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69" r:id="rId5"/>
    <p:sldId id="270" r:id="rId6"/>
    <p:sldId id="264" r:id="rId7"/>
    <p:sldId id="276" r:id="rId8"/>
    <p:sldId id="265" r:id="rId9"/>
    <p:sldId id="272" r:id="rId10"/>
    <p:sldId id="273" r:id="rId11"/>
    <p:sldId id="274" r:id="rId12"/>
    <p:sldId id="267" r:id="rId13"/>
    <p:sldId id="260" r:id="rId14"/>
    <p:sldId id="261" r:id="rId15"/>
    <p:sldId id="262" r:id="rId16"/>
    <p:sldId id="263" r:id="rId17"/>
    <p:sldId id="258" r:id="rId18"/>
    <p:sldId id="259" r:id="rId19"/>
    <p:sldId id="268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3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7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4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3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5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7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3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9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7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16C19-FB71-4DB2-AA9A-925B135FFB4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CDC9-4A83-4F48-82AF-1E85473EC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0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2.png"/><Relationship Id="rId7" Type="http://schemas.openxmlformats.org/officeDocument/2006/relationships/image" Target="../media/image65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58.png"/><Relationship Id="rId4" Type="http://schemas.openxmlformats.org/officeDocument/2006/relationships/image" Target="../media/image6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39"/>
          <p:cNvGrpSpPr/>
          <p:nvPr/>
        </p:nvGrpSpPr>
        <p:grpSpPr>
          <a:xfrm>
            <a:off x="104775" y="1181100"/>
            <a:ext cx="9963150" cy="5676900"/>
            <a:chOff x="3473806" y="2989732"/>
            <a:chExt cx="1129218" cy="1116534"/>
          </a:xfrm>
        </p:grpSpPr>
        <p:sp>
          <p:nvSpPr>
            <p:cNvPr id="6" name="object 40"/>
            <p:cNvSpPr/>
            <p:nvPr/>
          </p:nvSpPr>
          <p:spPr>
            <a:xfrm>
              <a:off x="3507682" y="3884651"/>
              <a:ext cx="57785" cy="221615"/>
            </a:xfrm>
            <a:custGeom>
              <a:avLst/>
              <a:gdLst/>
              <a:ahLst/>
              <a:cxnLst/>
              <a:rect l="l" t="t" r="r" b="b"/>
              <a:pathLst>
                <a:path w="57785" h="221614">
                  <a:moveTo>
                    <a:pt x="13690" y="0"/>
                  </a:moveTo>
                  <a:lnTo>
                    <a:pt x="0" y="109512"/>
                  </a:lnTo>
                  <a:lnTo>
                    <a:pt x="33781" y="221157"/>
                  </a:lnTo>
                  <a:lnTo>
                    <a:pt x="44437" y="220853"/>
                  </a:lnTo>
                  <a:lnTo>
                    <a:pt x="39827" y="123799"/>
                  </a:lnTo>
                  <a:lnTo>
                    <a:pt x="56083" y="50380"/>
                  </a:lnTo>
                  <a:lnTo>
                    <a:pt x="50863" y="29057"/>
                  </a:lnTo>
                  <a:lnTo>
                    <a:pt x="57442" y="16065"/>
                  </a:lnTo>
                  <a:lnTo>
                    <a:pt x="136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41"/>
            <p:cNvSpPr/>
            <p:nvPr/>
          </p:nvSpPr>
          <p:spPr>
            <a:xfrm>
              <a:off x="3507682" y="3884651"/>
              <a:ext cx="57785" cy="221615"/>
            </a:xfrm>
            <a:custGeom>
              <a:avLst/>
              <a:gdLst/>
              <a:ahLst/>
              <a:cxnLst/>
              <a:rect l="l" t="t" r="r" b="b"/>
              <a:pathLst>
                <a:path w="57785" h="221614">
                  <a:moveTo>
                    <a:pt x="13690" y="0"/>
                  </a:moveTo>
                  <a:lnTo>
                    <a:pt x="0" y="109512"/>
                  </a:lnTo>
                  <a:lnTo>
                    <a:pt x="33781" y="221157"/>
                  </a:lnTo>
                  <a:lnTo>
                    <a:pt x="44437" y="220853"/>
                  </a:lnTo>
                  <a:lnTo>
                    <a:pt x="39827" y="123799"/>
                  </a:lnTo>
                  <a:lnTo>
                    <a:pt x="56083" y="50380"/>
                  </a:lnTo>
                  <a:lnTo>
                    <a:pt x="50863" y="29057"/>
                  </a:lnTo>
                  <a:lnTo>
                    <a:pt x="57442" y="16065"/>
                  </a:lnTo>
                  <a:lnTo>
                    <a:pt x="13690" y="0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42"/>
            <p:cNvSpPr/>
            <p:nvPr/>
          </p:nvSpPr>
          <p:spPr>
            <a:xfrm>
              <a:off x="3544661" y="3920732"/>
              <a:ext cx="19050" cy="109220"/>
            </a:xfrm>
            <a:custGeom>
              <a:avLst/>
              <a:gdLst/>
              <a:ahLst/>
              <a:cxnLst/>
              <a:rect l="l" t="t" r="r" b="b"/>
              <a:pathLst>
                <a:path w="19050" h="109220">
                  <a:moveTo>
                    <a:pt x="17995" y="0"/>
                  </a:moveTo>
                  <a:lnTo>
                    <a:pt x="736" y="41871"/>
                  </a:lnTo>
                  <a:lnTo>
                    <a:pt x="2552" y="72631"/>
                  </a:lnTo>
                  <a:lnTo>
                    <a:pt x="0" y="103212"/>
                  </a:lnTo>
                  <a:lnTo>
                    <a:pt x="3314" y="108724"/>
                  </a:lnTo>
                  <a:lnTo>
                    <a:pt x="10655" y="105778"/>
                  </a:lnTo>
                  <a:lnTo>
                    <a:pt x="12115" y="93294"/>
                  </a:lnTo>
                  <a:lnTo>
                    <a:pt x="18745" y="52527"/>
                  </a:lnTo>
                  <a:lnTo>
                    <a:pt x="17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43"/>
            <p:cNvSpPr/>
            <p:nvPr/>
          </p:nvSpPr>
          <p:spPr>
            <a:xfrm>
              <a:off x="3544575" y="3927269"/>
              <a:ext cx="19050" cy="109220"/>
            </a:xfrm>
            <a:custGeom>
              <a:avLst/>
              <a:gdLst/>
              <a:ahLst/>
              <a:cxnLst/>
              <a:rect l="l" t="t" r="r" b="b"/>
              <a:pathLst>
                <a:path w="19050" h="109220">
                  <a:moveTo>
                    <a:pt x="17995" y="0"/>
                  </a:moveTo>
                  <a:lnTo>
                    <a:pt x="18732" y="52527"/>
                  </a:lnTo>
                  <a:lnTo>
                    <a:pt x="12115" y="93294"/>
                  </a:lnTo>
                  <a:lnTo>
                    <a:pt x="10655" y="105791"/>
                  </a:lnTo>
                  <a:lnTo>
                    <a:pt x="3314" y="108737"/>
                  </a:lnTo>
                  <a:lnTo>
                    <a:pt x="0" y="103212"/>
                  </a:lnTo>
                  <a:lnTo>
                    <a:pt x="2552" y="72631"/>
                  </a:lnTo>
                  <a:lnTo>
                    <a:pt x="736" y="41884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44"/>
            <p:cNvSpPr/>
            <p:nvPr/>
          </p:nvSpPr>
          <p:spPr>
            <a:xfrm>
              <a:off x="3473806" y="3242922"/>
              <a:ext cx="935990" cy="655320"/>
            </a:xfrm>
            <a:custGeom>
              <a:avLst/>
              <a:gdLst/>
              <a:ahLst/>
              <a:cxnLst/>
              <a:rect l="l" t="t" r="r" b="b"/>
              <a:pathLst>
                <a:path w="935989" h="655320">
                  <a:moveTo>
                    <a:pt x="348297" y="0"/>
                  </a:moveTo>
                  <a:lnTo>
                    <a:pt x="335217" y="14743"/>
                  </a:lnTo>
                  <a:lnTo>
                    <a:pt x="322194" y="22313"/>
                  </a:lnTo>
                  <a:lnTo>
                    <a:pt x="301429" y="25103"/>
                  </a:lnTo>
                  <a:lnTo>
                    <a:pt x="265125" y="25501"/>
                  </a:lnTo>
                  <a:lnTo>
                    <a:pt x="225052" y="21516"/>
                  </a:lnTo>
                  <a:lnTo>
                    <a:pt x="197567" y="12750"/>
                  </a:lnTo>
                  <a:lnTo>
                    <a:pt x="181750" y="3984"/>
                  </a:lnTo>
                  <a:lnTo>
                    <a:pt x="176682" y="0"/>
                  </a:lnTo>
                  <a:lnTo>
                    <a:pt x="72504" y="17322"/>
                  </a:lnTo>
                  <a:lnTo>
                    <a:pt x="63817" y="17322"/>
                  </a:lnTo>
                  <a:lnTo>
                    <a:pt x="56349" y="22580"/>
                  </a:lnTo>
                  <a:lnTo>
                    <a:pt x="53149" y="30086"/>
                  </a:lnTo>
                  <a:lnTo>
                    <a:pt x="53563" y="20842"/>
                  </a:lnTo>
                  <a:lnTo>
                    <a:pt x="53312" y="21072"/>
                  </a:lnTo>
                  <a:lnTo>
                    <a:pt x="48162" y="68776"/>
                  </a:lnTo>
                  <a:lnTo>
                    <a:pt x="19571" y="356985"/>
                  </a:lnTo>
                  <a:lnTo>
                    <a:pt x="17018" y="380898"/>
                  </a:lnTo>
                  <a:lnTo>
                    <a:pt x="12564" y="434934"/>
                  </a:lnTo>
                  <a:lnTo>
                    <a:pt x="6913" y="520382"/>
                  </a:lnTo>
                  <a:lnTo>
                    <a:pt x="0" y="634149"/>
                  </a:lnTo>
                  <a:lnTo>
                    <a:pt x="7461" y="646248"/>
                  </a:lnTo>
                  <a:lnTo>
                    <a:pt x="14781" y="652406"/>
                  </a:lnTo>
                  <a:lnTo>
                    <a:pt x="26308" y="654539"/>
                  </a:lnTo>
                  <a:lnTo>
                    <a:pt x="46393" y="654557"/>
                  </a:lnTo>
                  <a:lnTo>
                    <a:pt x="69032" y="655306"/>
                  </a:lnTo>
                  <a:lnTo>
                    <a:pt x="85396" y="653567"/>
                  </a:lnTo>
                  <a:lnTo>
                    <a:pt x="95647" y="642160"/>
                  </a:lnTo>
                  <a:lnTo>
                    <a:pt x="99949" y="613905"/>
                  </a:lnTo>
                  <a:lnTo>
                    <a:pt x="101826" y="589378"/>
                  </a:lnTo>
                  <a:lnTo>
                    <a:pt x="105014" y="564238"/>
                  </a:lnTo>
                  <a:lnTo>
                    <a:pt x="108248" y="543400"/>
                  </a:lnTo>
                  <a:lnTo>
                    <a:pt x="110261" y="531774"/>
                  </a:lnTo>
                  <a:lnTo>
                    <a:pt x="113944" y="562724"/>
                  </a:lnTo>
                  <a:lnTo>
                    <a:pt x="113944" y="570026"/>
                  </a:lnTo>
                  <a:lnTo>
                    <a:pt x="120611" y="575944"/>
                  </a:lnTo>
                  <a:lnTo>
                    <a:pt x="414020" y="575944"/>
                  </a:lnTo>
                  <a:lnTo>
                    <a:pt x="420687" y="570026"/>
                  </a:lnTo>
                  <a:lnTo>
                    <a:pt x="420687" y="562724"/>
                  </a:lnTo>
                  <a:lnTo>
                    <a:pt x="472097" y="139191"/>
                  </a:lnTo>
                  <a:lnTo>
                    <a:pt x="487578" y="136924"/>
                  </a:lnTo>
                  <a:lnTo>
                    <a:pt x="528834" y="132731"/>
                  </a:lnTo>
                  <a:lnTo>
                    <a:pt x="804337" y="107681"/>
                  </a:lnTo>
                  <a:lnTo>
                    <a:pt x="864017" y="102093"/>
                  </a:lnTo>
                  <a:lnTo>
                    <a:pt x="905293" y="97872"/>
                  </a:lnTo>
                  <a:lnTo>
                    <a:pt x="934927" y="50526"/>
                  </a:lnTo>
                  <a:lnTo>
                    <a:pt x="935465" y="28248"/>
                  </a:lnTo>
                  <a:lnTo>
                    <a:pt x="934491" y="6248"/>
                  </a:lnTo>
                  <a:lnTo>
                    <a:pt x="865246" y="4792"/>
                  </a:lnTo>
                  <a:lnTo>
                    <a:pt x="718851" y="6802"/>
                  </a:lnTo>
                  <a:lnTo>
                    <a:pt x="573599" y="9814"/>
                  </a:lnTo>
                  <a:lnTo>
                    <a:pt x="507784" y="11366"/>
                  </a:lnTo>
                  <a:lnTo>
                    <a:pt x="420979" y="10947"/>
                  </a:lnTo>
                  <a:lnTo>
                    <a:pt x="348297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45"/>
            <p:cNvSpPr/>
            <p:nvPr/>
          </p:nvSpPr>
          <p:spPr>
            <a:xfrm>
              <a:off x="3491876" y="3251582"/>
              <a:ext cx="110489" cy="642620"/>
            </a:xfrm>
            <a:custGeom>
              <a:avLst/>
              <a:gdLst/>
              <a:ahLst/>
              <a:cxnLst/>
              <a:rect l="l" t="t" r="r" b="b"/>
              <a:pathLst>
                <a:path w="110489" h="642620">
                  <a:moveTo>
                    <a:pt x="52539" y="14011"/>
                  </a:moveTo>
                  <a:lnTo>
                    <a:pt x="48158" y="55596"/>
                  </a:lnTo>
                  <a:lnTo>
                    <a:pt x="42473" y="112017"/>
                  </a:lnTo>
                  <a:lnTo>
                    <a:pt x="36129" y="176160"/>
                  </a:lnTo>
                  <a:lnTo>
                    <a:pt x="29767" y="240914"/>
                  </a:lnTo>
                  <a:lnTo>
                    <a:pt x="24031" y="299166"/>
                  </a:lnTo>
                  <a:lnTo>
                    <a:pt x="19562" y="343805"/>
                  </a:lnTo>
                  <a:lnTo>
                    <a:pt x="17005" y="367718"/>
                  </a:lnTo>
                  <a:lnTo>
                    <a:pt x="12553" y="421755"/>
                  </a:lnTo>
                  <a:lnTo>
                    <a:pt x="6907" y="507203"/>
                  </a:lnTo>
                  <a:lnTo>
                    <a:pt x="2058" y="586221"/>
                  </a:lnTo>
                  <a:lnTo>
                    <a:pt x="0" y="620969"/>
                  </a:lnTo>
                  <a:lnTo>
                    <a:pt x="7454" y="633068"/>
                  </a:lnTo>
                  <a:lnTo>
                    <a:pt x="14771" y="639227"/>
                  </a:lnTo>
                  <a:lnTo>
                    <a:pt x="26301" y="641359"/>
                  </a:lnTo>
                  <a:lnTo>
                    <a:pt x="46393" y="641378"/>
                  </a:lnTo>
                  <a:lnTo>
                    <a:pt x="69025" y="642127"/>
                  </a:lnTo>
                  <a:lnTo>
                    <a:pt x="85385" y="640387"/>
                  </a:lnTo>
                  <a:lnTo>
                    <a:pt x="95634" y="628980"/>
                  </a:lnTo>
                  <a:lnTo>
                    <a:pt x="99936" y="600725"/>
                  </a:lnTo>
                  <a:lnTo>
                    <a:pt x="102068" y="573900"/>
                  </a:lnTo>
                  <a:lnTo>
                    <a:pt x="105619" y="546869"/>
                  </a:lnTo>
                  <a:lnTo>
                    <a:pt x="108951" y="525989"/>
                  </a:lnTo>
                  <a:lnTo>
                    <a:pt x="110426" y="517617"/>
                  </a:lnTo>
                  <a:lnTo>
                    <a:pt x="52539" y="26203"/>
                  </a:lnTo>
                  <a:lnTo>
                    <a:pt x="53832" y="7503"/>
                  </a:lnTo>
                  <a:lnTo>
                    <a:pt x="54263" y="0"/>
                  </a:lnTo>
                  <a:lnTo>
                    <a:pt x="53832" y="2550"/>
                  </a:lnTo>
                  <a:lnTo>
                    <a:pt x="52539" y="14011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46"/>
            <p:cNvSpPr/>
            <p:nvPr/>
          </p:nvSpPr>
          <p:spPr>
            <a:xfrm>
              <a:off x="3633100" y="2991979"/>
              <a:ext cx="230593" cy="2305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47"/>
            <p:cNvSpPr/>
            <p:nvPr/>
          </p:nvSpPr>
          <p:spPr>
            <a:xfrm>
              <a:off x="3543339" y="3233896"/>
              <a:ext cx="433070" cy="575945"/>
            </a:xfrm>
            <a:custGeom>
              <a:avLst/>
              <a:gdLst/>
              <a:ahLst/>
              <a:cxnLst/>
              <a:rect l="l" t="t" r="r" b="b"/>
              <a:pathLst>
                <a:path w="433070" h="575945">
                  <a:moveTo>
                    <a:pt x="411848" y="17322"/>
                  </a:moveTo>
                  <a:lnTo>
                    <a:pt x="296837" y="0"/>
                  </a:lnTo>
                  <a:lnTo>
                    <a:pt x="283757" y="14735"/>
                  </a:lnTo>
                  <a:lnTo>
                    <a:pt x="270733" y="22302"/>
                  </a:lnTo>
                  <a:lnTo>
                    <a:pt x="249968" y="25090"/>
                  </a:lnTo>
                  <a:lnTo>
                    <a:pt x="213664" y="25488"/>
                  </a:lnTo>
                  <a:lnTo>
                    <a:pt x="173592" y="21506"/>
                  </a:lnTo>
                  <a:lnTo>
                    <a:pt x="146107" y="12744"/>
                  </a:lnTo>
                  <a:lnTo>
                    <a:pt x="130290" y="3982"/>
                  </a:lnTo>
                  <a:lnTo>
                    <a:pt x="125221" y="0"/>
                  </a:lnTo>
                  <a:lnTo>
                    <a:pt x="21031" y="17322"/>
                  </a:lnTo>
                  <a:lnTo>
                    <a:pt x="12842" y="18974"/>
                  </a:lnTo>
                  <a:lnTo>
                    <a:pt x="6157" y="23479"/>
                  </a:lnTo>
                  <a:lnTo>
                    <a:pt x="1651" y="30160"/>
                  </a:lnTo>
                  <a:lnTo>
                    <a:pt x="0" y="38341"/>
                  </a:lnTo>
                  <a:lnTo>
                    <a:pt x="62471" y="562711"/>
                  </a:lnTo>
                  <a:lnTo>
                    <a:pt x="62471" y="570014"/>
                  </a:lnTo>
                  <a:lnTo>
                    <a:pt x="69138" y="575944"/>
                  </a:lnTo>
                  <a:lnTo>
                    <a:pt x="77368" y="575944"/>
                  </a:lnTo>
                  <a:lnTo>
                    <a:pt x="354329" y="575944"/>
                  </a:lnTo>
                  <a:lnTo>
                    <a:pt x="362546" y="575944"/>
                  </a:lnTo>
                  <a:lnTo>
                    <a:pt x="369227" y="570014"/>
                  </a:lnTo>
                  <a:lnTo>
                    <a:pt x="369227" y="562711"/>
                  </a:lnTo>
                  <a:lnTo>
                    <a:pt x="432866" y="38341"/>
                  </a:lnTo>
                  <a:lnTo>
                    <a:pt x="431215" y="30160"/>
                  </a:lnTo>
                  <a:lnTo>
                    <a:pt x="426710" y="23479"/>
                  </a:lnTo>
                  <a:lnTo>
                    <a:pt x="420029" y="18974"/>
                  </a:lnTo>
                  <a:lnTo>
                    <a:pt x="411848" y="17322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48"/>
            <p:cNvSpPr/>
            <p:nvPr/>
          </p:nvSpPr>
          <p:spPr>
            <a:xfrm>
              <a:off x="3630861" y="2989732"/>
              <a:ext cx="235076" cy="2350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49"/>
            <p:cNvSpPr/>
            <p:nvPr/>
          </p:nvSpPr>
          <p:spPr>
            <a:xfrm>
              <a:off x="3964391" y="3234620"/>
              <a:ext cx="439420" cy="139700"/>
            </a:xfrm>
            <a:custGeom>
              <a:avLst/>
              <a:gdLst/>
              <a:ahLst/>
              <a:cxnLst/>
              <a:rect l="l" t="t" r="r" b="b"/>
              <a:pathLst>
                <a:path w="439420" h="139700">
                  <a:moveTo>
                    <a:pt x="0" y="25552"/>
                  </a:moveTo>
                  <a:lnTo>
                    <a:pt x="53551" y="21066"/>
                  </a:lnTo>
                  <a:lnTo>
                    <a:pt x="100888" y="18062"/>
                  </a:lnTo>
                  <a:lnTo>
                    <a:pt x="139195" y="15872"/>
                  </a:lnTo>
                  <a:lnTo>
                    <a:pt x="165658" y="13830"/>
                  </a:lnTo>
                  <a:lnTo>
                    <a:pt x="219746" y="10051"/>
                  </a:lnTo>
                  <a:lnTo>
                    <a:pt x="305257" y="5476"/>
                  </a:lnTo>
                  <a:lnTo>
                    <a:pt x="384328" y="1621"/>
                  </a:lnTo>
                  <a:lnTo>
                    <a:pt x="419100" y="0"/>
                  </a:lnTo>
                  <a:lnTo>
                    <a:pt x="431111" y="7615"/>
                  </a:lnTo>
                  <a:lnTo>
                    <a:pt x="437180" y="15012"/>
                  </a:lnTo>
                  <a:lnTo>
                    <a:pt x="439165" y="26565"/>
                  </a:lnTo>
                  <a:lnTo>
                    <a:pt x="438924" y="46647"/>
                  </a:lnTo>
                  <a:lnTo>
                    <a:pt x="439384" y="69291"/>
                  </a:lnTo>
                  <a:lnTo>
                    <a:pt x="437440" y="85628"/>
                  </a:lnTo>
                  <a:lnTo>
                    <a:pt x="425907" y="95733"/>
                  </a:lnTo>
                  <a:lnTo>
                    <a:pt x="397598" y="99682"/>
                  </a:lnTo>
                  <a:lnTo>
                    <a:pt x="352047" y="102353"/>
                  </a:lnTo>
                  <a:lnTo>
                    <a:pt x="283832" y="107500"/>
                  </a:lnTo>
                  <a:lnTo>
                    <a:pt x="221769" y="112507"/>
                  </a:lnTo>
                  <a:lnTo>
                    <a:pt x="194678" y="114757"/>
                  </a:lnTo>
                  <a:lnTo>
                    <a:pt x="5524" y="139534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0"/>
            <p:cNvSpPr/>
            <p:nvPr/>
          </p:nvSpPr>
          <p:spPr>
            <a:xfrm>
              <a:off x="4397704" y="3221398"/>
              <a:ext cx="205320" cy="1027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2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49"/>
          <p:cNvGrpSpPr/>
          <p:nvPr/>
        </p:nvGrpSpPr>
        <p:grpSpPr>
          <a:xfrm>
            <a:off x="208547" y="176463"/>
            <a:ext cx="11774906" cy="6561221"/>
            <a:chOff x="3280347" y="4266327"/>
            <a:chExt cx="753838" cy="1059833"/>
          </a:xfrm>
        </p:grpSpPr>
        <p:sp>
          <p:nvSpPr>
            <p:cNvPr id="3" name="object 50"/>
            <p:cNvSpPr/>
            <p:nvPr/>
          </p:nvSpPr>
          <p:spPr>
            <a:xfrm>
              <a:off x="3280347" y="4266327"/>
              <a:ext cx="134937" cy="2391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51"/>
            <p:cNvSpPr/>
            <p:nvPr/>
          </p:nvSpPr>
          <p:spPr>
            <a:xfrm>
              <a:off x="3306475" y="4487960"/>
              <a:ext cx="727710" cy="838200"/>
            </a:xfrm>
            <a:custGeom>
              <a:avLst/>
              <a:gdLst/>
              <a:ahLst/>
              <a:cxnLst/>
              <a:rect l="l" t="t" r="r" b="b"/>
              <a:pathLst>
                <a:path w="727710" h="838200">
                  <a:moveTo>
                    <a:pt x="721300" y="720946"/>
                  </a:moveTo>
                  <a:lnTo>
                    <a:pt x="618007" y="720946"/>
                  </a:lnTo>
                  <a:lnTo>
                    <a:pt x="620422" y="735672"/>
                  </a:lnTo>
                  <a:lnTo>
                    <a:pt x="623237" y="755038"/>
                  </a:lnTo>
                  <a:lnTo>
                    <a:pt x="625723" y="776230"/>
                  </a:lnTo>
                  <a:lnTo>
                    <a:pt x="627151" y="796435"/>
                  </a:lnTo>
                  <a:lnTo>
                    <a:pt x="631460" y="824679"/>
                  </a:lnTo>
                  <a:lnTo>
                    <a:pt x="641712" y="836086"/>
                  </a:lnTo>
                  <a:lnTo>
                    <a:pt x="658069" y="837828"/>
                  </a:lnTo>
                  <a:lnTo>
                    <a:pt x="680694" y="837075"/>
                  </a:lnTo>
                  <a:lnTo>
                    <a:pt x="700793" y="837056"/>
                  </a:lnTo>
                  <a:lnTo>
                    <a:pt x="712327" y="834925"/>
                  </a:lnTo>
                  <a:lnTo>
                    <a:pt x="719646" y="828770"/>
                  </a:lnTo>
                  <a:lnTo>
                    <a:pt x="727100" y="816679"/>
                  </a:lnTo>
                  <a:lnTo>
                    <a:pt x="725042" y="781926"/>
                  </a:lnTo>
                  <a:lnTo>
                    <a:pt x="721300" y="720946"/>
                  </a:lnTo>
                  <a:close/>
                </a:path>
                <a:path w="727710" h="838200">
                  <a:moveTo>
                    <a:pt x="686155" y="323131"/>
                  </a:moveTo>
                  <a:lnTo>
                    <a:pt x="256248" y="323131"/>
                  </a:lnTo>
                  <a:lnTo>
                    <a:pt x="307937" y="748912"/>
                  </a:lnTo>
                  <a:lnTo>
                    <a:pt x="307937" y="756227"/>
                  </a:lnTo>
                  <a:lnTo>
                    <a:pt x="314617" y="762120"/>
                  </a:lnTo>
                  <a:lnTo>
                    <a:pt x="608025" y="762120"/>
                  </a:lnTo>
                  <a:lnTo>
                    <a:pt x="614680" y="756227"/>
                  </a:lnTo>
                  <a:lnTo>
                    <a:pt x="614680" y="748912"/>
                  </a:lnTo>
                  <a:lnTo>
                    <a:pt x="618007" y="720946"/>
                  </a:lnTo>
                  <a:lnTo>
                    <a:pt x="721300" y="720946"/>
                  </a:lnTo>
                  <a:lnTo>
                    <a:pt x="720193" y="702896"/>
                  </a:lnTo>
                  <a:lnTo>
                    <a:pt x="714547" y="617432"/>
                  </a:lnTo>
                  <a:lnTo>
                    <a:pt x="710095" y="563377"/>
                  </a:lnTo>
                  <a:lnTo>
                    <a:pt x="707801" y="542050"/>
                  </a:lnTo>
                  <a:lnTo>
                    <a:pt x="703827" y="502502"/>
                  </a:lnTo>
                  <a:lnTo>
                    <a:pt x="686155" y="323131"/>
                  </a:lnTo>
                  <a:close/>
                </a:path>
                <a:path w="727710" h="838200">
                  <a:moveTo>
                    <a:pt x="30908" y="0"/>
                  </a:moveTo>
                  <a:lnTo>
                    <a:pt x="15738" y="4665"/>
                  </a:lnTo>
                  <a:lnTo>
                    <a:pt x="6269" y="15309"/>
                  </a:lnTo>
                  <a:lnTo>
                    <a:pt x="1537" y="31984"/>
                  </a:lnTo>
                  <a:lnTo>
                    <a:pt x="0" y="73519"/>
                  </a:lnTo>
                  <a:lnTo>
                    <a:pt x="98" y="141821"/>
                  </a:lnTo>
                  <a:lnTo>
                    <a:pt x="742" y="207507"/>
                  </a:lnTo>
                  <a:lnTo>
                    <a:pt x="1003" y="257841"/>
                  </a:lnTo>
                  <a:lnTo>
                    <a:pt x="48475" y="292474"/>
                  </a:lnTo>
                  <a:lnTo>
                    <a:pt x="97245" y="307521"/>
                  </a:lnTo>
                  <a:lnTo>
                    <a:pt x="152989" y="318783"/>
                  </a:lnTo>
                  <a:lnTo>
                    <a:pt x="208419" y="324554"/>
                  </a:lnTo>
                  <a:lnTo>
                    <a:pt x="256248" y="323131"/>
                  </a:lnTo>
                  <a:lnTo>
                    <a:pt x="686155" y="323131"/>
                  </a:lnTo>
                  <a:lnTo>
                    <a:pt x="681354" y="274995"/>
                  </a:lnTo>
                  <a:lnTo>
                    <a:pt x="676643" y="229012"/>
                  </a:lnTo>
                  <a:lnTo>
                    <a:pt x="677164" y="224516"/>
                  </a:lnTo>
                  <a:lnTo>
                    <a:pt x="677164" y="221366"/>
                  </a:lnTo>
                  <a:lnTo>
                    <a:pt x="676465" y="218369"/>
                  </a:lnTo>
                  <a:lnTo>
                    <a:pt x="675952" y="217264"/>
                  </a:lnTo>
                  <a:lnTo>
                    <a:pt x="242773" y="217264"/>
                  </a:lnTo>
                  <a:lnTo>
                    <a:pt x="111722" y="198900"/>
                  </a:lnTo>
                  <a:lnTo>
                    <a:pt x="102716" y="140543"/>
                  </a:lnTo>
                  <a:lnTo>
                    <a:pt x="96586" y="93490"/>
                  </a:lnTo>
                  <a:lnTo>
                    <a:pt x="92385" y="35704"/>
                  </a:lnTo>
                  <a:lnTo>
                    <a:pt x="86171" y="19231"/>
                  </a:lnTo>
                  <a:lnTo>
                    <a:pt x="73539" y="7843"/>
                  </a:lnTo>
                  <a:lnTo>
                    <a:pt x="52743" y="1263"/>
                  </a:lnTo>
                  <a:lnTo>
                    <a:pt x="30908" y="0"/>
                  </a:lnTo>
                  <a:close/>
                </a:path>
                <a:path w="727710" h="838200">
                  <a:moveTo>
                    <a:pt x="380314" y="186213"/>
                  </a:moveTo>
                  <a:lnTo>
                    <a:pt x="265316" y="203535"/>
                  </a:lnTo>
                  <a:lnTo>
                    <a:pt x="242773" y="217264"/>
                  </a:lnTo>
                  <a:lnTo>
                    <a:pt x="675952" y="217264"/>
                  </a:lnTo>
                  <a:lnTo>
                    <a:pt x="675503" y="216298"/>
                  </a:lnTo>
                  <a:lnTo>
                    <a:pt x="674286" y="216298"/>
                  </a:lnTo>
                  <a:lnTo>
                    <a:pt x="674013" y="213465"/>
                  </a:lnTo>
                  <a:lnTo>
                    <a:pt x="672915" y="211702"/>
                  </a:lnTo>
                  <a:lnTo>
                    <a:pt x="463499" y="211702"/>
                  </a:lnTo>
                  <a:lnTo>
                    <a:pt x="427195" y="211303"/>
                  </a:lnTo>
                  <a:lnTo>
                    <a:pt x="406428" y="208515"/>
                  </a:lnTo>
                  <a:lnTo>
                    <a:pt x="393401" y="200948"/>
                  </a:lnTo>
                  <a:lnTo>
                    <a:pt x="380314" y="186213"/>
                  </a:lnTo>
                  <a:close/>
                </a:path>
                <a:path w="727710" h="838200">
                  <a:moveTo>
                    <a:pt x="674471" y="215359"/>
                  </a:moveTo>
                  <a:lnTo>
                    <a:pt x="674286" y="216298"/>
                  </a:lnTo>
                  <a:lnTo>
                    <a:pt x="675503" y="216298"/>
                  </a:lnTo>
                  <a:lnTo>
                    <a:pt x="675221" y="215689"/>
                  </a:lnTo>
                  <a:lnTo>
                    <a:pt x="674471" y="215359"/>
                  </a:lnTo>
                  <a:close/>
                </a:path>
                <a:path w="727710" h="838200">
                  <a:moveTo>
                    <a:pt x="551955" y="186213"/>
                  </a:moveTo>
                  <a:lnTo>
                    <a:pt x="546885" y="190195"/>
                  </a:lnTo>
                  <a:lnTo>
                    <a:pt x="531063" y="198957"/>
                  </a:lnTo>
                  <a:lnTo>
                    <a:pt x="503574" y="207719"/>
                  </a:lnTo>
                  <a:lnTo>
                    <a:pt x="463499" y="211702"/>
                  </a:lnTo>
                  <a:lnTo>
                    <a:pt x="672915" y="211702"/>
                  </a:lnTo>
                  <a:lnTo>
                    <a:pt x="670301" y="207507"/>
                  </a:lnTo>
                  <a:lnTo>
                    <a:pt x="663676" y="203535"/>
                  </a:lnTo>
                  <a:lnTo>
                    <a:pt x="656133" y="203535"/>
                  </a:lnTo>
                  <a:lnTo>
                    <a:pt x="551955" y="186213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2"/>
            <p:cNvSpPr/>
            <p:nvPr/>
          </p:nvSpPr>
          <p:spPr>
            <a:xfrm>
              <a:off x="3642315" y="4423210"/>
              <a:ext cx="230581" cy="2305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53"/>
            <p:cNvSpPr/>
            <p:nvPr/>
          </p:nvSpPr>
          <p:spPr>
            <a:xfrm>
              <a:off x="3288975" y="4491326"/>
              <a:ext cx="676910" cy="749935"/>
            </a:xfrm>
            <a:custGeom>
              <a:avLst/>
              <a:gdLst/>
              <a:ahLst/>
              <a:cxnLst/>
              <a:rect l="l" t="t" r="r" b="b"/>
              <a:pathLst>
                <a:path w="676910" h="749935">
                  <a:moveTo>
                    <a:pt x="254810" y="309051"/>
                  </a:moveTo>
                  <a:lnTo>
                    <a:pt x="207619" y="309967"/>
                  </a:lnTo>
                  <a:lnTo>
                    <a:pt x="153157" y="302773"/>
                  </a:lnTo>
                  <a:lnTo>
                    <a:pt x="98513" y="289612"/>
                  </a:lnTo>
                  <a:lnTo>
                    <a:pt x="50774" y="272623"/>
                  </a:lnTo>
                  <a:lnTo>
                    <a:pt x="17029" y="253946"/>
                  </a:lnTo>
                  <a:lnTo>
                    <a:pt x="3530" y="192865"/>
                  </a:lnTo>
                  <a:lnTo>
                    <a:pt x="1475" y="130327"/>
                  </a:lnTo>
                  <a:lnTo>
                    <a:pt x="0" y="69347"/>
                  </a:lnTo>
                  <a:lnTo>
                    <a:pt x="899" y="31162"/>
                  </a:lnTo>
                  <a:lnTo>
                    <a:pt x="5179" y="14614"/>
                  </a:lnTo>
                  <a:lnTo>
                    <a:pt x="13637" y="4310"/>
                  </a:lnTo>
                  <a:lnTo>
                    <a:pt x="27792" y="0"/>
                  </a:lnTo>
                  <a:lnTo>
                    <a:pt x="49159" y="1432"/>
                  </a:lnTo>
                  <a:lnTo>
                    <a:pt x="94666" y="17060"/>
                  </a:lnTo>
                  <a:lnTo>
                    <a:pt x="100024" y="72300"/>
                  </a:lnTo>
                  <a:lnTo>
                    <a:pt x="106320" y="121396"/>
                  </a:lnTo>
                  <a:lnTo>
                    <a:pt x="112671" y="164329"/>
                  </a:lnTo>
                  <a:lnTo>
                    <a:pt x="115567" y="182724"/>
                  </a:lnTo>
                  <a:lnTo>
                    <a:pt x="241716" y="203298"/>
                  </a:lnTo>
                </a:path>
                <a:path w="676910" h="749935">
                  <a:moveTo>
                    <a:pt x="264754" y="191157"/>
                  </a:moveTo>
                  <a:lnTo>
                    <a:pt x="379753" y="173821"/>
                  </a:lnTo>
                  <a:lnTo>
                    <a:pt x="392840" y="188565"/>
                  </a:lnTo>
                  <a:lnTo>
                    <a:pt x="405867" y="196135"/>
                  </a:lnTo>
                  <a:lnTo>
                    <a:pt x="426634" y="198925"/>
                  </a:lnTo>
                  <a:lnTo>
                    <a:pt x="462938" y="199323"/>
                  </a:lnTo>
                  <a:lnTo>
                    <a:pt x="503007" y="195338"/>
                  </a:lnTo>
                  <a:lnTo>
                    <a:pt x="530497" y="186572"/>
                  </a:lnTo>
                  <a:lnTo>
                    <a:pt x="546321" y="177806"/>
                  </a:lnTo>
                  <a:lnTo>
                    <a:pt x="551393" y="173821"/>
                  </a:lnTo>
                  <a:lnTo>
                    <a:pt x="655571" y="191157"/>
                  </a:lnTo>
                  <a:lnTo>
                    <a:pt x="663760" y="192806"/>
                  </a:lnTo>
                  <a:lnTo>
                    <a:pt x="670445" y="197302"/>
                  </a:lnTo>
                  <a:lnTo>
                    <a:pt x="674951" y="203967"/>
                  </a:lnTo>
                  <a:lnTo>
                    <a:pt x="676603" y="212125"/>
                  </a:lnTo>
                  <a:lnTo>
                    <a:pt x="614119" y="736533"/>
                  </a:lnTo>
                  <a:lnTo>
                    <a:pt x="614119" y="743848"/>
                  </a:lnTo>
                  <a:lnTo>
                    <a:pt x="607451" y="749741"/>
                  </a:lnTo>
                  <a:lnTo>
                    <a:pt x="599221" y="749741"/>
                  </a:lnTo>
                  <a:lnTo>
                    <a:pt x="322273" y="749741"/>
                  </a:lnTo>
                  <a:lnTo>
                    <a:pt x="314043" y="749741"/>
                  </a:lnTo>
                  <a:lnTo>
                    <a:pt x="307363" y="743848"/>
                  </a:lnTo>
                  <a:lnTo>
                    <a:pt x="307363" y="736533"/>
                  </a:lnTo>
                  <a:lnTo>
                    <a:pt x="243723" y="212125"/>
                  </a:lnTo>
                  <a:lnTo>
                    <a:pt x="245375" y="203967"/>
                  </a:lnTo>
                  <a:lnTo>
                    <a:pt x="249881" y="197302"/>
                  </a:lnTo>
                  <a:lnTo>
                    <a:pt x="256566" y="192806"/>
                  </a:lnTo>
                  <a:lnTo>
                    <a:pt x="264754" y="191157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54"/>
            <p:cNvSpPr/>
            <p:nvPr/>
          </p:nvSpPr>
          <p:spPr>
            <a:xfrm>
              <a:off x="3640071" y="4420971"/>
              <a:ext cx="235064" cy="2350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55"/>
            <p:cNvSpPr/>
            <p:nvPr/>
          </p:nvSpPr>
          <p:spPr>
            <a:xfrm>
              <a:off x="3905744" y="4680161"/>
              <a:ext cx="110489" cy="642620"/>
            </a:xfrm>
            <a:custGeom>
              <a:avLst/>
              <a:gdLst/>
              <a:ahLst/>
              <a:cxnLst/>
              <a:rect l="l" t="t" r="r" b="b"/>
              <a:pathLst>
                <a:path w="110489" h="642620">
                  <a:moveTo>
                    <a:pt x="57886" y="14016"/>
                  </a:moveTo>
                  <a:lnTo>
                    <a:pt x="62268" y="55597"/>
                  </a:lnTo>
                  <a:lnTo>
                    <a:pt x="67952" y="112015"/>
                  </a:lnTo>
                  <a:lnTo>
                    <a:pt x="74297" y="176158"/>
                  </a:lnTo>
                  <a:lnTo>
                    <a:pt x="80658" y="240912"/>
                  </a:lnTo>
                  <a:lnTo>
                    <a:pt x="86395" y="299164"/>
                  </a:lnTo>
                  <a:lnTo>
                    <a:pt x="90863" y="343801"/>
                  </a:lnTo>
                  <a:lnTo>
                    <a:pt x="93421" y="367711"/>
                  </a:lnTo>
                  <a:lnTo>
                    <a:pt x="97873" y="421756"/>
                  </a:lnTo>
                  <a:lnTo>
                    <a:pt x="103519" y="507198"/>
                  </a:lnTo>
                  <a:lnTo>
                    <a:pt x="108367" y="586206"/>
                  </a:lnTo>
                  <a:lnTo>
                    <a:pt x="110426" y="620949"/>
                  </a:lnTo>
                  <a:lnTo>
                    <a:pt x="102972" y="633077"/>
                  </a:lnTo>
                  <a:lnTo>
                    <a:pt x="95654" y="639252"/>
                  </a:lnTo>
                  <a:lnTo>
                    <a:pt x="84124" y="641394"/>
                  </a:lnTo>
                  <a:lnTo>
                    <a:pt x="64033" y="641421"/>
                  </a:lnTo>
                  <a:lnTo>
                    <a:pt x="41395" y="642141"/>
                  </a:lnTo>
                  <a:lnTo>
                    <a:pt x="25036" y="640400"/>
                  </a:lnTo>
                  <a:lnTo>
                    <a:pt x="14789" y="629003"/>
                  </a:lnTo>
                  <a:lnTo>
                    <a:pt x="10490" y="600756"/>
                  </a:lnTo>
                  <a:lnTo>
                    <a:pt x="8358" y="573902"/>
                  </a:lnTo>
                  <a:lnTo>
                    <a:pt x="4806" y="546869"/>
                  </a:lnTo>
                  <a:lnTo>
                    <a:pt x="1474" y="526000"/>
                  </a:lnTo>
                  <a:lnTo>
                    <a:pt x="0" y="517634"/>
                  </a:lnTo>
                  <a:lnTo>
                    <a:pt x="57886" y="26169"/>
                  </a:lnTo>
                  <a:lnTo>
                    <a:pt x="56593" y="7492"/>
                  </a:lnTo>
                  <a:lnTo>
                    <a:pt x="56162" y="0"/>
                  </a:lnTo>
                  <a:lnTo>
                    <a:pt x="56593" y="2554"/>
                  </a:lnTo>
                  <a:lnTo>
                    <a:pt x="57886" y="14016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19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6"/>
          <p:cNvGrpSpPr/>
          <p:nvPr/>
        </p:nvGrpSpPr>
        <p:grpSpPr>
          <a:xfrm>
            <a:off x="240632" y="272716"/>
            <a:ext cx="11678651" cy="6432884"/>
            <a:chOff x="3302091" y="6018022"/>
            <a:chExt cx="1127337" cy="942712"/>
          </a:xfrm>
        </p:grpSpPr>
        <p:sp>
          <p:nvSpPr>
            <p:cNvPr id="6" name="object 57"/>
            <p:cNvSpPr/>
            <p:nvPr/>
          </p:nvSpPr>
          <p:spPr>
            <a:xfrm>
              <a:off x="4245579" y="6508634"/>
              <a:ext cx="173990" cy="433070"/>
            </a:xfrm>
            <a:custGeom>
              <a:avLst/>
              <a:gdLst/>
              <a:ahLst/>
              <a:cxnLst/>
              <a:rect l="l" t="t" r="r" b="b"/>
              <a:pathLst>
                <a:path w="173989" h="433070">
                  <a:moveTo>
                    <a:pt x="173609" y="0"/>
                  </a:moveTo>
                  <a:lnTo>
                    <a:pt x="0" y="432777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58"/>
            <p:cNvSpPr/>
            <p:nvPr/>
          </p:nvSpPr>
          <p:spPr>
            <a:xfrm>
              <a:off x="3601026" y="6958024"/>
              <a:ext cx="612140" cy="2540"/>
            </a:xfrm>
            <a:custGeom>
              <a:avLst/>
              <a:gdLst/>
              <a:ahLst/>
              <a:cxnLst/>
              <a:rect l="l" t="t" r="r" b="b"/>
              <a:pathLst>
                <a:path w="612139" h="2540">
                  <a:moveTo>
                    <a:pt x="0" y="0"/>
                  </a:moveTo>
                  <a:lnTo>
                    <a:pt x="611517" y="0"/>
                  </a:lnTo>
                </a:path>
                <a:path w="612139" h="2540">
                  <a:moveTo>
                    <a:pt x="0" y="2260"/>
                  </a:moveTo>
                  <a:lnTo>
                    <a:pt x="611517" y="2260"/>
                  </a:lnTo>
                </a:path>
              </a:pathLst>
            </a:custGeom>
            <a:ln w="317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59"/>
            <p:cNvSpPr/>
            <p:nvPr/>
          </p:nvSpPr>
          <p:spPr>
            <a:xfrm>
              <a:off x="3581703" y="6484263"/>
              <a:ext cx="847725" cy="475615"/>
            </a:xfrm>
            <a:custGeom>
              <a:avLst/>
              <a:gdLst/>
              <a:ahLst/>
              <a:cxnLst/>
              <a:rect l="l" t="t" r="r" b="b"/>
              <a:pathLst>
                <a:path w="847725" h="475615">
                  <a:moveTo>
                    <a:pt x="12928" y="475386"/>
                  </a:moveTo>
                  <a:lnTo>
                    <a:pt x="0" y="475386"/>
                  </a:lnTo>
                </a:path>
                <a:path w="847725" h="475615">
                  <a:moveTo>
                    <a:pt x="661415" y="463232"/>
                  </a:moveTo>
                  <a:lnTo>
                    <a:pt x="656526" y="475386"/>
                  </a:lnTo>
                  <a:lnTo>
                    <a:pt x="643610" y="475386"/>
                  </a:lnTo>
                </a:path>
                <a:path w="847725" h="475615">
                  <a:moveTo>
                    <a:pt x="847267" y="0"/>
                  </a:moveTo>
                  <a:lnTo>
                    <a:pt x="842390" y="12153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60"/>
            <p:cNvSpPr/>
            <p:nvPr/>
          </p:nvSpPr>
          <p:spPr>
            <a:xfrm>
              <a:off x="3305644" y="6266632"/>
              <a:ext cx="212090" cy="683260"/>
            </a:xfrm>
            <a:custGeom>
              <a:avLst/>
              <a:gdLst/>
              <a:ahLst/>
              <a:cxnLst/>
              <a:rect l="l" t="t" r="r" b="b"/>
              <a:pathLst>
                <a:path w="212089" h="683259">
                  <a:moveTo>
                    <a:pt x="35165" y="0"/>
                  </a:moveTo>
                  <a:lnTo>
                    <a:pt x="22871" y="22833"/>
                  </a:lnTo>
                  <a:lnTo>
                    <a:pt x="12640" y="43864"/>
                  </a:lnTo>
                  <a:lnTo>
                    <a:pt x="4253" y="64630"/>
                  </a:lnTo>
                  <a:lnTo>
                    <a:pt x="0" y="88525"/>
                  </a:lnTo>
                  <a:lnTo>
                    <a:pt x="1802" y="160926"/>
                  </a:lnTo>
                  <a:lnTo>
                    <a:pt x="12557" y="339823"/>
                  </a:lnTo>
                  <a:lnTo>
                    <a:pt x="35165" y="683209"/>
                  </a:lnTo>
                  <a:lnTo>
                    <a:pt x="209396" y="680402"/>
                  </a:lnTo>
                  <a:lnTo>
                    <a:pt x="207032" y="586884"/>
                  </a:lnTo>
                  <a:lnTo>
                    <a:pt x="205493" y="509381"/>
                  </a:lnTo>
                  <a:lnTo>
                    <a:pt x="204680" y="445825"/>
                  </a:lnTo>
                  <a:lnTo>
                    <a:pt x="204492" y="394151"/>
                  </a:lnTo>
                  <a:lnTo>
                    <a:pt x="204827" y="352292"/>
                  </a:lnTo>
                  <a:lnTo>
                    <a:pt x="205586" y="318180"/>
                  </a:lnTo>
                  <a:lnTo>
                    <a:pt x="206667" y="289750"/>
                  </a:lnTo>
                  <a:lnTo>
                    <a:pt x="209396" y="241668"/>
                  </a:lnTo>
                  <a:lnTo>
                    <a:pt x="211807" y="187665"/>
                  </a:lnTo>
                  <a:lnTo>
                    <a:pt x="207635" y="146832"/>
                  </a:lnTo>
                  <a:lnTo>
                    <a:pt x="192403" y="98620"/>
                  </a:lnTo>
                  <a:lnTo>
                    <a:pt x="161631" y="22478"/>
                  </a:lnTo>
                  <a:lnTo>
                    <a:pt x="151790" y="23882"/>
                  </a:lnTo>
                  <a:lnTo>
                    <a:pt x="137912" y="24847"/>
                  </a:lnTo>
                  <a:lnTo>
                    <a:pt x="116661" y="25285"/>
                  </a:lnTo>
                  <a:lnTo>
                    <a:pt x="96413" y="24890"/>
                  </a:lnTo>
                  <a:lnTo>
                    <a:pt x="81175" y="22124"/>
                  </a:lnTo>
                  <a:lnTo>
                    <a:pt x="63306" y="14618"/>
                  </a:lnTo>
                  <a:lnTo>
                    <a:pt x="35165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61"/>
            <p:cNvSpPr/>
            <p:nvPr/>
          </p:nvSpPr>
          <p:spPr>
            <a:xfrm>
              <a:off x="3305644" y="6266632"/>
              <a:ext cx="212090" cy="683260"/>
            </a:xfrm>
            <a:custGeom>
              <a:avLst/>
              <a:gdLst/>
              <a:ahLst/>
              <a:cxnLst/>
              <a:rect l="l" t="t" r="r" b="b"/>
              <a:pathLst>
                <a:path w="212089" h="683259">
                  <a:moveTo>
                    <a:pt x="35165" y="0"/>
                  </a:moveTo>
                  <a:lnTo>
                    <a:pt x="63306" y="14618"/>
                  </a:lnTo>
                  <a:lnTo>
                    <a:pt x="81175" y="22124"/>
                  </a:lnTo>
                  <a:lnTo>
                    <a:pt x="96413" y="24890"/>
                  </a:lnTo>
                  <a:lnTo>
                    <a:pt x="116661" y="25285"/>
                  </a:lnTo>
                  <a:lnTo>
                    <a:pt x="137912" y="24847"/>
                  </a:lnTo>
                  <a:lnTo>
                    <a:pt x="151790" y="23882"/>
                  </a:lnTo>
                  <a:lnTo>
                    <a:pt x="159346" y="22917"/>
                  </a:lnTo>
                  <a:lnTo>
                    <a:pt x="161631" y="22478"/>
                  </a:lnTo>
                  <a:lnTo>
                    <a:pt x="192403" y="98620"/>
                  </a:lnTo>
                  <a:lnTo>
                    <a:pt x="207635" y="146832"/>
                  </a:lnTo>
                  <a:lnTo>
                    <a:pt x="211807" y="187665"/>
                  </a:lnTo>
                  <a:lnTo>
                    <a:pt x="209396" y="241668"/>
                  </a:lnTo>
                  <a:lnTo>
                    <a:pt x="207971" y="264935"/>
                  </a:lnTo>
                  <a:lnTo>
                    <a:pt x="206667" y="289750"/>
                  </a:lnTo>
                  <a:lnTo>
                    <a:pt x="205586" y="318180"/>
                  </a:lnTo>
                  <a:lnTo>
                    <a:pt x="204827" y="352292"/>
                  </a:lnTo>
                  <a:lnTo>
                    <a:pt x="204492" y="394151"/>
                  </a:lnTo>
                  <a:lnTo>
                    <a:pt x="204680" y="445825"/>
                  </a:lnTo>
                  <a:lnTo>
                    <a:pt x="205493" y="509381"/>
                  </a:lnTo>
                  <a:lnTo>
                    <a:pt x="207032" y="586884"/>
                  </a:lnTo>
                  <a:lnTo>
                    <a:pt x="209396" y="680402"/>
                  </a:lnTo>
                  <a:lnTo>
                    <a:pt x="35165" y="683209"/>
                  </a:lnTo>
                  <a:lnTo>
                    <a:pt x="12557" y="339823"/>
                  </a:lnTo>
                  <a:lnTo>
                    <a:pt x="1802" y="160926"/>
                  </a:lnTo>
                  <a:lnTo>
                    <a:pt x="0" y="88525"/>
                  </a:lnTo>
                  <a:lnTo>
                    <a:pt x="4253" y="64630"/>
                  </a:lnTo>
                  <a:lnTo>
                    <a:pt x="12640" y="43864"/>
                  </a:lnTo>
                  <a:lnTo>
                    <a:pt x="22871" y="22833"/>
                  </a:lnTo>
                  <a:lnTo>
                    <a:pt x="31521" y="6542"/>
                  </a:lnTo>
                  <a:lnTo>
                    <a:pt x="35165" y="0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62"/>
            <p:cNvSpPr/>
            <p:nvPr/>
          </p:nvSpPr>
          <p:spPr>
            <a:xfrm>
              <a:off x="3302091" y="6022967"/>
              <a:ext cx="235076" cy="235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63"/>
            <p:cNvSpPr/>
            <p:nvPr/>
          </p:nvSpPr>
          <p:spPr>
            <a:xfrm>
              <a:off x="3640917" y="6482108"/>
              <a:ext cx="102235" cy="473709"/>
            </a:xfrm>
            <a:custGeom>
              <a:avLst/>
              <a:gdLst/>
              <a:ahLst/>
              <a:cxnLst/>
              <a:rect l="l" t="t" r="r" b="b"/>
              <a:pathLst>
                <a:path w="102235" h="473709">
                  <a:moveTo>
                    <a:pt x="101714" y="0"/>
                  </a:moveTo>
                  <a:lnTo>
                    <a:pt x="0" y="0"/>
                  </a:lnTo>
                  <a:lnTo>
                    <a:pt x="0" y="473201"/>
                  </a:lnTo>
                  <a:lnTo>
                    <a:pt x="101714" y="473201"/>
                  </a:lnTo>
                  <a:lnTo>
                    <a:pt x="101714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64"/>
            <p:cNvSpPr/>
            <p:nvPr/>
          </p:nvSpPr>
          <p:spPr>
            <a:xfrm>
              <a:off x="3640917" y="6482106"/>
              <a:ext cx="102235" cy="478155"/>
            </a:xfrm>
            <a:custGeom>
              <a:avLst/>
              <a:gdLst/>
              <a:ahLst/>
              <a:cxnLst/>
              <a:rect l="l" t="t" r="r" b="b"/>
              <a:pathLst>
                <a:path w="102235" h="478154">
                  <a:moveTo>
                    <a:pt x="0" y="478066"/>
                  </a:moveTo>
                  <a:lnTo>
                    <a:pt x="0" y="0"/>
                  </a:lnTo>
                  <a:lnTo>
                    <a:pt x="101714" y="0"/>
                  </a:lnTo>
                  <a:lnTo>
                    <a:pt x="101714" y="478066"/>
                  </a:lnTo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65"/>
            <p:cNvSpPr/>
            <p:nvPr/>
          </p:nvSpPr>
          <p:spPr>
            <a:xfrm>
              <a:off x="4093131" y="6542170"/>
              <a:ext cx="66040" cy="416559"/>
            </a:xfrm>
            <a:custGeom>
              <a:avLst/>
              <a:gdLst/>
              <a:ahLst/>
              <a:cxnLst/>
              <a:rect l="l" t="t" r="r" b="b"/>
              <a:pathLst>
                <a:path w="66039" h="416559">
                  <a:moveTo>
                    <a:pt x="0" y="416496"/>
                  </a:moveTo>
                  <a:lnTo>
                    <a:pt x="0" y="0"/>
                  </a:lnTo>
                  <a:lnTo>
                    <a:pt x="65519" y="0"/>
                  </a:lnTo>
                  <a:lnTo>
                    <a:pt x="65519" y="4164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66"/>
            <p:cNvSpPr/>
            <p:nvPr/>
          </p:nvSpPr>
          <p:spPr>
            <a:xfrm>
              <a:off x="4027631" y="6542170"/>
              <a:ext cx="66040" cy="416559"/>
            </a:xfrm>
            <a:custGeom>
              <a:avLst/>
              <a:gdLst/>
              <a:ahLst/>
              <a:cxnLst/>
              <a:rect l="l" t="t" r="r" b="b"/>
              <a:pathLst>
                <a:path w="66039" h="416559">
                  <a:moveTo>
                    <a:pt x="0" y="416496"/>
                  </a:moveTo>
                  <a:lnTo>
                    <a:pt x="0" y="0"/>
                  </a:lnTo>
                  <a:lnTo>
                    <a:pt x="65506" y="0"/>
                  </a:lnTo>
                  <a:lnTo>
                    <a:pt x="65506" y="4164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67"/>
            <p:cNvSpPr/>
            <p:nvPr/>
          </p:nvSpPr>
          <p:spPr>
            <a:xfrm>
              <a:off x="3962104" y="6542170"/>
              <a:ext cx="66040" cy="416559"/>
            </a:xfrm>
            <a:custGeom>
              <a:avLst/>
              <a:gdLst/>
              <a:ahLst/>
              <a:cxnLst/>
              <a:rect l="l" t="t" r="r" b="b"/>
              <a:pathLst>
                <a:path w="66039" h="416559">
                  <a:moveTo>
                    <a:pt x="0" y="416496"/>
                  </a:moveTo>
                  <a:lnTo>
                    <a:pt x="0" y="0"/>
                  </a:lnTo>
                  <a:lnTo>
                    <a:pt x="65506" y="0"/>
                  </a:lnTo>
                  <a:lnTo>
                    <a:pt x="65506" y="4164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68"/>
            <p:cNvSpPr/>
            <p:nvPr/>
          </p:nvSpPr>
          <p:spPr>
            <a:xfrm>
              <a:off x="3863823" y="6542170"/>
              <a:ext cx="98425" cy="416559"/>
            </a:xfrm>
            <a:custGeom>
              <a:avLst/>
              <a:gdLst/>
              <a:ahLst/>
              <a:cxnLst/>
              <a:rect l="l" t="t" r="r" b="b"/>
              <a:pathLst>
                <a:path w="98425" h="416559">
                  <a:moveTo>
                    <a:pt x="32765" y="416496"/>
                  </a:moveTo>
                  <a:lnTo>
                    <a:pt x="32765" y="0"/>
                  </a:lnTo>
                  <a:lnTo>
                    <a:pt x="98285" y="0"/>
                  </a:lnTo>
                  <a:lnTo>
                    <a:pt x="98285" y="416496"/>
                  </a:lnTo>
                </a:path>
                <a:path w="98425" h="416559">
                  <a:moveTo>
                    <a:pt x="0" y="416496"/>
                  </a:moveTo>
                  <a:lnTo>
                    <a:pt x="0" y="0"/>
                  </a:lnTo>
                  <a:lnTo>
                    <a:pt x="32765" y="0"/>
                  </a:lnTo>
                  <a:lnTo>
                    <a:pt x="32765" y="4164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69"/>
            <p:cNvSpPr/>
            <p:nvPr/>
          </p:nvSpPr>
          <p:spPr>
            <a:xfrm>
              <a:off x="3863830" y="6607707"/>
              <a:ext cx="519430" cy="66040"/>
            </a:xfrm>
            <a:custGeom>
              <a:avLst/>
              <a:gdLst/>
              <a:ahLst/>
              <a:cxnLst/>
              <a:rect l="l" t="t" r="r" b="b"/>
              <a:pathLst>
                <a:path w="519429" h="66040">
                  <a:moveTo>
                    <a:pt x="0" y="65493"/>
                  </a:moveTo>
                  <a:lnTo>
                    <a:pt x="0" y="0"/>
                  </a:lnTo>
                  <a:lnTo>
                    <a:pt x="51935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70"/>
            <p:cNvSpPr/>
            <p:nvPr/>
          </p:nvSpPr>
          <p:spPr>
            <a:xfrm>
              <a:off x="3863821" y="6673201"/>
              <a:ext cx="489584" cy="66040"/>
            </a:xfrm>
            <a:custGeom>
              <a:avLst/>
              <a:gdLst/>
              <a:ahLst/>
              <a:cxnLst/>
              <a:rect l="l" t="t" r="r" b="b"/>
              <a:pathLst>
                <a:path w="489585" h="66040">
                  <a:moveTo>
                    <a:pt x="468210" y="65544"/>
                  </a:moveTo>
                  <a:lnTo>
                    <a:pt x="0" y="65544"/>
                  </a:lnTo>
                  <a:lnTo>
                    <a:pt x="0" y="0"/>
                  </a:lnTo>
                  <a:lnTo>
                    <a:pt x="48953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71"/>
            <p:cNvSpPr/>
            <p:nvPr/>
          </p:nvSpPr>
          <p:spPr>
            <a:xfrm>
              <a:off x="3863827" y="6542170"/>
              <a:ext cx="491490" cy="416559"/>
            </a:xfrm>
            <a:custGeom>
              <a:avLst/>
              <a:gdLst/>
              <a:ahLst/>
              <a:cxnLst/>
              <a:rect l="l" t="t" r="r" b="b"/>
              <a:pathLst>
                <a:path w="491489" h="416559">
                  <a:moveTo>
                    <a:pt x="294830" y="416496"/>
                  </a:moveTo>
                  <a:lnTo>
                    <a:pt x="294830" y="0"/>
                  </a:lnTo>
                  <a:lnTo>
                    <a:pt x="360349" y="0"/>
                  </a:lnTo>
                  <a:lnTo>
                    <a:pt x="360349" y="416496"/>
                  </a:lnTo>
                </a:path>
                <a:path w="491489" h="416559">
                  <a:moveTo>
                    <a:pt x="360349" y="416496"/>
                  </a:moveTo>
                  <a:lnTo>
                    <a:pt x="360349" y="0"/>
                  </a:lnTo>
                  <a:lnTo>
                    <a:pt x="425856" y="0"/>
                  </a:lnTo>
                  <a:lnTo>
                    <a:pt x="425856" y="295986"/>
                  </a:lnTo>
                </a:path>
                <a:path w="491489" h="416559">
                  <a:moveTo>
                    <a:pt x="425856" y="0"/>
                  </a:moveTo>
                  <a:lnTo>
                    <a:pt x="491388" y="0"/>
                  </a:lnTo>
                  <a:lnTo>
                    <a:pt x="491388" y="134035"/>
                  </a:lnTo>
                </a:path>
                <a:path w="491489" h="416559">
                  <a:moveTo>
                    <a:pt x="410654" y="327609"/>
                  </a:moveTo>
                  <a:lnTo>
                    <a:pt x="0" y="327609"/>
                  </a:lnTo>
                  <a:lnTo>
                    <a:pt x="0" y="393166"/>
                  </a:lnTo>
                  <a:lnTo>
                    <a:pt x="385076" y="393166"/>
                  </a:lnTo>
                </a:path>
                <a:path w="491489" h="416559">
                  <a:moveTo>
                    <a:pt x="436232" y="262127"/>
                  </a:moveTo>
                  <a:lnTo>
                    <a:pt x="0" y="262127"/>
                  </a:lnTo>
                  <a:lnTo>
                    <a:pt x="0" y="19658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72"/>
            <p:cNvSpPr/>
            <p:nvPr/>
          </p:nvSpPr>
          <p:spPr>
            <a:xfrm>
              <a:off x="3863830" y="6540718"/>
              <a:ext cx="543560" cy="34290"/>
            </a:xfrm>
            <a:custGeom>
              <a:avLst/>
              <a:gdLst/>
              <a:ahLst/>
              <a:cxnLst/>
              <a:rect l="l" t="t" r="r" b="b"/>
              <a:pathLst>
                <a:path w="543560" h="34290">
                  <a:moveTo>
                    <a:pt x="543090" y="0"/>
                  </a:moveTo>
                  <a:lnTo>
                    <a:pt x="0" y="1447"/>
                  </a:lnTo>
                  <a:lnTo>
                    <a:pt x="0" y="34251"/>
                  </a:lnTo>
                  <a:lnTo>
                    <a:pt x="543090" y="32816"/>
                  </a:lnTo>
                  <a:lnTo>
                    <a:pt x="5430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73"/>
            <p:cNvSpPr/>
            <p:nvPr/>
          </p:nvSpPr>
          <p:spPr>
            <a:xfrm>
              <a:off x="3742041" y="6542166"/>
              <a:ext cx="666750" cy="33020"/>
            </a:xfrm>
            <a:custGeom>
              <a:avLst/>
              <a:gdLst/>
              <a:ahLst/>
              <a:cxnLst/>
              <a:rect l="l" t="t" r="r" b="b"/>
              <a:pathLst>
                <a:path w="666750" h="33020">
                  <a:moveTo>
                    <a:pt x="120192" y="0"/>
                  </a:moveTo>
                  <a:lnTo>
                    <a:pt x="0" y="0"/>
                  </a:lnTo>
                </a:path>
                <a:path w="666750" h="33020">
                  <a:moveTo>
                    <a:pt x="121792" y="0"/>
                  </a:moveTo>
                  <a:lnTo>
                    <a:pt x="666724" y="0"/>
                  </a:lnTo>
                  <a:lnTo>
                    <a:pt x="649681" y="32804"/>
                  </a:lnTo>
                  <a:lnTo>
                    <a:pt x="121792" y="32804"/>
                  </a:lnTo>
                  <a:lnTo>
                    <a:pt x="121792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74"/>
            <p:cNvSpPr/>
            <p:nvPr/>
          </p:nvSpPr>
          <p:spPr>
            <a:xfrm>
              <a:off x="4027627" y="6542163"/>
              <a:ext cx="33020" cy="416559"/>
            </a:xfrm>
            <a:custGeom>
              <a:avLst/>
              <a:gdLst/>
              <a:ahLst/>
              <a:cxnLst/>
              <a:rect l="l" t="t" r="r" b="b"/>
              <a:pathLst>
                <a:path w="33020" h="416559">
                  <a:moveTo>
                    <a:pt x="32765" y="0"/>
                  </a:moveTo>
                  <a:lnTo>
                    <a:pt x="0" y="0"/>
                  </a:lnTo>
                  <a:lnTo>
                    <a:pt x="0" y="416496"/>
                  </a:lnTo>
                  <a:lnTo>
                    <a:pt x="32765" y="416496"/>
                  </a:lnTo>
                  <a:lnTo>
                    <a:pt x="327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75"/>
            <p:cNvSpPr/>
            <p:nvPr/>
          </p:nvSpPr>
          <p:spPr>
            <a:xfrm>
              <a:off x="4027631" y="6542170"/>
              <a:ext cx="33020" cy="416559"/>
            </a:xfrm>
            <a:custGeom>
              <a:avLst/>
              <a:gdLst/>
              <a:ahLst/>
              <a:cxnLst/>
              <a:rect l="l" t="t" r="r" b="b"/>
              <a:pathLst>
                <a:path w="33020" h="416559">
                  <a:moveTo>
                    <a:pt x="0" y="416496"/>
                  </a:moveTo>
                  <a:lnTo>
                    <a:pt x="0" y="0"/>
                  </a:lnTo>
                  <a:lnTo>
                    <a:pt x="32766" y="0"/>
                  </a:lnTo>
                  <a:lnTo>
                    <a:pt x="32766" y="4164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76"/>
            <p:cNvSpPr/>
            <p:nvPr/>
          </p:nvSpPr>
          <p:spPr>
            <a:xfrm>
              <a:off x="4014520" y="6673202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77"/>
            <p:cNvSpPr/>
            <p:nvPr/>
          </p:nvSpPr>
          <p:spPr>
            <a:xfrm>
              <a:off x="4014523" y="6673198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78"/>
            <p:cNvSpPr/>
            <p:nvPr/>
          </p:nvSpPr>
          <p:spPr>
            <a:xfrm>
              <a:off x="4014520" y="6738747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79"/>
            <p:cNvSpPr/>
            <p:nvPr/>
          </p:nvSpPr>
          <p:spPr>
            <a:xfrm>
              <a:off x="4014523" y="6738749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80"/>
            <p:cNvSpPr/>
            <p:nvPr/>
          </p:nvSpPr>
          <p:spPr>
            <a:xfrm>
              <a:off x="4014520" y="6804304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13106" y="0"/>
                  </a:moveTo>
                  <a:lnTo>
                    <a:pt x="0" y="0"/>
                  </a:lnTo>
                  <a:lnTo>
                    <a:pt x="0" y="65481"/>
                  </a:lnTo>
                  <a:lnTo>
                    <a:pt x="13106" y="65481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81"/>
            <p:cNvSpPr/>
            <p:nvPr/>
          </p:nvSpPr>
          <p:spPr>
            <a:xfrm>
              <a:off x="4014523" y="6804299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0" y="0"/>
                  </a:moveTo>
                  <a:lnTo>
                    <a:pt x="13106" y="0"/>
                  </a:lnTo>
                  <a:lnTo>
                    <a:pt x="13106" y="65481"/>
                  </a:lnTo>
                  <a:lnTo>
                    <a:pt x="0" y="6548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82"/>
            <p:cNvSpPr/>
            <p:nvPr/>
          </p:nvSpPr>
          <p:spPr>
            <a:xfrm>
              <a:off x="4014520" y="6869785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83"/>
            <p:cNvSpPr/>
            <p:nvPr/>
          </p:nvSpPr>
          <p:spPr>
            <a:xfrm>
              <a:off x="4014523" y="6869784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bject 84"/>
            <p:cNvSpPr/>
            <p:nvPr/>
          </p:nvSpPr>
          <p:spPr>
            <a:xfrm>
              <a:off x="4014520" y="6935330"/>
              <a:ext cx="13335" cy="25400"/>
            </a:xfrm>
            <a:custGeom>
              <a:avLst/>
              <a:gdLst/>
              <a:ahLst/>
              <a:cxnLst/>
              <a:rect l="l" t="t" r="r" b="b"/>
              <a:pathLst>
                <a:path w="13335" h="25400">
                  <a:moveTo>
                    <a:pt x="13106" y="0"/>
                  </a:moveTo>
                  <a:lnTo>
                    <a:pt x="0" y="0"/>
                  </a:lnTo>
                  <a:lnTo>
                    <a:pt x="0" y="25031"/>
                  </a:lnTo>
                  <a:lnTo>
                    <a:pt x="13106" y="25031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bject 85"/>
            <p:cNvSpPr/>
            <p:nvPr/>
          </p:nvSpPr>
          <p:spPr>
            <a:xfrm>
              <a:off x="4014523" y="6935334"/>
              <a:ext cx="13335" cy="25400"/>
            </a:xfrm>
            <a:custGeom>
              <a:avLst/>
              <a:gdLst/>
              <a:ahLst/>
              <a:cxnLst/>
              <a:rect l="l" t="t" r="r" b="b"/>
              <a:pathLst>
                <a:path w="13335" h="25400">
                  <a:moveTo>
                    <a:pt x="0" y="0"/>
                  </a:moveTo>
                  <a:lnTo>
                    <a:pt x="13106" y="0"/>
                  </a:lnTo>
                  <a:lnTo>
                    <a:pt x="13106" y="25031"/>
                  </a:lnTo>
                  <a:lnTo>
                    <a:pt x="0" y="2503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bject 86"/>
            <p:cNvSpPr/>
            <p:nvPr/>
          </p:nvSpPr>
          <p:spPr>
            <a:xfrm>
              <a:off x="4014520" y="6411125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bject 87"/>
            <p:cNvSpPr/>
            <p:nvPr/>
          </p:nvSpPr>
          <p:spPr>
            <a:xfrm>
              <a:off x="4014523" y="6411127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bject 88"/>
            <p:cNvSpPr/>
            <p:nvPr/>
          </p:nvSpPr>
          <p:spPr>
            <a:xfrm>
              <a:off x="4014520" y="6476682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bject 89"/>
            <p:cNvSpPr/>
            <p:nvPr/>
          </p:nvSpPr>
          <p:spPr>
            <a:xfrm>
              <a:off x="4014523" y="6476678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bject 90"/>
            <p:cNvSpPr/>
            <p:nvPr/>
          </p:nvSpPr>
          <p:spPr>
            <a:xfrm>
              <a:off x="4014520" y="6280162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13106" y="0"/>
                  </a:moveTo>
                  <a:lnTo>
                    <a:pt x="0" y="0"/>
                  </a:lnTo>
                  <a:lnTo>
                    <a:pt x="0" y="65493"/>
                  </a:lnTo>
                  <a:lnTo>
                    <a:pt x="13106" y="65493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object 91"/>
            <p:cNvSpPr/>
            <p:nvPr/>
          </p:nvSpPr>
          <p:spPr>
            <a:xfrm>
              <a:off x="4014523" y="6280157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0" y="0"/>
                  </a:moveTo>
                  <a:lnTo>
                    <a:pt x="13106" y="0"/>
                  </a:lnTo>
                  <a:lnTo>
                    <a:pt x="13106" y="65493"/>
                  </a:lnTo>
                  <a:lnTo>
                    <a:pt x="0" y="654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object 92"/>
            <p:cNvSpPr/>
            <p:nvPr/>
          </p:nvSpPr>
          <p:spPr>
            <a:xfrm>
              <a:off x="4014520" y="6345644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13106" y="0"/>
                  </a:moveTo>
                  <a:lnTo>
                    <a:pt x="0" y="0"/>
                  </a:lnTo>
                  <a:lnTo>
                    <a:pt x="0" y="65481"/>
                  </a:lnTo>
                  <a:lnTo>
                    <a:pt x="13106" y="65481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bject 93"/>
            <p:cNvSpPr/>
            <p:nvPr/>
          </p:nvSpPr>
          <p:spPr>
            <a:xfrm>
              <a:off x="4014523" y="6345642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0" y="0"/>
                  </a:moveTo>
                  <a:lnTo>
                    <a:pt x="13106" y="0"/>
                  </a:lnTo>
                  <a:lnTo>
                    <a:pt x="13106" y="65481"/>
                  </a:lnTo>
                  <a:lnTo>
                    <a:pt x="0" y="6548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94"/>
            <p:cNvSpPr/>
            <p:nvPr/>
          </p:nvSpPr>
          <p:spPr>
            <a:xfrm>
              <a:off x="4014520" y="6149124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13106" y="0"/>
                  </a:moveTo>
                  <a:lnTo>
                    <a:pt x="0" y="0"/>
                  </a:lnTo>
                  <a:lnTo>
                    <a:pt x="0" y="65481"/>
                  </a:lnTo>
                  <a:lnTo>
                    <a:pt x="13106" y="65481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object 95"/>
            <p:cNvSpPr/>
            <p:nvPr/>
          </p:nvSpPr>
          <p:spPr>
            <a:xfrm>
              <a:off x="4014523" y="6149123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0" y="0"/>
                  </a:moveTo>
                  <a:lnTo>
                    <a:pt x="13106" y="0"/>
                  </a:lnTo>
                  <a:lnTo>
                    <a:pt x="13106" y="65481"/>
                  </a:lnTo>
                  <a:lnTo>
                    <a:pt x="0" y="6548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object 96"/>
            <p:cNvSpPr/>
            <p:nvPr/>
          </p:nvSpPr>
          <p:spPr>
            <a:xfrm>
              <a:off x="4014520" y="6214605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bject 97"/>
            <p:cNvSpPr/>
            <p:nvPr/>
          </p:nvSpPr>
          <p:spPr>
            <a:xfrm>
              <a:off x="4014523" y="6214608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bject 98"/>
            <p:cNvSpPr/>
            <p:nvPr/>
          </p:nvSpPr>
          <p:spPr>
            <a:xfrm>
              <a:off x="4014520" y="6018022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bject 99"/>
            <p:cNvSpPr/>
            <p:nvPr/>
          </p:nvSpPr>
          <p:spPr>
            <a:xfrm>
              <a:off x="4014523" y="6018022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bject 100"/>
            <p:cNvSpPr/>
            <p:nvPr/>
          </p:nvSpPr>
          <p:spPr>
            <a:xfrm>
              <a:off x="4014520" y="6083566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object 101"/>
            <p:cNvSpPr/>
            <p:nvPr/>
          </p:nvSpPr>
          <p:spPr>
            <a:xfrm>
              <a:off x="4014523" y="6083571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39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object 102"/>
            <p:cNvSpPr/>
            <p:nvPr/>
          </p:nvSpPr>
          <p:spPr>
            <a:xfrm>
              <a:off x="4014520" y="6542163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13106" y="0"/>
                  </a:moveTo>
                  <a:lnTo>
                    <a:pt x="0" y="0"/>
                  </a:lnTo>
                  <a:lnTo>
                    <a:pt x="0" y="65544"/>
                  </a:lnTo>
                  <a:lnTo>
                    <a:pt x="13106" y="65544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object 103"/>
            <p:cNvSpPr/>
            <p:nvPr/>
          </p:nvSpPr>
          <p:spPr>
            <a:xfrm>
              <a:off x="4014523" y="6542170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0" y="0"/>
                  </a:moveTo>
                  <a:lnTo>
                    <a:pt x="13106" y="0"/>
                  </a:lnTo>
                  <a:lnTo>
                    <a:pt x="13106" y="65544"/>
                  </a:lnTo>
                  <a:lnTo>
                    <a:pt x="0" y="655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bject 104"/>
            <p:cNvSpPr/>
            <p:nvPr/>
          </p:nvSpPr>
          <p:spPr>
            <a:xfrm>
              <a:off x="4014520" y="6607708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13106" y="0"/>
                  </a:moveTo>
                  <a:lnTo>
                    <a:pt x="0" y="0"/>
                  </a:lnTo>
                  <a:lnTo>
                    <a:pt x="0" y="65493"/>
                  </a:lnTo>
                  <a:lnTo>
                    <a:pt x="13106" y="65493"/>
                  </a:lnTo>
                  <a:lnTo>
                    <a:pt x="13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bject 105"/>
            <p:cNvSpPr/>
            <p:nvPr/>
          </p:nvSpPr>
          <p:spPr>
            <a:xfrm>
              <a:off x="4014523" y="6607713"/>
              <a:ext cx="13335" cy="66040"/>
            </a:xfrm>
            <a:custGeom>
              <a:avLst/>
              <a:gdLst/>
              <a:ahLst/>
              <a:cxnLst/>
              <a:rect l="l" t="t" r="r" b="b"/>
              <a:pathLst>
                <a:path w="13335" h="66040">
                  <a:moveTo>
                    <a:pt x="0" y="0"/>
                  </a:moveTo>
                  <a:lnTo>
                    <a:pt x="13106" y="0"/>
                  </a:lnTo>
                  <a:lnTo>
                    <a:pt x="13106" y="65493"/>
                  </a:lnTo>
                  <a:lnTo>
                    <a:pt x="0" y="654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object 106"/>
            <p:cNvSpPr/>
            <p:nvPr/>
          </p:nvSpPr>
          <p:spPr>
            <a:xfrm>
              <a:off x="3888341" y="6508571"/>
              <a:ext cx="192405" cy="98425"/>
            </a:xfrm>
            <a:custGeom>
              <a:avLst/>
              <a:gdLst/>
              <a:ahLst/>
              <a:cxnLst/>
              <a:rect l="l" t="t" r="r" b="b"/>
              <a:pathLst>
                <a:path w="192404" h="98425">
                  <a:moveTo>
                    <a:pt x="142824" y="0"/>
                  </a:moveTo>
                  <a:lnTo>
                    <a:pt x="110972" y="10845"/>
                  </a:lnTo>
                  <a:lnTo>
                    <a:pt x="58153" y="7785"/>
                  </a:lnTo>
                  <a:lnTo>
                    <a:pt x="18707" y="19926"/>
                  </a:lnTo>
                  <a:lnTo>
                    <a:pt x="19647" y="22346"/>
                  </a:lnTo>
                  <a:lnTo>
                    <a:pt x="21370" y="28592"/>
                  </a:lnTo>
                  <a:lnTo>
                    <a:pt x="22232" y="37140"/>
                  </a:lnTo>
                  <a:lnTo>
                    <a:pt x="20586" y="46469"/>
                  </a:lnTo>
                  <a:lnTo>
                    <a:pt x="17671" y="53819"/>
                  </a:lnTo>
                  <a:lnTo>
                    <a:pt x="14555" y="59216"/>
                  </a:lnTo>
                  <a:lnTo>
                    <a:pt x="9308" y="65314"/>
                  </a:lnTo>
                  <a:lnTo>
                    <a:pt x="0" y="74764"/>
                  </a:lnTo>
                  <a:lnTo>
                    <a:pt x="43548" y="91173"/>
                  </a:lnTo>
                  <a:lnTo>
                    <a:pt x="114426" y="97828"/>
                  </a:lnTo>
                  <a:lnTo>
                    <a:pt x="166357" y="92735"/>
                  </a:lnTo>
                  <a:lnTo>
                    <a:pt x="168935" y="84442"/>
                  </a:lnTo>
                  <a:lnTo>
                    <a:pt x="181990" y="82346"/>
                  </a:lnTo>
                  <a:lnTo>
                    <a:pt x="183057" y="72936"/>
                  </a:lnTo>
                  <a:lnTo>
                    <a:pt x="191096" y="70002"/>
                  </a:lnTo>
                  <a:lnTo>
                    <a:pt x="192087" y="62153"/>
                  </a:lnTo>
                  <a:lnTo>
                    <a:pt x="180632" y="55346"/>
                  </a:lnTo>
                  <a:lnTo>
                    <a:pt x="181813" y="43726"/>
                  </a:lnTo>
                  <a:lnTo>
                    <a:pt x="116522" y="29806"/>
                  </a:lnTo>
                  <a:lnTo>
                    <a:pt x="147421" y="8229"/>
                  </a:lnTo>
                  <a:lnTo>
                    <a:pt x="1428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object 107"/>
            <p:cNvSpPr/>
            <p:nvPr/>
          </p:nvSpPr>
          <p:spPr>
            <a:xfrm>
              <a:off x="3888341" y="6508571"/>
              <a:ext cx="192405" cy="98425"/>
            </a:xfrm>
            <a:custGeom>
              <a:avLst/>
              <a:gdLst/>
              <a:ahLst/>
              <a:cxnLst/>
              <a:rect l="l" t="t" r="r" b="b"/>
              <a:pathLst>
                <a:path w="192404" h="98425">
                  <a:moveTo>
                    <a:pt x="20586" y="46469"/>
                  </a:moveTo>
                  <a:lnTo>
                    <a:pt x="22232" y="37140"/>
                  </a:lnTo>
                  <a:lnTo>
                    <a:pt x="21370" y="28592"/>
                  </a:lnTo>
                  <a:lnTo>
                    <a:pt x="19647" y="22346"/>
                  </a:lnTo>
                  <a:lnTo>
                    <a:pt x="18707" y="19926"/>
                  </a:lnTo>
                  <a:lnTo>
                    <a:pt x="58153" y="7785"/>
                  </a:lnTo>
                  <a:lnTo>
                    <a:pt x="110972" y="10845"/>
                  </a:lnTo>
                  <a:lnTo>
                    <a:pt x="142824" y="0"/>
                  </a:lnTo>
                  <a:lnTo>
                    <a:pt x="147421" y="8229"/>
                  </a:lnTo>
                  <a:lnTo>
                    <a:pt x="116522" y="29806"/>
                  </a:lnTo>
                  <a:lnTo>
                    <a:pt x="181813" y="43726"/>
                  </a:lnTo>
                  <a:lnTo>
                    <a:pt x="180632" y="55346"/>
                  </a:lnTo>
                  <a:lnTo>
                    <a:pt x="192087" y="62153"/>
                  </a:lnTo>
                  <a:lnTo>
                    <a:pt x="191096" y="70002"/>
                  </a:lnTo>
                  <a:lnTo>
                    <a:pt x="183057" y="72936"/>
                  </a:lnTo>
                  <a:lnTo>
                    <a:pt x="181990" y="82346"/>
                  </a:lnTo>
                  <a:lnTo>
                    <a:pt x="168935" y="84442"/>
                  </a:lnTo>
                  <a:lnTo>
                    <a:pt x="166357" y="92735"/>
                  </a:lnTo>
                  <a:lnTo>
                    <a:pt x="114426" y="97828"/>
                  </a:lnTo>
                  <a:lnTo>
                    <a:pt x="43548" y="91173"/>
                  </a:lnTo>
                  <a:lnTo>
                    <a:pt x="0" y="74764"/>
                  </a:lnTo>
                  <a:lnTo>
                    <a:pt x="9308" y="65314"/>
                  </a:lnTo>
                  <a:lnTo>
                    <a:pt x="14555" y="59216"/>
                  </a:lnTo>
                  <a:lnTo>
                    <a:pt x="17671" y="53819"/>
                  </a:lnTo>
                  <a:lnTo>
                    <a:pt x="20586" y="46469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bject 108"/>
            <p:cNvSpPr/>
            <p:nvPr/>
          </p:nvSpPr>
          <p:spPr>
            <a:xfrm>
              <a:off x="3984461" y="6530858"/>
              <a:ext cx="87630" cy="63500"/>
            </a:xfrm>
            <a:custGeom>
              <a:avLst/>
              <a:gdLst/>
              <a:ahLst/>
              <a:cxnLst/>
              <a:rect l="l" t="t" r="r" b="b"/>
              <a:pathLst>
                <a:path w="87629" h="63500">
                  <a:moveTo>
                    <a:pt x="7632" y="54241"/>
                  </a:moveTo>
                  <a:lnTo>
                    <a:pt x="72486" y="63219"/>
                  </a:lnTo>
                </a:path>
                <a:path w="87629" h="63500">
                  <a:moveTo>
                    <a:pt x="17805" y="41313"/>
                  </a:moveTo>
                  <a:lnTo>
                    <a:pt x="87490" y="50449"/>
                  </a:lnTo>
                </a:path>
                <a:path w="87629" h="63500">
                  <a:moveTo>
                    <a:pt x="18135" y="24434"/>
                  </a:moveTo>
                  <a:lnTo>
                    <a:pt x="86404" y="34192"/>
                  </a:lnTo>
                </a:path>
                <a:path w="87629" h="63500">
                  <a:moveTo>
                    <a:pt x="0" y="0"/>
                  </a:moveTo>
                  <a:lnTo>
                    <a:pt x="12712" y="5816"/>
                  </a:lnTo>
                  <a:lnTo>
                    <a:pt x="23076" y="7807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object 109"/>
            <p:cNvSpPr/>
            <p:nvPr/>
          </p:nvSpPr>
          <p:spPr>
            <a:xfrm>
              <a:off x="3312370" y="6317613"/>
              <a:ext cx="610235" cy="284480"/>
            </a:xfrm>
            <a:custGeom>
              <a:avLst/>
              <a:gdLst/>
              <a:ahLst/>
              <a:cxnLst/>
              <a:rect l="l" t="t" r="r" b="b"/>
              <a:pathLst>
                <a:path w="610235" h="284479">
                  <a:moveTo>
                    <a:pt x="59426" y="0"/>
                  </a:moveTo>
                  <a:lnTo>
                    <a:pt x="24329" y="5617"/>
                  </a:lnTo>
                  <a:lnTo>
                    <a:pt x="0" y="25005"/>
                  </a:lnTo>
                  <a:lnTo>
                    <a:pt x="11" y="62013"/>
                  </a:lnTo>
                  <a:lnTo>
                    <a:pt x="21703" y="108215"/>
                  </a:lnTo>
                  <a:lnTo>
                    <a:pt x="63086" y="147956"/>
                  </a:lnTo>
                  <a:lnTo>
                    <a:pt x="105631" y="172583"/>
                  </a:lnTo>
                  <a:lnTo>
                    <a:pt x="167599" y="198881"/>
                  </a:lnTo>
                  <a:lnTo>
                    <a:pt x="252627" y="225728"/>
                  </a:lnTo>
                  <a:lnTo>
                    <a:pt x="338974" y="242454"/>
                  </a:lnTo>
                  <a:lnTo>
                    <a:pt x="390901" y="252101"/>
                  </a:lnTo>
                  <a:lnTo>
                    <a:pt x="473144" y="265994"/>
                  </a:lnTo>
                  <a:lnTo>
                    <a:pt x="582700" y="283894"/>
                  </a:lnTo>
                  <a:lnTo>
                    <a:pt x="595161" y="277894"/>
                  </a:lnTo>
                  <a:lnTo>
                    <a:pt x="601850" y="271421"/>
                  </a:lnTo>
                  <a:lnTo>
                    <a:pt x="605051" y="260450"/>
                  </a:lnTo>
                  <a:lnTo>
                    <a:pt x="607046" y="240956"/>
                  </a:lnTo>
                  <a:lnTo>
                    <a:pt x="610008" y="219107"/>
                  </a:lnTo>
                  <a:lnTo>
                    <a:pt x="609942" y="203086"/>
                  </a:lnTo>
                  <a:lnTo>
                    <a:pt x="599902" y="192030"/>
                  </a:lnTo>
                  <a:lnTo>
                    <a:pt x="572947" y="185076"/>
                  </a:lnTo>
                  <a:lnTo>
                    <a:pt x="530533" y="177779"/>
                  </a:lnTo>
                  <a:lnTo>
                    <a:pt x="468119" y="165988"/>
                  </a:lnTo>
                  <a:lnTo>
                    <a:pt x="387057" y="150176"/>
                  </a:lnTo>
                  <a:lnTo>
                    <a:pt x="294601" y="122338"/>
                  </a:lnTo>
                  <a:lnTo>
                    <a:pt x="155218" y="51167"/>
                  </a:lnTo>
                  <a:lnTo>
                    <a:pt x="134402" y="28889"/>
                  </a:lnTo>
                  <a:lnTo>
                    <a:pt x="120849" y="16582"/>
                  </a:lnTo>
                  <a:lnTo>
                    <a:pt x="108605" y="9851"/>
                  </a:lnTo>
                  <a:lnTo>
                    <a:pt x="91718" y="4304"/>
                  </a:lnTo>
                  <a:lnTo>
                    <a:pt x="59426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object 110"/>
            <p:cNvSpPr/>
            <p:nvPr/>
          </p:nvSpPr>
          <p:spPr>
            <a:xfrm>
              <a:off x="3312361" y="6317614"/>
              <a:ext cx="610235" cy="284480"/>
            </a:xfrm>
            <a:custGeom>
              <a:avLst/>
              <a:gdLst/>
              <a:ahLst/>
              <a:cxnLst/>
              <a:rect l="l" t="t" r="r" b="b"/>
              <a:pathLst>
                <a:path w="610235" h="284479">
                  <a:moveTo>
                    <a:pt x="336941" y="139655"/>
                  </a:moveTo>
                  <a:lnTo>
                    <a:pt x="332648" y="162858"/>
                  </a:lnTo>
                </a:path>
                <a:path w="610235" h="284479">
                  <a:moveTo>
                    <a:pt x="338985" y="242449"/>
                  </a:moveTo>
                  <a:lnTo>
                    <a:pt x="390912" y="252095"/>
                  </a:lnTo>
                  <a:lnTo>
                    <a:pt x="473154" y="265988"/>
                  </a:lnTo>
                  <a:lnTo>
                    <a:pt x="549244" y="278471"/>
                  </a:lnTo>
                  <a:lnTo>
                    <a:pt x="582711" y="283889"/>
                  </a:lnTo>
                  <a:lnTo>
                    <a:pt x="595172" y="277889"/>
                  </a:lnTo>
                  <a:lnTo>
                    <a:pt x="601861" y="271416"/>
                  </a:lnTo>
                  <a:lnTo>
                    <a:pt x="605062" y="260445"/>
                  </a:lnTo>
                  <a:lnTo>
                    <a:pt x="607057" y="240950"/>
                  </a:lnTo>
                  <a:lnTo>
                    <a:pt x="610012" y="219108"/>
                  </a:lnTo>
                  <a:lnTo>
                    <a:pt x="609943" y="203090"/>
                  </a:lnTo>
                  <a:lnTo>
                    <a:pt x="599906" y="192031"/>
                  </a:lnTo>
                  <a:lnTo>
                    <a:pt x="572957" y="185070"/>
                  </a:lnTo>
                  <a:lnTo>
                    <a:pt x="530550" y="177774"/>
                  </a:lnTo>
                  <a:lnTo>
                    <a:pt x="468135" y="165982"/>
                  </a:lnTo>
                  <a:lnTo>
                    <a:pt x="411659" y="155009"/>
                  </a:lnTo>
                  <a:lnTo>
                    <a:pt x="294612" y="122332"/>
                  </a:lnTo>
                  <a:lnTo>
                    <a:pt x="155216" y="51161"/>
                  </a:lnTo>
                  <a:lnTo>
                    <a:pt x="134407" y="28891"/>
                  </a:lnTo>
                  <a:lnTo>
                    <a:pt x="120856" y="16587"/>
                  </a:lnTo>
                  <a:lnTo>
                    <a:pt x="108610" y="9858"/>
                  </a:lnTo>
                  <a:lnTo>
                    <a:pt x="91716" y="4311"/>
                  </a:lnTo>
                  <a:lnTo>
                    <a:pt x="59430" y="0"/>
                  </a:lnTo>
                  <a:lnTo>
                    <a:pt x="24332" y="5614"/>
                  </a:lnTo>
                  <a:lnTo>
                    <a:pt x="0" y="25005"/>
                  </a:lnTo>
                  <a:lnTo>
                    <a:pt x="10" y="62020"/>
                  </a:lnTo>
                  <a:lnTo>
                    <a:pt x="19083" y="103841"/>
                  </a:lnTo>
                  <a:lnTo>
                    <a:pt x="63097" y="147954"/>
                  </a:lnTo>
                  <a:lnTo>
                    <a:pt x="105642" y="172582"/>
                  </a:lnTo>
                  <a:lnTo>
                    <a:pt x="167609" y="198881"/>
                  </a:lnTo>
                  <a:lnTo>
                    <a:pt x="252638" y="225723"/>
                  </a:lnTo>
                  <a:lnTo>
                    <a:pt x="338985" y="242449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2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37"/>
          <p:cNvGrpSpPr/>
          <p:nvPr/>
        </p:nvGrpSpPr>
        <p:grpSpPr>
          <a:xfrm>
            <a:off x="3465095" y="272715"/>
            <a:ext cx="4267200" cy="6208295"/>
            <a:chOff x="3548054" y="1144798"/>
            <a:chExt cx="601894" cy="1222202"/>
          </a:xfrm>
        </p:grpSpPr>
        <p:sp>
          <p:nvSpPr>
            <p:cNvPr id="6" name="object 38"/>
            <p:cNvSpPr/>
            <p:nvPr/>
          </p:nvSpPr>
          <p:spPr>
            <a:xfrm>
              <a:off x="3548054" y="1145400"/>
              <a:ext cx="103962" cy="206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39"/>
            <p:cNvSpPr/>
            <p:nvPr/>
          </p:nvSpPr>
          <p:spPr>
            <a:xfrm>
              <a:off x="4049900" y="1144798"/>
              <a:ext cx="99707" cy="2050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40"/>
            <p:cNvSpPr/>
            <p:nvPr/>
          </p:nvSpPr>
          <p:spPr>
            <a:xfrm>
              <a:off x="3564991" y="1354175"/>
              <a:ext cx="526415" cy="1012825"/>
            </a:xfrm>
            <a:custGeom>
              <a:avLst/>
              <a:gdLst/>
              <a:ahLst/>
              <a:cxnLst/>
              <a:rect l="l" t="t" r="r" b="b"/>
              <a:pathLst>
                <a:path w="526414" h="1012825">
                  <a:moveTo>
                    <a:pt x="526008" y="463169"/>
                  </a:moveTo>
                  <a:lnTo>
                    <a:pt x="459892" y="447827"/>
                  </a:lnTo>
                  <a:lnTo>
                    <a:pt x="387210" y="436892"/>
                  </a:lnTo>
                  <a:lnTo>
                    <a:pt x="374129" y="451637"/>
                  </a:lnTo>
                  <a:lnTo>
                    <a:pt x="361111" y="459206"/>
                  </a:lnTo>
                  <a:lnTo>
                    <a:pt x="340347" y="461987"/>
                  </a:lnTo>
                  <a:lnTo>
                    <a:pt x="304050" y="462381"/>
                  </a:lnTo>
                  <a:lnTo>
                    <a:pt x="263969" y="458406"/>
                  </a:lnTo>
                  <a:lnTo>
                    <a:pt x="236486" y="449643"/>
                  </a:lnTo>
                  <a:lnTo>
                    <a:pt x="220675" y="440880"/>
                  </a:lnTo>
                  <a:lnTo>
                    <a:pt x="215607" y="436892"/>
                  </a:lnTo>
                  <a:lnTo>
                    <a:pt x="171907" y="444157"/>
                  </a:lnTo>
                  <a:lnTo>
                    <a:pt x="131838" y="341096"/>
                  </a:lnTo>
                  <a:lnTo>
                    <a:pt x="97447" y="2870"/>
                  </a:lnTo>
                  <a:lnTo>
                    <a:pt x="68072" y="368"/>
                  </a:lnTo>
                  <a:lnTo>
                    <a:pt x="60375" y="50"/>
                  </a:lnTo>
                  <a:lnTo>
                    <a:pt x="51587" y="0"/>
                  </a:lnTo>
                  <a:lnTo>
                    <a:pt x="37477" y="1803"/>
                  </a:lnTo>
                  <a:lnTo>
                    <a:pt x="20421" y="5740"/>
                  </a:lnTo>
                  <a:lnTo>
                    <a:pt x="0" y="11468"/>
                  </a:lnTo>
                  <a:lnTo>
                    <a:pt x="22923" y="355434"/>
                  </a:lnTo>
                  <a:lnTo>
                    <a:pt x="77812" y="533958"/>
                  </a:lnTo>
                  <a:lnTo>
                    <a:pt x="102577" y="629323"/>
                  </a:lnTo>
                  <a:lnTo>
                    <a:pt x="107861" y="675805"/>
                  </a:lnTo>
                  <a:lnTo>
                    <a:pt x="116751" y="746887"/>
                  </a:lnTo>
                  <a:lnTo>
                    <a:pt x="125933" y="815517"/>
                  </a:lnTo>
                  <a:lnTo>
                    <a:pt x="134581" y="876858"/>
                  </a:lnTo>
                  <a:lnTo>
                    <a:pt x="141884" y="926071"/>
                  </a:lnTo>
                  <a:lnTo>
                    <a:pt x="149174" y="968667"/>
                  </a:lnTo>
                  <a:lnTo>
                    <a:pt x="152857" y="999604"/>
                  </a:lnTo>
                  <a:lnTo>
                    <a:pt x="152857" y="1006906"/>
                  </a:lnTo>
                  <a:lnTo>
                    <a:pt x="159524" y="1012825"/>
                  </a:lnTo>
                  <a:lnTo>
                    <a:pt x="452932" y="1012825"/>
                  </a:lnTo>
                  <a:lnTo>
                    <a:pt x="459613" y="1006906"/>
                  </a:lnTo>
                  <a:lnTo>
                    <a:pt x="459613" y="999604"/>
                  </a:lnTo>
                  <a:lnTo>
                    <a:pt x="526008" y="463169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41"/>
            <p:cNvSpPr/>
            <p:nvPr/>
          </p:nvSpPr>
          <p:spPr>
            <a:xfrm>
              <a:off x="3731591" y="1540106"/>
              <a:ext cx="230593" cy="23059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42"/>
            <p:cNvSpPr/>
            <p:nvPr/>
          </p:nvSpPr>
          <p:spPr>
            <a:xfrm>
              <a:off x="3660876" y="1782036"/>
              <a:ext cx="409575" cy="575945"/>
            </a:xfrm>
            <a:custGeom>
              <a:avLst/>
              <a:gdLst/>
              <a:ahLst/>
              <a:cxnLst/>
              <a:rect l="l" t="t" r="r" b="b"/>
              <a:pathLst>
                <a:path w="409575" h="575944">
                  <a:moveTo>
                    <a:pt x="0" y="223507"/>
                  </a:moveTo>
                  <a:lnTo>
                    <a:pt x="38912" y="562711"/>
                  </a:lnTo>
                  <a:lnTo>
                    <a:pt x="38912" y="570014"/>
                  </a:lnTo>
                  <a:lnTo>
                    <a:pt x="45580" y="575932"/>
                  </a:lnTo>
                  <a:lnTo>
                    <a:pt x="53809" y="575932"/>
                  </a:lnTo>
                  <a:lnTo>
                    <a:pt x="330758" y="575932"/>
                  </a:lnTo>
                  <a:lnTo>
                    <a:pt x="338975" y="575932"/>
                  </a:lnTo>
                  <a:lnTo>
                    <a:pt x="345668" y="570014"/>
                  </a:lnTo>
                  <a:lnTo>
                    <a:pt x="345668" y="562711"/>
                  </a:lnTo>
                  <a:lnTo>
                    <a:pt x="409308" y="38328"/>
                  </a:lnTo>
                  <a:lnTo>
                    <a:pt x="407656" y="30147"/>
                  </a:lnTo>
                  <a:lnTo>
                    <a:pt x="403150" y="23466"/>
                  </a:lnTo>
                  <a:lnTo>
                    <a:pt x="396465" y="18961"/>
                  </a:lnTo>
                  <a:lnTo>
                    <a:pt x="388277" y="17310"/>
                  </a:lnTo>
                  <a:lnTo>
                    <a:pt x="273265" y="0"/>
                  </a:lnTo>
                  <a:lnTo>
                    <a:pt x="260186" y="14735"/>
                  </a:lnTo>
                  <a:lnTo>
                    <a:pt x="247164" y="22302"/>
                  </a:lnTo>
                  <a:lnTo>
                    <a:pt x="226402" y="25090"/>
                  </a:lnTo>
                  <a:lnTo>
                    <a:pt x="190106" y="25488"/>
                  </a:lnTo>
                  <a:lnTo>
                    <a:pt x="150028" y="21506"/>
                  </a:lnTo>
                  <a:lnTo>
                    <a:pt x="122543" y="12744"/>
                  </a:lnTo>
                  <a:lnTo>
                    <a:pt x="106729" y="3982"/>
                  </a:lnTo>
                  <a:lnTo>
                    <a:pt x="101663" y="0"/>
                  </a:lnTo>
                  <a:lnTo>
                    <a:pt x="69913" y="5270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43"/>
            <p:cNvSpPr/>
            <p:nvPr/>
          </p:nvSpPr>
          <p:spPr>
            <a:xfrm>
              <a:off x="3729348" y="1537872"/>
              <a:ext cx="235076" cy="23506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44"/>
            <p:cNvSpPr/>
            <p:nvPr/>
          </p:nvSpPr>
          <p:spPr>
            <a:xfrm>
              <a:off x="3555875" y="1344799"/>
              <a:ext cx="178435" cy="907415"/>
            </a:xfrm>
            <a:custGeom>
              <a:avLst/>
              <a:gdLst/>
              <a:ahLst/>
              <a:cxnLst/>
              <a:rect l="l" t="t" r="r" b="b"/>
              <a:pathLst>
                <a:path w="178435" h="907414">
                  <a:moveTo>
                    <a:pt x="178231" y="465124"/>
                  </a:moveTo>
                  <a:lnTo>
                    <a:pt x="129501" y="356209"/>
                  </a:lnTo>
                  <a:lnTo>
                    <a:pt x="113304" y="192524"/>
                  </a:lnTo>
                  <a:lnTo>
                    <a:pt x="104841" y="105143"/>
                  </a:lnTo>
                  <a:lnTo>
                    <a:pt x="101355" y="64530"/>
                  </a:lnTo>
                  <a:lnTo>
                    <a:pt x="100088" y="41148"/>
                  </a:lnTo>
                  <a:lnTo>
                    <a:pt x="95559" y="12928"/>
                  </a:lnTo>
                  <a:lnTo>
                    <a:pt x="85216" y="1606"/>
                  </a:lnTo>
                  <a:lnTo>
                    <a:pt x="68845" y="0"/>
                  </a:lnTo>
                  <a:lnTo>
                    <a:pt x="46227" y="927"/>
                  </a:lnTo>
                  <a:lnTo>
                    <a:pt x="24474" y="4061"/>
                  </a:lnTo>
                  <a:lnTo>
                    <a:pt x="10198" y="11215"/>
                  </a:lnTo>
                  <a:lnTo>
                    <a:pt x="2379" y="18420"/>
                  </a:lnTo>
                  <a:lnTo>
                    <a:pt x="0" y="21704"/>
                  </a:lnTo>
                  <a:lnTo>
                    <a:pt x="11010" y="197468"/>
                  </a:lnTo>
                  <a:lnTo>
                    <a:pt x="17122" y="291199"/>
                  </a:lnTo>
                  <a:lnTo>
                    <a:pt x="20534" y="334527"/>
                  </a:lnTo>
                  <a:lnTo>
                    <a:pt x="28802" y="381482"/>
                  </a:lnTo>
                  <a:lnTo>
                    <a:pt x="40414" y="422580"/>
                  </a:lnTo>
                  <a:lnTo>
                    <a:pt x="56044" y="476714"/>
                  </a:lnTo>
                  <a:lnTo>
                    <a:pt x="73458" y="538225"/>
                  </a:lnTo>
                  <a:lnTo>
                    <a:pt x="90420" y="601453"/>
                  </a:lnTo>
                  <a:lnTo>
                    <a:pt x="104694" y="660739"/>
                  </a:lnTo>
                  <a:lnTo>
                    <a:pt x="114045" y="710425"/>
                  </a:lnTo>
                  <a:lnTo>
                    <a:pt x="143395" y="906868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45"/>
            <p:cNvSpPr/>
            <p:nvPr/>
          </p:nvSpPr>
          <p:spPr>
            <a:xfrm>
              <a:off x="4124694" y="1171386"/>
              <a:ext cx="6350" cy="71755"/>
            </a:xfrm>
            <a:custGeom>
              <a:avLst/>
              <a:gdLst/>
              <a:ahLst/>
              <a:cxnLst/>
              <a:rect l="l" t="t" r="r" b="b"/>
              <a:pathLst>
                <a:path w="6350" h="71755">
                  <a:moveTo>
                    <a:pt x="3078" y="-2260"/>
                  </a:moveTo>
                  <a:lnTo>
                    <a:pt x="3078" y="73575"/>
                  </a:lnTo>
                </a:path>
              </a:pathLst>
            </a:custGeom>
            <a:ln w="1067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46"/>
            <p:cNvSpPr/>
            <p:nvPr/>
          </p:nvSpPr>
          <p:spPr>
            <a:xfrm>
              <a:off x="4109987" y="1159929"/>
              <a:ext cx="6350" cy="72390"/>
            </a:xfrm>
            <a:custGeom>
              <a:avLst/>
              <a:gdLst/>
              <a:ahLst/>
              <a:cxnLst/>
              <a:rect l="l" t="t" r="r" b="b"/>
              <a:pathLst>
                <a:path w="6350" h="72390">
                  <a:moveTo>
                    <a:pt x="2908" y="-2260"/>
                  </a:moveTo>
                  <a:lnTo>
                    <a:pt x="2908" y="74656"/>
                  </a:lnTo>
                </a:path>
              </a:pathLst>
            </a:custGeom>
            <a:ln w="10338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47"/>
            <p:cNvSpPr/>
            <p:nvPr/>
          </p:nvSpPr>
          <p:spPr>
            <a:xfrm>
              <a:off x="4115858" y="1155823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09">
                  <a:moveTo>
                    <a:pt x="0" y="3445"/>
                  </a:moveTo>
                  <a:lnTo>
                    <a:pt x="276" y="0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48"/>
            <p:cNvSpPr/>
            <p:nvPr/>
          </p:nvSpPr>
          <p:spPr>
            <a:xfrm>
              <a:off x="4091547" y="1159929"/>
              <a:ext cx="6985" cy="73025"/>
            </a:xfrm>
            <a:custGeom>
              <a:avLst/>
              <a:gdLst/>
              <a:ahLst/>
              <a:cxnLst/>
              <a:rect l="l" t="t" r="r" b="b"/>
              <a:pathLst>
                <a:path w="6985" h="73025">
                  <a:moveTo>
                    <a:pt x="3329" y="-2260"/>
                  </a:moveTo>
                  <a:lnTo>
                    <a:pt x="3329" y="75228"/>
                  </a:lnTo>
                </a:path>
              </a:pathLst>
            </a:custGeom>
            <a:ln w="1118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49"/>
            <p:cNvSpPr/>
            <p:nvPr/>
          </p:nvSpPr>
          <p:spPr>
            <a:xfrm>
              <a:off x="4075621" y="1157818"/>
              <a:ext cx="24130" cy="121285"/>
            </a:xfrm>
            <a:custGeom>
              <a:avLst/>
              <a:gdLst/>
              <a:ahLst/>
              <a:cxnLst/>
              <a:rect l="l" t="t" r="r" b="b"/>
              <a:pathLst>
                <a:path w="24129" h="121284">
                  <a:moveTo>
                    <a:pt x="22645" y="1450"/>
                  </a:moveTo>
                  <a:lnTo>
                    <a:pt x="22778" y="0"/>
                  </a:lnTo>
                </a:path>
                <a:path w="24129" h="121284">
                  <a:moveTo>
                    <a:pt x="23545" y="120823"/>
                  </a:moveTo>
                  <a:lnTo>
                    <a:pt x="0" y="101646"/>
                  </a:lnTo>
                  <a:lnTo>
                    <a:pt x="9207" y="58339"/>
                  </a:lnTo>
                  <a:lnTo>
                    <a:pt x="1727" y="50618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50"/>
            <p:cNvSpPr/>
            <p:nvPr/>
          </p:nvSpPr>
          <p:spPr>
            <a:xfrm>
              <a:off x="3560586" y="1154953"/>
              <a:ext cx="65546" cy="12593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51"/>
            <p:cNvSpPr/>
            <p:nvPr/>
          </p:nvSpPr>
          <p:spPr>
            <a:xfrm>
              <a:off x="3602253" y="1715339"/>
              <a:ext cx="95250" cy="193675"/>
            </a:xfrm>
            <a:custGeom>
              <a:avLst/>
              <a:gdLst/>
              <a:ahLst/>
              <a:cxnLst/>
              <a:rect l="l" t="t" r="r" b="b"/>
              <a:pathLst>
                <a:path w="95250" h="193675">
                  <a:moveTo>
                    <a:pt x="84950" y="193611"/>
                  </a:moveTo>
                  <a:lnTo>
                    <a:pt x="94881" y="173774"/>
                  </a:lnTo>
                </a:path>
                <a:path w="95250" h="193675">
                  <a:moveTo>
                    <a:pt x="0" y="0"/>
                  </a:moveTo>
                  <a:lnTo>
                    <a:pt x="34404" y="0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52"/>
            <p:cNvSpPr/>
            <p:nvPr/>
          </p:nvSpPr>
          <p:spPr>
            <a:xfrm>
              <a:off x="3968639" y="1354180"/>
              <a:ext cx="172085" cy="710565"/>
            </a:xfrm>
            <a:custGeom>
              <a:avLst/>
              <a:gdLst/>
              <a:ahLst/>
              <a:cxnLst/>
              <a:rect l="l" t="t" r="r" b="b"/>
              <a:pathLst>
                <a:path w="172085" h="710564">
                  <a:moveTo>
                    <a:pt x="120383" y="0"/>
                  </a:moveTo>
                  <a:lnTo>
                    <a:pt x="111608" y="44"/>
                  </a:lnTo>
                  <a:lnTo>
                    <a:pt x="103906" y="357"/>
                  </a:lnTo>
                  <a:lnTo>
                    <a:pt x="74523" y="2857"/>
                  </a:lnTo>
                  <a:lnTo>
                    <a:pt x="40131" y="341096"/>
                  </a:lnTo>
                  <a:lnTo>
                    <a:pt x="0" y="444284"/>
                  </a:lnTo>
                  <a:lnTo>
                    <a:pt x="53517" y="710069"/>
                  </a:lnTo>
                  <a:lnTo>
                    <a:pt x="103200" y="539597"/>
                  </a:lnTo>
                  <a:lnTo>
                    <a:pt x="149047" y="355422"/>
                  </a:lnTo>
                  <a:lnTo>
                    <a:pt x="171983" y="11455"/>
                  </a:lnTo>
                  <a:lnTo>
                    <a:pt x="151560" y="5727"/>
                  </a:lnTo>
                  <a:lnTo>
                    <a:pt x="134494" y="1789"/>
                  </a:lnTo>
                  <a:lnTo>
                    <a:pt x="120383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53"/>
            <p:cNvSpPr/>
            <p:nvPr/>
          </p:nvSpPr>
          <p:spPr>
            <a:xfrm>
              <a:off x="3971513" y="1344797"/>
              <a:ext cx="178435" cy="907415"/>
            </a:xfrm>
            <a:custGeom>
              <a:avLst/>
              <a:gdLst/>
              <a:ahLst/>
              <a:cxnLst/>
              <a:rect l="l" t="t" r="r" b="b"/>
              <a:pathLst>
                <a:path w="178435" h="907414">
                  <a:moveTo>
                    <a:pt x="43980" y="547616"/>
                  </a:moveTo>
                  <a:lnTo>
                    <a:pt x="53911" y="567466"/>
                  </a:lnTo>
                </a:path>
                <a:path w="178435" h="907414">
                  <a:moveTo>
                    <a:pt x="131838" y="370540"/>
                  </a:moveTo>
                  <a:lnTo>
                    <a:pt x="97447" y="370540"/>
                  </a:lnTo>
                </a:path>
                <a:path w="178435" h="907414">
                  <a:moveTo>
                    <a:pt x="0" y="465130"/>
                  </a:moveTo>
                  <a:lnTo>
                    <a:pt x="48729" y="356202"/>
                  </a:lnTo>
                  <a:lnTo>
                    <a:pt x="64927" y="192516"/>
                  </a:lnTo>
                  <a:lnTo>
                    <a:pt x="73390" y="105136"/>
                  </a:lnTo>
                  <a:lnTo>
                    <a:pt x="76876" y="64523"/>
                  </a:lnTo>
                  <a:lnTo>
                    <a:pt x="78143" y="41140"/>
                  </a:lnTo>
                  <a:lnTo>
                    <a:pt x="82665" y="12927"/>
                  </a:lnTo>
                  <a:lnTo>
                    <a:pt x="93006" y="1605"/>
                  </a:lnTo>
                  <a:lnTo>
                    <a:pt x="109384" y="0"/>
                  </a:lnTo>
                  <a:lnTo>
                    <a:pt x="132016" y="932"/>
                  </a:lnTo>
                  <a:lnTo>
                    <a:pt x="153759" y="4066"/>
                  </a:lnTo>
                  <a:lnTo>
                    <a:pt x="168036" y="11221"/>
                  </a:lnTo>
                  <a:lnTo>
                    <a:pt x="175861" y="18425"/>
                  </a:lnTo>
                  <a:lnTo>
                    <a:pt x="178244" y="21709"/>
                  </a:lnTo>
                  <a:lnTo>
                    <a:pt x="167226" y="197473"/>
                  </a:lnTo>
                  <a:lnTo>
                    <a:pt x="161110" y="291203"/>
                  </a:lnTo>
                  <a:lnTo>
                    <a:pt x="157697" y="334527"/>
                  </a:lnTo>
                  <a:lnTo>
                    <a:pt x="149433" y="381480"/>
                  </a:lnTo>
                  <a:lnTo>
                    <a:pt x="137823" y="422581"/>
                  </a:lnTo>
                  <a:lnTo>
                    <a:pt x="122193" y="476716"/>
                  </a:lnTo>
                  <a:lnTo>
                    <a:pt x="104779" y="538227"/>
                  </a:lnTo>
                  <a:lnTo>
                    <a:pt x="87818" y="601454"/>
                  </a:lnTo>
                  <a:lnTo>
                    <a:pt x="73545" y="660737"/>
                  </a:lnTo>
                  <a:lnTo>
                    <a:pt x="64198" y="710418"/>
                  </a:lnTo>
                  <a:lnTo>
                    <a:pt x="34848" y="906874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80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49"/>
          <p:cNvGrpSpPr/>
          <p:nvPr/>
        </p:nvGrpSpPr>
        <p:grpSpPr>
          <a:xfrm>
            <a:off x="2502568" y="272716"/>
            <a:ext cx="5470358" cy="6400800"/>
            <a:chOff x="3233010" y="2755200"/>
            <a:chExt cx="781950" cy="1081206"/>
          </a:xfrm>
        </p:grpSpPr>
        <p:sp>
          <p:nvSpPr>
            <p:cNvPr id="10" name="object 50"/>
            <p:cNvSpPr/>
            <p:nvPr/>
          </p:nvSpPr>
          <p:spPr>
            <a:xfrm>
              <a:off x="3284075" y="3020431"/>
              <a:ext cx="730885" cy="815975"/>
            </a:xfrm>
            <a:custGeom>
              <a:avLst/>
              <a:gdLst/>
              <a:ahLst/>
              <a:cxnLst/>
              <a:rect l="l" t="t" r="r" b="b"/>
              <a:pathLst>
                <a:path w="730885" h="815975">
                  <a:moveTo>
                    <a:pt x="27793" y="0"/>
                  </a:moveTo>
                  <a:lnTo>
                    <a:pt x="13639" y="4316"/>
                  </a:lnTo>
                  <a:lnTo>
                    <a:pt x="5180" y="14635"/>
                  </a:lnTo>
                  <a:lnTo>
                    <a:pt x="901" y="31187"/>
                  </a:lnTo>
                  <a:lnTo>
                    <a:pt x="0" y="69374"/>
                  </a:lnTo>
                  <a:lnTo>
                    <a:pt x="1472" y="130357"/>
                  </a:lnTo>
                  <a:lnTo>
                    <a:pt x="3526" y="192895"/>
                  </a:lnTo>
                  <a:lnTo>
                    <a:pt x="4368" y="235746"/>
                  </a:lnTo>
                  <a:lnTo>
                    <a:pt x="51840" y="270366"/>
                  </a:lnTo>
                  <a:lnTo>
                    <a:pt x="100610" y="285403"/>
                  </a:lnTo>
                  <a:lnTo>
                    <a:pt x="156354" y="296660"/>
                  </a:lnTo>
                  <a:lnTo>
                    <a:pt x="211784" y="302438"/>
                  </a:lnTo>
                  <a:lnTo>
                    <a:pt x="259613" y="301037"/>
                  </a:lnTo>
                  <a:lnTo>
                    <a:pt x="311302" y="726830"/>
                  </a:lnTo>
                  <a:lnTo>
                    <a:pt x="311302" y="734145"/>
                  </a:lnTo>
                  <a:lnTo>
                    <a:pt x="317982" y="740025"/>
                  </a:lnTo>
                  <a:lnTo>
                    <a:pt x="611377" y="740025"/>
                  </a:lnTo>
                  <a:lnTo>
                    <a:pt x="618057" y="734145"/>
                  </a:lnTo>
                  <a:lnTo>
                    <a:pt x="618057" y="726830"/>
                  </a:lnTo>
                  <a:lnTo>
                    <a:pt x="621385" y="698852"/>
                  </a:lnTo>
                  <a:lnTo>
                    <a:pt x="623797" y="713576"/>
                  </a:lnTo>
                  <a:lnTo>
                    <a:pt x="626608" y="732937"/>
                  </a:lnTo>
                  <a:lnTo>
                    <a:pt x="629089" y="754125"/>
                  </a:lnTo>
                  <a:lnTo>
                    <a:pt x="630516" y="774328"/>
                  </a:lnTo>
                  <a:lnTo>
                    <a:pt x="634825" y="802576"/>
                  </a:lnTo>
                  <a:lnTo>
                    <a:pt x="645078" y="813972"/>
                  </a:lnTo>
                  <a:lnTo>
                    <a:pt x="661440" y="815713"/>
                  </a:lnTo>
                  <a:lnTo>
                    <a:pt x="684072" y="814993"/>
                  </a:lnTo>
                  <a:lnTo>
                    <a:pt x="704164" y="814959"/>
                  </a:lnTo>
                  <a:lnTo>
                    <a:pt x="715695" y="812815"/>
                  </a:lnTo>
                  <a:lnTo>
                    <a:pt x="723016" y="806642"/>
                  </a:lnTo>
                  <a:lnTo>
                    <a:pt x="730478" y="794521"/>
                  </a:lnTo>
                  <a:lnTo>
                    <a:pt x="723566" y="680765"/>
                  </a:lnTo>
                  <a:lnTo>
                    <a:pt x="717919" y="595323"/>
                  </a:lnTo>
                  <a:lnTo>
                    <a:pt x="713472" y="541283"/>
                  </a:lnTo>
                  <a:lnTo>
                    <a:pt x="711173" y="519932"/>
                  </a:lnTo>
                  <a:lnTo>
                    <a:pt x="679995" y="206854"/>
                  </a:lnTo>
                  <a:lnTo>
                    <a:pt x="680529" y="202421"/>
                  </a:lnTo>
                  <a:lnTo>
                    <a:pt x="680529" y="199272"/>
                  </a:lnTo>
                  <a:lnTo>
                    <a:pt x="679843" y="196275"/>
                  </a:lnTo>
                  <a:lnTo>
                    <a:pt x="678586" y="193595"/>
                  </a:lnTo>
                  <a:lnTo>
                    <a:pt x="677836" y="193201"/>
                  </a:lnTo>
                  <a:lnTo>
                    <a:pt x="677658" y="194176"/>
                  </a:lnTo>
                  <a:lnTo>
                    <a:pt x="677229" y="189040"/>
                  </a:lnTo>
                  <a:lnTo>
                    <a:pt x="677379" y="191372"/>
                  </a:lnTo>
                  <a:lnTo>
                    <a:pt x="673671" y="185353"/>
                  </a:lnTo>
                  <a:lnTo>
                    <a:pt x="667041" y="181378"/>
                  </a:lnTo>
                  <a:lnTo>
                    <a:pt x="659510" y="181378"/>
                  </a:lnTo>
                  <a:lnTo>
                    <a:pt x="555319" y="164118"/>
                  </a:lnTo>
                  <a:lnTo>
                    <a:pt x="550249" y="168091"/>
                  </a:lnTo>
                  <a:lnTo>
                    <a:pt x="534428" y="176831"/>
                  </a:lnTo>
                  <a:lnTo>
                    <a:pt x="506938" y="185571"/>
                  </a:lnTo>
                  <a:lnTo>
                    <a:pt x="466864" y="189544"/>
                  </a:lnTo>
                  <a:lnTo>
                    <a:pt x="430560" y="189146"/>
                  </a:lnTo>
                  <a:lnTo>
                    <a:pt x="409795" y="186365"/>
                  </a:lnTo>
                  <a:lnTo>
                    <a:pt x="396771" y="178817"/>
                  </a:lnTo>
                  <a:lnTo>
                    <a:pt x="383692" y="164118"/>
                  </a:lnTo>
                  <a:lnTo>
                    <a:pt x="268680" y="181378"/>
                  </a:lnTo>
                  <a:lnTo>
                    <a:pt x="252418" y="182733"/>
                  </a:lnTo>
                  <a:lnTo>
                    <a:pt x="239952" y="184796"/>
                  </a:lnTo>
                  <a:lnTo>
                    <a:pt x="231584" y="188109"/>
                  </a:lnTo>
                  <a:lnTo>
                    <a:pt x="246138" y="195157"/>
                  </a:lnTo>
                  <a:lnTo>
                    <a:pt x="115087" y="176806"/>
                  </a:lnTo>
                  <a:lnTo>
                    <a:pt x="106081" y="118449"/>
                  </a:lnTo>
                  <a:lnTo>
                    <a:pt x="99951" y="71396"/>
                  </a:lnTo>
                  <a:lnTo>
                    <a:pt x="97294" y="35442"/>
                  </a:lnTo>
                  <a:lnTo>
                    <a:pt x="94666" y="17087"/>
                  </a:lnTo>
                  <a:lnTo>
                    <a:pt x="86067" y="8277"/>
                  </a:lnTo>
                  <a:lnTo>
                    <a:pt x="71048" y="4552"/>
                  </a:lnTo>
                  <a:lnTo>
                    <a:pt x="49161" y="1457"/>
                  </a:lnTo>
                  <a:lnTo>
                    <a:pt x="27793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51"/>
            <p:cNvSpPr/>
            <p:nvPr/>
          </p:nvSpPr>
          <p:spPr>
            <a:xfrm>
              <a:off x="3623285" y="2933588"/>
              <a:ext cx="230581" cy="2305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52"/>
            <p:cNvSpPr/>
            <p:nvPr/>
          </p:nvSpPr>
          <p:spPr>
            <a:xfrm>
              <a:off x="3269945" y="3001677"/>
              <a:ext cx="676910" cy="749935"/>
            </a:xfrm>
            <a:custGeom>
              <a:avLst/>
              <a:gdLst/>
              <a:ahLst/>
              <a:cxnLst/>
              <a:rect l="l" t="t" r="r" b="b"/>
              <a:pathLst>
                <a:path w="676910" h="749935">
                  <a:moveTo>
                    <a:pt x="290517" y="352145"/>
                  </a:moveTo>
                  <a:lnTo>
                    <a:pt x="282237" y="337309"/>
                  </a:lnTo>
                  <a:lnTo>
                    <a:pt x="270261" y="323406"/>
                  </a:lnTo>
                  <a:lnTo>
                    <a:pt x="259485" y="313106"/>
                  </a:lnTo>
                  <a:lnTo>
                    <a:pt x="254805" y="309079"/>
                  </a:lnTo>
                  <a:lnTo>
                    <a:pt x="207615" y="309990"/>
                  </a:lnTo>
                  <a:lnTo>
                    <a:pt x="153155" y="302787"/>
                  </a:lnTo>
                  <a:lnTo>
                    <a:pt x="98512" y="289616"/>
                  </a:lnTo>
                  <a:lnTo>
                    <a:pt x="50774" y="272622"/>
                  </a:lnTo>
                  <a:lnTo>
                    <a:pt x="17028" y="253951"/>
                  </a:lnTo>
                  <a:lnTo>
                    <a:pt x="3525" y="192897"/>
                  </a:lnTo>
                  <a:lnTo>
                    <a:pt x="1472" y="130352"/>
                  </a:lnTo>
                  <a:lnTo>
                    <a:pt x="0" y="69350"/>
                  </a:lnTo>
                  <a:lnTo>
                    <a:pt x="906" y="31127"/>
                  </a:lnTo>
                  <a:lnTo>
                    <a:pt x="5184" y="14606"/>
                  </a:lnTo>
                  <a:lnTo>
                    <a:pt x="13640" y="4306"/>
                  </a:lnTo>
                  <a:lnTo>
                    <a:pt x="27794" y="0"/>
                  </a:lnTo>
                  <a:lnTo>
                    <a:pt x="49166" y="1459"/>
                  </a:lnTo>
                  <a:lnTo>
                    <a:pt x="94661" y="17074"/>
                  </a:lnTo>
                  <a:lnTo>
                    <a:pt x="100026" y="72295"/>
                  </a:lnTo>
                  <a:lnTo>
                    <a:pt x="106326" y="121398"/>
                  </a:lnTo>
                  <a:lnTo>
                    <a:pt x="112678" y="164348"/>
                  </a:lnTo>
                  <a:lnTo>
                    <a:pt x="115575" y="182752"/>
                  </a:lnTo>
                  <a:lnTo>
                    <a:pt x="259796" y="195300"/>
                  </a:lnTo>
                </a:path>
                <a:path w="676910" h="749935">
                  <a:moveTo>
                    <a:pt x="248912" y="204253"/>
                  </a:moveTo>
                  <a:lnTo>
                    <a:pt x="248259" y="199892"/>
                  </a:lnTo>
                  <a:lnTo>
                    <a:pt x="248491" y="200205"/>
                  </a:lnTo>
                  <a:lnTo>
                    <a:pt x="252893" y="199256"/>
                  </a:lnTo>
                  <a:lnTo>
                    <a:pt x="264749" y="191109"/>
                  </a:lnTo>
                  <a:lnTo>
                    <a:pt x="379760" y="173798"/>
                  </a:lnTo>
                  <a:lnTo>
                    <a:pt x="392840" y="188534"/>
                  </a:lnTo>
                  <a:lnTo>
                    <a:pt x="405863" y="196101"/>
                  </a:lnTo>
                  <a:lnTo>
                    <a:pt x="426628" y="198889"/>
                  </a:lnTo>
                  <a:lnTo>
                    <a:pt x="462932" y="199287"/>
                  </a:lnTo>
                  <a:lnTo>
                    <a:pt x="503007" y="195305"/>
                  </a:lnTo>
                  <a:lnTo>
                    <a:pt x="530496" y="186543"/>
                  </a:lnTo>
                  <a:lnTo>
                    <a:pt x="546318" y="177781"/>
                  </a:lnTo>
                  <a:lnTo>
                    <a:pt x="551388" y="173798"/>
                  </a:lnTo>
                  <a:lnTo>
                    <a:pt x="655579" y="191109"/>
                  </a:lnTo>
                  <a:lnTo>
                    <a:pt x="663760" y="192761"/>
                  </a:lnTo>
                  <a:lnTo>
                    <a:pt x="670441" y="197268"/>
                  </a:lnTo>
                  <a:lnTo>
                    <a:pt x="674945" y="203957"/>
                  </a:lnTo>
                  <a:lnTo>
                    <a:pt x="676597" y="212152"/>
                  </a:lnTo>
                  <a:lnTo>
                    <a:pt x="614113" y="736561"/>
                  </a:lnTo>
                  <a:lnTo>
                    <a:pt x="614113" y="743813"/>
                  </a:lnTo>
                  <a:lnTo>
                    <a:pt x="607446" y="749756"/>
                  </a:lnTo>
                  <a:lnTo>
                    <a:pt x="599216" y="749756"/>
                  </a:lnTo>
                  <a:lnTo>
                    <a:pt x="322267" y="749756"/>
                  </a:lnTo>
                  <a:lnTo>
                    <a:pt x="314050" y="749756"/>
                  </a:lnTo>
                  <a:lnTo>
                    <a:pt x="307370" y="743813"/>
                  </a:lnTo>
                  <a:lnTo>
                    <a:pt x="307370" y="736561"/>
                  </a:lnTo>
                  <a:lnTo>
                    <a:pt x="257230" y="311822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53"/>
            <p:cNvSpPr/>
            <p:nvPr/>
          </p:nvSpPr>
          <p:spPr>
            <a:xfrm>
              <a:off x="3621048" y="2931350"/>
              <a:ext cx="235064" cy="2350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54"/>
            <p:cNvSpPr/>
            <p:nvPr/>
          </p:nvSpPr>
          <p:spPr>
            <a:xfrm>
              <a:off x="3886707" y="3190538"/>
              <a:ext cx="110489" cy="642620"/>
            </a:xfrm>
            <a:custGeom>
              <a:avLst/>
              <a:gdLst/>
              <a:ahLst/>
              <a:cxnLst/>
              <a:rect l="l" t="t" r="r" b="b"/>
              <a:pathLst>
                <a:path w="110489" h="642620">
                  <a:moveTo>
                    <a:pt x="57886" y="14016"/>
                  </a:moveTo>
                  <a:lnTo>
                    <a:pt x="62268" y="55597"/>
                  </a:lnTo>
                  <a:lnTo>
                    <a:pt x="67952" y="112015"/>
                  </a:lnTo>
                  <a:lnTo>
                    <a:pt x="74297" y="176158"/>
                  </a:lnTo>
                  <a:lnTo>
                    <a:pt x="80658" y="240912"/>
                  </a:lnTo>
                  <a:lnTo>
                    <a:pt x="86395" y="299164"/>
                  </a:lnTo>
                  <a:lnTo>
                    <a:pt x="90863" y="343801"/>
                  </a:lnTo>
                  <a:lnTo>
                    <a:pt x="93421" y="367711"/>
                  </a:lnTo>
                  <a:lnTo>
                    <a:pt x="97873" y="421758"/>
                  </a:lnTo>
                  <a:lnTo>
                    <a:pt x="103519" y="507204"/>
                  </a:lnTo>
                  <a:lnTo>
                    <a:pt x="108367" y="586216"/>
                  </a:lnTo>
                  <a:lnTo>
                    <a:pt x="110426" y="620961"/>
                  </a:lnTo>
                  <a:lnTo>
                    <a:pt x="102972" y="633081"/>
                  </a:lnTo>
                  <a:lnTo>
                    <a:pt x="95654" y="639244"/>
                  </a:lnTo>
                  <a:lnTo>
                    <a:pt x="84124" y="641362"/>
                  </a:lnTo>
                  <a:lnTo>
                    <a:pt x="64033" y="641345"/>
                  </a:lnTo>
                  <a:lnTo>
                    <a:pt x="41401" y="642099"/>
                  </a:lnTo>
                  <a:lnTo>
                    <a:pt x="25041" y="640360"/>
                  </a:lnTo>
                  <a:lnTo>
                    <a:pt x="14791" y="628954"/>
                  </a:lnTo>
                  <a:lnTo>
                    <a:pt x="10490" y="600705"/>
                  </a:lnTo>
                  <a:lnTo>
                    <a:pt x="8358" y="573880"/>
                  </a:lnTo>
                  <a:lnTo>
                    <a:pt x="4806" y="546863"/>
                  </a:lnTo>
                  <a:lnTo>
                    <a:pt x="1474" y="525999"/>
                  </a:lnTo>
                  <a:lnTo>
                    <a:pt x="0" y="517634"/>
                  </a:lnTo>
                  <a:lnTo>
                    <a:pt x="57886" y="26169"/>
                  </a:lnTo>
                  <a:lnTo>
                    <a:pt x="56593" y="7492"/>
                  </a:lnTo>
                  <a:lnTo>
                    <a:pt x="56162" y="0"/>
                  </a:lnTo>
                  <a:lnTo>
                    <a:pt x="56593" y="2554"/>
                  </a:lnTo>
                  <a:lnTo>
                    <a:pt x="57886" y="14016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55"/>
            <p:cNvSpPr/>
            <p:nvPr/>
          </p:nvSpPr>
          <p:spPr>
            <a:xfrm>
              <a:off x="3233010" y="2755200"/>
              <a:ext cx="160981" cy="2535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5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57"/>
          <p:cNvGrpSpPr/>
          <p:nvPr/>
        </p:nvGrpSpPr>
        <p:grpSpPr>
          <a:xfrm>
            <a:off x="3673642" y="304800"/>
            <a:ext cx="4315326" cy="6400800"/>
            <a:chOff x="3238849" y="4323849"/>
            <a:chExt cx="781949" cy="1081205"/>
          </a:xfrm>
        </p:grpSpPr>
        <p:sp>
          <p:nvSpPr>
            <p:cNvPr id="3" name="object 58"/>
            <p:cNvSpPr/>
            <p:nvPr/>
          </p:nvSpPr>
          <p:spPr>
            <a:xfrm>
              <a:off x="3289913" y="4589079"/>
              <a:ext cx="730885" cy="815975"/>
            </a:xfrm>
            <a:custGeom>
              <a:avLst/>
              <a:gdLst/>
              <a:ahLst/>
              <a:cxnLst/>
              <a:rect l="l" t="t" r="r" b="b"/>
              <a:pathLst>
                <a:path w="730885" h="815975">
                  <a:moveTo>
                    <a:pt x="27793" y="0"/>
                  </a:moveTo>
                  <a:lnTo>
                    <a:pt x="13639" y="4316"/>
                  </a:lnTo>
                  <a:lnTo>
                    <a:pt x="5180" y="14635"/>
                  </a:lnTo>
                  <a:lnTo>
                    <a:pt x="901" y="31187"/>
                  </a:lnTo>
                  <a:lnTo>
                    <a:pt x="0" y="69374"/>
                  </a:lnTo>
                  <a:lnTo>
                    <a:pt x="1472" y="130357"/>
                  </a:lnTo>
                  <a:lnTo>
                    <a:pt x="3526" y="192895"/>
                  </a:lnTo>
                  <a:lnTo>
                    <a:pt x="4368" y="235746"/>
                  </a:lnTo>
                  <a:lnTo>
                    <a:pt x="51840" y="270366"/>
                  </a:lnTo>
                  <a:lnTo>
                    <a:pt x="100610" y="285403"/>
                  </a:lnTo>
                  <a:lnTo>
                    <a:pt x="156354" y="296660"/>
                  </a:lnTo>
                  <a:lnTo>
                    <a:pt x="211784" y="302438"/>
                  </a:lnTo>
                  <a:lnTo>
                    <a:pt x="259613" y="301037"/>
                  </a:lnTo>
                  <a:lnTo>
                    <a:pt x="311302" y="726830"/>
                  </a:lnTo>
                  <a:lnTo>
                    <a:pt x="311302" y="734145"/>
                  </a:lnTo>
                  <a:lnTo>
                    <a:pt x="317982" y="740025"/>
                  </a:lnTo>
                  <a:lnTo>
                    <a:pt x="611377" y="740025"/>
                  </a:lnTo>
                  <a:lnTo>
                    <a:pt x="618057" y="734145"/>
                  </a:lnTo>
                  <a:lnTo>
                    <a:pt x="618057" y="726830"/>
                  </a:lnTo>
                  <a:lnTo>
                    <a:pt x="621385" y="698852"/>
                  </a:lnTo>
                  <a:lnTo>
                    <a:pt x="623797" y="713576"/>
                  </a:lnTo>
                  <a:lnTo>
                    <a:pt x="626608" y="732937"/>
                  </a:lnTo>
                  <a:lnTo>
                    <a:pt x="629089" y="754125"/>
                  </a:lnTo>
                  <a:lnTo>
                    <a:pt x="630516" y="774328"/>
                  </a:lnTo>
                  <a:lnTo>
                    <a:pt x="634825" y="802576"/>
                  </a:lnTo>
                  <a:lnTo>
                    <a:pt x="645078" y="813972"/>
                  </a:lnTo>
                  <a:lnTo>
                    <a:pt x="661440" y="815713"/>
                  </a:lnTo>
                  <a:lnTo>
                    <a:pt x="684072" y="814993"/>
                  </a:lnTo>
                  <a:lnTo>
                    <a:pt x="704164" y="814959"/>
                  </a:lnTo>
                  <a:lnTo>
                    <a:pt x="715695" y="812815"/>
                  </a:lnTo>
                  <a:lnTo>
                    <a:pt x="723016" y="806642"/>
                  </a:lnTo>
                  <a:lnTo>
                    <a:pt x="730478" y="794521"/>
                  </a:lnTo>
                  <a:lnTo>
                    <a:pt x="723566" y="680765"/>
                  </a:lnTo>
                  <a:lnTo>
                    <a:pt x="717919" y="595323"/>
                  </a:lnTo>
                  <a:lnTo>
                    <a:pt x="713472" y="541283"/>
                  </a:lnTo>
                  <a:lnTo>
                    <a:pt x="711173" y="519932"/>
                  </a:lnTo>
                  <a:lnTo>
                    <a:pt x="679995" y="206854"/>
                  </a:lnTo>
                  <a:lnTo>
                    <a:pt x="680529" y="202421"/>
                  </a:lnTo>
                  <a:lnTo>
                    <a:pt x="680529" y="199272"/>
                  </a:lnTo>
                  <a:lnTo>
                    <a:pt x="679843" y="196275"/>
                  </a:lnTo>
                  <a:lnTo>
                    <a:pt x="678586" y="193595"/>
                  </a:lnTo>
                  <a:lnTo>
                    <a:pt x="677836" y="193201"/>
                  </a:lnTo>
                  <a:lnTo>
                    <a:pt x="677658" y="194176"/>
                  </a:lnTo>
                  <a:lnTo>
                    <a:pt x="677229" y="189040"/>
                  </a:lnTo>
                  <a:lnTo>
                    <a:pt x="677379" y="191372"/>
                  </a:lnTo>
                  <a:lnTo>
                    <a:pt x="673671" y="185353"/>
                  </a:lnTo>
                  <a:lnTo>
                    <a:pt x="667041" y="181378"/>
                  </a:lnTo>
                  <a:lnTo>
                    <a:pt x="659510" y="181378"/>
                  </a:lnTo>
                  <a:lnTo>
                    <a:pt x="555319" y="164118"/>
                  </a:lnTo>
                  <a:lnTo>
                    <a:pt x="550249" y="168091"/>
                  </a:lnTo>
                  <a:lnTo>
                    <a:pt x="534428" y="176831"/>
                  </a:lnTo>
                  <a:lnTo>
                    <a:pt x="506938" y="185571"/>
                  </a:lnTo>
                  <a:lnTo>
                    <a:pt x="466864" y="189544"/>
                  </a:lnTo>
                  <a:lnTo>
                    <a:pt x="430560" y="189146"/>
                  </a:lnTo>
                  <a:lnTo>
                    <a:pt x="409795" y="186365"/>
                  </a:lnTo>
                  <a:lnTo>
                    <a:pt x="396771" y="178817"/>
                  </a:lnTo>
                  <a:lnTo>
                    <a:pt x="383692" y="164118"/>
                  </a:lnTo>
                  <a:lnTo>
                    <a:pt x="268680" y="181378"/>
                  </a:lnTo>
                  <a:lnTo>
                    <a:pt x="252418" y="182733"/>
                  </a:lnTo>
                  <a:lnTo>
                    <a:pt x="239952" y="184796"/>
                  </a:lnTo>
                  <a:lnTo>
                    <a:pt x="231584" y="188109"/>
                  </a:lnTo>
                  <a:lnTo>
                    <a:pt x="246138" y="195157"/>
                  </a:lnTo>
                  <a:lnTo>
                    <a:pt x="115087" y="176806"/>
                  </a:lnTo>
                  <a:lnTo>
                    <a:pt x="106081" y="118449"/>
                  </a:lnTo>
                  <a:lnTo>
                    <a:pt x="99951" y="71396"/>
                  </a:lnTo>
                  <a:lnTo>
                    <a:pt x="97294" y="35442"/>
                  </a:lnTo>
                  <a:lnTo>
                    <a:pt x="94666" y="17087"/>
                  </a:lnTo>
                  <a:lnTo>
                    <a:pt x="86067" y="8277"/>
                  </a:lnTo>
                  <a:lnTo>
                    <a:pt x="71048" y="4552"/>
                  </a:lnTo>
                  <a:lnTo>
                    <a:pt x="49161" y="1457"/>
                  </a:lnTo>
                  <a:lnTo>
                    <a:pt x="27793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59"/>
            <p:cNvSpPr/>
            <p:nvPr/>
          </p:nvSpPr>
          <p:spPr>
            <a:xfrm>
              <a:off x="3629125" y="4502236"/>
              <a:ext cx="230581" cy="2305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60"/>
            <p:cNvSpPr/>
            <p:nvPr/>
          </p:nvSpPr>
          <p:spPr>
            <a:xfrm>
              <a:off x="3275783" y="4570325"/>
              <a:ext cx="676910" cy="749935"/>
            </a:xfrm>
            <a:custGeom>
              <a:avLst/>
              <a:gdLst/>
              <a:ahLst/>
              <a:cxnLst/>
              <a:rect l="l" t="t" r="r" b="b"/>
              <a:pathLst>
                <a:path w="676910" h="749935">
                  <a:moveTo>
                    <a:pt x="290517" y="352145"/>
                  </a:moveTo>
                  <a:lnTo>
                    <a:pt x="282237" y="337309"/>
                  </a:lnTo>
                  <a:lnTo>
                    <a:pt x="270261" y="323406"/>
                  </a:lnTo>
                  <a:lnTo>
                    <a:pt x="259485" y="313106"/>
                  </a:lnTo>
                  <a:lnTo>
                    <a:pt x="254805" y="309079"/>
                  </a:lnTo>
                  <a:lnTo>
                    <a:pt x="207615" y="309990"/>
                  </a:lnTo>
                  <a:lnTo>
                    <a:pt x="153155" y="302787"/>
                  </a:lnTo>
                  <a:lnTo>
                    <a:pt x="98512" y="289616"/>
                  </a:lnTo>
                  <a:lnTo>
                    <a:pt x="50774" y="272622"/>
                  </a:lnTo>
                  <a:lnTo>
                    <a:pt x="17028" y="253951"/>
                  </a:lnTo>
                  <a:lnTo>
                    <a:pt x="3525" y="192897"/>
                  </a:lnTo>
                  <a:lnTo>
                    <a:pt x="1472" y="130352"/>
                  </a:lnTo>
                  <a:lnTo>
                    <a:pt x="0" y="69350"/>
                  </a:lnTo>
                  <a:lnTo>
                    <a:pt x="906" y="31127"/>
                  </a:lnTo>
                  <a:lnTo>
                    <a:pt x="5184" y="14606"/>
                  </a:lnTo>
                  <a:lnTo>
                    <a:pt x="13640" y="4306"/>
                  </a:lnTo>
                  <a:lnTo>
                    <a:pt x="27794" y="0"/>
                  </a:lnTo>
                  <a:lnTo>
                    <a:pt x="49166" y="1459"/>
                  </a:lnTo>
                  <a:lnTo>
                    <a:pt x="94661" y="17074"/>
                  </a:lnTo>
                  <a:lnTo>
                    <a:pt x="100026" y="72295"/>
                  </a:lnTo>
                  <a:lnTo>
                    <a:pt x="106326" y="121398"/>
                  </a:lnTo>
                  <a:lnTo>
                    <a:pt x="112678" y="164348"/>
                  </a:lnTo>
                  <a:lnTo>
                    <a:pt x="115575" y="182752"/>
                  </a:lnTo>
                  <a:lnTo>
                    <a:pt x="259796" y="195300"/>
                  </a:lnTo>
                </a:path>
                <a:path w="676910" h="749935">
                  <a:moveTo>
                    <a:pt x="248912" y="204253"/>
                  </a:moveTo>
                  <a:lnTo>
                    <a:pt x="248259" y="199892"/>
                  </a:lnTo>
                  <a:lnTo>
                    <a:pt x="248491" y="200205"/>
                  </a:lnTo>
                  <a:lnTo>
                    <a:pt x="252893" y="199256"/>
                  </a:lnTo>
                  <a:lnTo>
                    <a:pt x="264749" y="191109"/>
                  </a:lnTo>
                  <a:lnTo>
                    <a:pt x="379760" y="173798"/>
                  </a:lnTo>
                  <a:lnTo>
                    <a:pt x="392840" y="188534"/>
                  </a:lnTo>
                  <a:lnTo>
                    <a:pt x="405863" y="196101"/>
                  </a:lnTo>
                  <a:lnTo>
                    <a:pt x="426628" y="198889"/>
                  </a:lnTo>
                  <a:lnTo>
                    <a:pt x="462932" y="199287"/>
                  </a:lnTo>
                  <a:lnTo>
                    <a:pt x="503007" y="195305"/>
                  </a:lnTo>
                  <a:lnTo>
                    <a:pt x="530496" y="186543"/>
                  </a:lnTo>
                  <a:lnTo>
                    <a:pt x="546318" y="177781"/>
                  </a:lnTo>
                  <a:lnTo>
                    <a:pt x="551388" y="173798"/>
                  </a:lnTo>
                  <a:lnTo>
                    <a:pt x="655579" y="191109"/>
                  </a:lnTo>
                  <a:lnTo>
                    <a:pt x="663760" y="192761"/>
                  </a:lnTo>
                  <a:lnTo>
                    <a:pt x="670441" y="197268"/>
                  </a:lnTo>
                  <a:lnTo>
                    <a:pt x="674945" y="203957"/>
                  </a:lnTo>
                  <a:lnTo>
                    <a:pt x="676597" y="212152"/>
                  </a:lnTo>
                  <a:lnTo>
                    <a:pt x="614113" y="736561"/>
                  </a:lnTo>
                  <a:lnTo>
                    <a:pt x="614113" y="743813"/>
                  </a:lnTo>
                  <a:lnTo>
                    <a:pt x="607446" y="749756"/>
                  </a:lnTo>
                  <a:lnTo>
                    <a:pt x="599216" y="749756"/>
                  </a:lnTo>
                  <a:lnTo>
                    <a:pt x="322267" y="749756"/>
                  </a:lnTo>
                  <a:lnTo>
                    <a:pt x="314050" y="749756"/>
                  </a:lnTo>
                  <a:lnTo>
                    <a:pt x="307370" y="743813"/>
                  </a:lnTo>
                  <a:lnTo>
                    <a:pt x="307370" y="736561"/>
                  </a:lnTo>
                  <a:lnTo>
                    <a:pt x="257230" y="311822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1"/>
            <p:cNvSpPr/>
            <p:nvPr/>
          </p:nvSpPr>
          <p:spPr>
            <a:xfrm>
              <a:off x="3626886" y="4499998"/>
              <a:ext cx="235064" cy="2350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62"/>
            <p:cNvSpPr/>
            <p:nvPr/>
          </p:nvSpPr>
          <p:spPr>
            <a:xfrm>
              <a:off x="3892547" y="4759186"/>
              <a:ext cx="110489" cy="642620"/>
            </a:xfrm>
            <a:custGeom>
              <a:avLst/>
              <a:gdLst/>
              <a:ahLst/>
              <a:cxnLst/>
              <a:rect l="l" t="t" r="r" b="b"/>
              <a:pathLst>
                <a:path w="110489" h="642620">
                  <a:moveTo>
                    <a:pt x="57886" y="14016"/>
                  </a:moveTo>
                  <a:lnTo>
                    <a:pt x="62268" y="55597"/>
                  </a:lnTo>
                  <a:lnTo>
                    <a:pt x="67952" y="112015"/>
                  </a:lnTo>
                  <a:lnTo>
                    <a:pt x="74297" y="176158"/>
                  </a:lnTo>
                  <a:lnTo>
                    <a:pt x="80658" y="240912"/>
                  </a:lnTo>
                  <a:lnTo>
                    <a:pt x="86395" y="299164"/>
                  </a:lnTo>
                  <a:lnTo>
                    <a:pt x="90863" y="343801"/>
                  </a:lnTo>
                  <a:lnTo>
                    <a:pt x="93421" y="367711"/>
                  </a:lnTo>
                  <a:lnTo>
                    <a:pt x="97873" y="421758"/>
                  </a:lnTo>
                  <a:lnTo>
                    <a:pt x="103519" y="507204"/>
                  </a:lnTo>
                  <a:lnTo>
                    <a:pt x="108367" y="586216"/>
                  </a:lnTo>
                  <a:lnTo>
                    <a:pt x="110426" y="620961"/>
                  </a:lnTo>
                  <a:lnTo>
                    <a:pt x="102972" y="633081"/>
                  </a:lnTo>
                  <a:lnTo>
                    <a:pt x="95654" y="639244"/>
                  </a:lnTo>
                  <a:lnTo>
                    <a:pt x="84124" y="641362"/>
                  </a:lnTo>
                  <a:lnTo>
                    <a:pt x="64033" y="641345"/>
                  </a:lnTo>
                  <a:lnTo>
                    <a:pt x="41401" y="642099"/>
                  </a:lnTo>
                  <a:lnTo>
                    <a:pt x="25041" y="640360"/>
                  </a:lnTo>
                  <a:lnTo>
                    <a:pt x="14791" y="628954"/>
                  </a:lnTo>
                  <a:lnTo>
                    <a:pt x="10490" y="600705"/>
                  </a:lnTo>
                  <a:lnTo>
                    <a:pt x="8358" y="573880"/>
                  </a:lnTo>
                  <a:lnTo>
                    <a:pt x="4806" y="546863"/>
                  </a:lnTo>
                  <a:lnTo>
                    <a:pt x="1474" y="525999"/>
                  </a:lnTo>
                  <a:lnTo>
                    <a:pt x="0" y="517634"/>
                  </a:lnTo>
                  <a:lnTo>
                    <a:pt x="57886" y="26169"/>
                  </a:lnTo>
                  <a:lnTo>
                    <a:pt x="56593" y="7492"/>
                  </a:lnTo>
                  <a:lnTo>
                    <a:pt x="56162" y="0"/>
                  </a:lnTo>
                  <a:lnTo>
                    <a:pt x="56593" y="2554"/>
                  </a:lnTo>
                  <a:lnTo>
                    <a:pt x="57886" y="14016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63"/>
            <p:cNvSpPr/>
            <p:nvPr/>
          </p:nvSpPr>
          <p:spPr>
            <a:xfrm>
              <a:off x="3238849" y="4323849"/>
              <a:ext cx="160982" cy="2535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47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65"/>
          <p:cNvGrpSpPr/>
          <p:nvPr/>
        </p:nvGrpSpPr>
        <p:grpSpPr>
          <a:xfrm>
            <a:off x="3545305" y="208547"/>
            <a:ext cx="3962400" cy="6384758"/>
            <a:chOff x="3244269" y="5869108"/>
            <a:chExt cx="781939" cy="1106203"/>
          </a:xfrm>
        </p:grpSpPr>
        <p:sp>
          <p:nvSpPr>
            <p:cNvPr id="3" name="object 66"/>
            <p:cNvSpPr/>
            <p:nvPr/>
          </p:nvSpPr>
          <p:spPr>
            <a:xfrm>
              <a:off x="3295323" y="6159336"/>
              <a:ext cx="730885" cy="815975"/>
            </a:xfrm>
            <a:custGeom>
              <a:avLst/>
              <a:gdLst/>
              <a:ahLst/>
              <a:cxnLst/>
              <a:rect l="l" t="t" r="r" b="b"/>
              <a:pathLst>
                <a:path w="730885" h="815975">
                  <a:moveTo>
                    <a:pt x="27799" y="0"/>
                  </a:moveTo>
                  <a:lnTo>
                    <a:pt x="13644" y="4327"/>
                  </a:lnTo>
                  <a:lnTo>
                    <a:pt x="5186" y="14631"/>
                  </a:lnTo>
                  <a:lnTo>
                    <a:pt x="906" y="31146"/>
                  </a:lnTo>
                  <a:lnTo>
                    <a:pt x="0" y="69335"/>
                  </a:lnTo>
                  <a:lnTo>
                    <a:pt x="1473" y="130322"/>
                  </a:lnTo>
                  <a:lnTo>
                    <a:pt x="3530" y="192865"/>
                  </a:lnTo>
                  <a:lnTo>
                    <a:pt x="4373" y="235718"/>
                  </a:lnTo>
                  <a:lnTo>
                    <a:pt x="51845" y="270379"/>
                  </a:lnTo>
                  <a:lnTo>
                    <a:pt x="100615" y="285426"/>
                  </a:lnTo>
                  <a:lnTo>
                    <a:pt x="156359" y="296687"/>
                  </a:lnTo>
                  <a:lnTo>
                    <a:pt x="211789" y="302468"/>
                  </a:lnTo>
                  <a:lnTo>
                    <a:pt x="259618" y="301072"/>
                  </a:lnTo>
                  <a:lnTo>
                    <a:pt x="311307" y="726776"/>
                  </a:lnTo>
                  <a:lnTo>
                    <a:pt x="311307" y="734104"/>
                  </a:lnTo>
                  <a:lnTo>
                    <a:pt x="317974" y="739984"/>
                  </a:lnTo>
                  <a:lnTo>
                    <a:pt x="611382" y="739984"/>
                  </a:lnTo>
                  <a:lnTo>
                    <a:pt x="618050" y="734104"/>
                  </a:lnTo>
                  <a:lnTo>
                    <a:pt x="618050" y="726776"/>
                  </a:lnTo>
                  <a:lnTo>
                    <a:pt x="621377" y="698811"/>
                  </a:lnTo>
                  <a:lnTo>
                    <a:pt x="623790" y="713536"/>
                  </a:lnTo>
                  <a:lnTo>
                    <a:pt x="626602" y="732902"/>
                  </a:lnTo>
                  <a:lnTo>
                    <a:pt x="629087" y="754094"/>
                  </a:lnTo>
                  <a:lnTo>
                    <a:pt x="630521" y="774299"/>
                  </a:lnTo>
                  <a:lnTo>
                    <a:pt x="634830" y="802549"/>
                  </a:lnTo>
                  <a:lnTo>
                    <a:pt x="645083" y="813955"/>
                  </a:lnTo>
                  <a:lnTo>
                    <a:pt x="661445" y="815694"/>
                  </a:lnTo>
                  <a:lnTo>
                    <a:pt x="684077" y="814939"/>
                  </a:lnTo>
                  <a:lnTo>
                    <a:pt x="704169" y="814921"/>
                  </a:lnTo>
                  <a:lnTo>
                    <a:pt x="715699" y="812792"/>
                  </a:lnTo>
                  <a:lnTo>
                    <a:pt x="723016" y="806640"/>
                  </a:lnTo>
                  <a:lnTo>
                    <a:pt x="730470" y="794556"/>
                  </a:lnTo>
                  <a:lnTo>
                    <a:pt x="723563" y="680767"/>
                  </a:lnTo>
                  <a:lnTo>
                    <a:pt x="717917" y="595299"/>
                  </a:lnTo>
                  <a:lnTo>
                    <a:pt x="713465" y="541242"/>
                  </a:lnTo>
                  <a:lnTo>
                    <a:pt x="711171" y="519915"/>
                  </a:lnTo>
                  <a:lnTo>
                    <a:pt x="680001" y="206889"/>
                  </a:lnTo>
                  <a:lnTo>
                    <a:pt x="680534" y="202380"/>
                  </a:lnTo>
                  <a:lnTo>
                    <a:pt x="680534" y="199243"/>
                  </a:lnTo>
                  <a:lnTo>
                    <a:pt x="679835" y="196246"/>
                  </a:lnTo>
                  <a:lnTo>
                    <a:pt x="678578" y="193554"/>
                  </a:lnTo>
                  <a:lnTo>
                    <a:pt x="677829" y="193236"/>
                  </a:lnTo>
                  <a:lnTo>
                    <a:pt x="677650" y="194177"/>
                  </a:lnTo>
                  <a:lnTo>
                    <a:pt x="677222" y="189032"/>
                  </a:lnTo>
                  <a:lnTo>
                    <a:pt x="677372" y="191344"/>
                  </a:lnTo>
                  <a:lnTo>
                    <a:pt x="673676" y="185388"/>
                  </a:lnTo>
                  <a:lnTo>
                    <a:pt x="667047" y="181400"/>
                  </a:lnTo>
                  <a:lnTo>
                    <a:pt x="659503" y="181400"/>
                  </a:lnTo>
                  <a:lnTo>
                    <a:pt x="555312" y="164090"/>
                  </a:lnTo>
                  <a:lnTo>
                    <a:pt x="550244" y="168071"/>
                  </a:lnTo>
                  <a:lnTo>
                    <a:pt x="534427" y="176828"/>
                  </a:lnTo>
                  <a:lnTo>
                    <a:pt x="506942" y="185585"/>
                  </a:lnTo>
                  <a:lnTo>
                    <a:pt x="466869" y="189566"/>
                  </a:lnTo>
                  <a:lnTo>
                    <a:pt x="430565" y="189168"/>
                  </a:lnTo>
                  <a:lnTo>
                    <a:pt x="409799" y="186382"/>
                  </a:lnTo>
                  <a:lnTo>
                    <a:pt x="396771" y="178818"/>
                  </a:lnTo>
                  <a:lnTo>
                    <a:pt x="383684" y="164090"/>
                  </a:lnTo>
                  <a:lnTo>
                    <a:pt x="268686" y="181400"/>
                  </a:lnTo>
                  <a:lnTo>
                    <a:pt x="259751" y="185372"/>
                  </a:lnTo>
                  <a:lnTo>
                    <a:pt x="252323" y="189233"/>
                  </a:lnTo>
                  <a:lnTo>
                    <a:pt x="246245" y="193363"/>
                  </a:lnTo>
                  <a:lnTo>
                    <a:pt x="246143" y="195129"/>
                  </a:lnTo>
                  <a:lnTo>
                    <a:pt x="115092" y="176764"/>
                  </a:lnTo>
                  <a:lnTo>
                    <a:pt x="106086" y="118416"/>
                  </a:lnTo>
                  <a:lnTo>
                    <a:pt x="99956" y="71382"/>
                  </a:lnTo>
                  <a:lnTo>
                    <a:pt x="97299" y="35464"/>
                  </a:lnTo>
                  <a:lnTo>
                    <a:pt x="94672" y="17078"/>
                  </a:lnTo>
                  <a:lnTo>
                    <a:pt x="86072" y="8248"/>
                  </a:lnTo>
                  <a:lnTo>
                    <a:pt x="71053" y="4514"/>
                  </a:lnTo>
                  <a:lnTo>
                    <a:pt x="49166" y="1416"/>
                  </a:lnTo>
                  <a:lnTo>
                    <a:pt x="27799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67"/>
            <p:cNvSpPr/>
            <p:nvPr/>
          </p:nvSpPr>
          <p:spPr>
            <a:xfrm>
              <a:off x="3634532" y="6072450"/>
              <a:ext cx="230581" cy="2305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68"/>
            <p:cNvSpPr/>
            <p:nvPr/>
          </p:nvSpPr>
          <p:spPr>
            <a:xfrm>
              <a:off x="3281192" y="6140565"/>
              <a:ext cx="676910" cy="749935"/>
            </a:xfrm>
            <a:custGeom>
              <a:avLst/>
              <a:gdLst/>
              <a:ahLst/>
              <a:cxnLst/>
              <a:rect l="l" t="t" r="r" b="b"/>
              <a:pathLst>
                <a:path w="676910" h="749934">
                  <a:moveTo>
                    <a:pt x="254805" y="309051"/>
                  </a:moveTo>
                  <a:lnTo>
                    <a:pt x="207614" y="309967"/>
                  </a:lnTo>
                  <a:lnTo>
                    <a:pt x="153152" y="302773"/>
                  </a:lnTo>
                  <a:lnTo>
                    <a:pt x="98507" y="289612"/>
                  </a:lnTo>
                  <a:lnTo>
                    <a:pt x="50768" y="272623"/>
                  </a:lnTo>
                  <a:lnTo>
                    <a:pt x="17023" y="253946"/>
                  </a:lnTo>
                  <a:lnTo>
                    <a:pt x="3525" y="192870"/>
                  </a:lnTo>
                  <a:lnTo>
                    <a:pt x="1472" y="130332"/>
                  </a:lnTo>
                  <a:lnTo>
                    <a:pt x="0" y="69349"/>
                  </a:lnTo>
                  <a:lnTo>
                    <a:pt x="906" y="31162"/>
                  </a:lnTo>
                  <a:lnTo>
                    <a:pt x="5184" y="14614"/>
                  </a:lnTo>
                  <a:lnTo>
                    <a:pt x="13640" y="4310"/>
                  </a:lnTo>
                  <a:lnTo>
                    <a:pt x="27794" y="0"/>
                  </a:lnTo>
                  <a:lnTo>
                    <a:pt x="49166" y="1432"/>
                  </a:lnTo>
                  <a:lnTo>
                    <a:pt x="94661" y="17060"/>
                  </a:lnTo>
                  <a:lnTo>
                    <a:pt x="100019" y="72300"/>
                  </a:lnTo>
                  <a:lnTo>
                    <a:pt x="106315" y="121396"/>
                  </a:lnTo>
                  <a:lnTo>
                    <a:pt x="112665" y="164329"/>
                  </a:lnTo>
                  <a:lnTo>
                    <a:pt x="115562" y="182724"/>
                  </a:lnTo>
                  <a:lnTo>
                    <a:pt x="241711" y="203311"/>
                  </a:lnTo>
                </a:path>
                <a:path w="676910" h="749934">
                  <a:moveTo>
                    <a:pt x="264749" y="191157"/>
                  </a:moveTo>
                  <a:lnTo>
                    <a:pt x="379760" y="173834"/>
                  </a:lnTo>
                  <a:lnTo>
                    <a:pt x="392840" y="188570"/>
                  </a:lnTo>
                  <a:lnTo>
                    <a:pt x="405863" y="196137"/>
                  </a:lnTo>
                  <a:lnTo>
                    <a:pt x="426628" y="198925"/>
                  </a:lnTo>
                  <a:lnTo>
                    <a:pt x="462932" y="199323"/>
                  </a:lnTo>
                  <a:lnTo>
                    <a:pt x="503007" y="195340"/>
                  </a:lnTo>
                  <a:lnTo>
                    <a:pt x="530496" y="186579"/>
                  </a:lnTo>
                  <a:lnTo>
                    <a:pt x="546318" y="177817"/>
                  </a:lnTo>
                  <a:lnTo>
                    <a:pt x="551388" y="173834"/>
                  </a:lnTo>
                  <a:lnTo>
                    <a:pt x="655566" y="191157"/>
                  </a:lnTo>
                  <a:lnTo>
                    <a:pt x="663754" y="192808"/>
                  </a:lnTo>
                  <a:lnTo>
                    <a:pt x="670439" y="197307"/>
                  </a:lnTo>
                  <a:lnTo>
                    <a:pt x="674945" y="203973"/>
                  </a:lnTo>
                  <a:lnTo>
                    <a:pt x="676597" y="212125"/>
                  </a:lnTo>
                  <a:lnTo>
                    <a:pt x="614113" y="736533"/>
                  </a:lnTo>
                  <a:lnTo>
                    <a:pt x="614113" y="743848"/>
                  </a:lnTo>
                  <a:lnTo>
                    <a:pt x="607446" y="749741"/>
                  </a:lnTo>
                  <a:lnTo>
                    <a:pt x="599216" y="749741"/>
                  </a:lnTo>
                  <a:lnTo>
                    <a:pt x="322267" y="749741"/>
                  </a:lnTo>
                  <a:lnTo>
                    <a:pt x="314038" y="749741"/>
                  </a:lnTo>
                  <a:lnTo>
                    <a:pt x="307370" y="743848"/>
                  </a:lnTo>
                  <a:lnTo>
                    <a:pt x="307370" y="736533"/>
                  </a:lnTo>
                  <a:lnTo>
                    <a:pt x="243718" y="212125"/>
                  </a:lnTo>
                  <a:lnTo>
                    <a:pt x="245370" y="203973"/>
                  </a:lnTo>
                  <a:lnTo>
                    <a:pt x="249876" y="197307"/>
                  </a:lnTo>
                  <a:lnTo>
                    <a:pt x="256560" y="192808"/>
                  </a:lnTo>
                  <a:lnTo>
                    <a:pt x="264749" y="191157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9"/>
            <p:cNvSpPr/>
            <p:nvPr/>
          </p:nvSpPr>
          <p:spPr>
            <a:xfrm>
              <a:off x="3632295" y="6070211"/>
              <a:ext cx="235064" cy="2350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0"/>
            <p:cNvSpPr/>
            <p:nvPr/>
          </p:nvSpPr>
          <p:spPr>
            <a:xfrm>
              <a:off x="3897955" y="6329401"/>
              <a:ext cx="110489" cy="642620"/>
            </a:xfrm>
            <a:custGeom>
              <a:avLst/>
              <a:gdLst/>
              <a:ahLst/>
              <a:cxnLst/>
              <a:rect l="l" t="t" r="r" b="b"/>
              <a:pathLst>
                <a:path w="110489" h="642620">
                  <a:moveTo>
                    <a:pt x="57886" y="14016"/>
                  </a:moveTo>
                  <a:lnTo>
                    <a:pt x="62268" y="55597"/>
                  </a:lnTo>
                  <a:lnTo>
                    <a:pt x="67952" y="112015"/>
                  </a:lnTo>
                  <a:lnTo>
                    <a:pt x="74297" y="176158"/>
                  </a:lnTo>
                  <a:lnTo>
                    <a:pt x="80658" y="240912"/>
                  </a:lnTo>
                  <a:lnTo>
                    <a:pt x="86395" y="299164"/>
                  </a:lnTo>
                  <a:lnTo>
                    <a:pt x="90863" y="343801"/>
                  </a:lnTo>
                  <a:lnTo>
                    <a:pt x="93421" y="367711"/>
                  </a:lnTo>
                  <a:lnTo>
                    <a:pt x="97873" y="421758"/>
                  </a:lnTo>
                  <a:lnTo>
                    <a:pt x="103519" y="507204"/>
                  </a:lnTo>
                  <a:lnTo>
                    <a:pt x="108367" y="586216"/>
                  </a:lnTo>
                  <a:lnTo>
                    <a:pt x="110426" y="620961"/>
                  </a:lnTo>
                  <a:lnTo>
                    <a:pt x="102972" y="633082"/>
                  </a:lnTo>
                  <a:lnTo>
                    <a:pt x="95654" y="639254"/>
                  </a:lnTo>
                  <a:lnTo>
                    <a:pt x="84124" y="641394"/>
                  </a:lnTo>
                  <a:lnTo>
                    <a:pt x="64033" y="641421"/>
                  </a:lnTo>
                  <a:lnTo>
                    <a:pt x="41401" y="642141"/>
                  </a:lnTo>
                  <a:lnTo>
                    <a:pt x="25039" y="640402"/>
                  </a:lnTo>
                  <a:lnTo>
                    <a:pt x="14786" y="629009"/>
                  </a:lnTo>
                  <a:lnTo>
                    <a:pt x="10477" y="600768"/>
                  </a:lnTo>
                  <a:lnTo>
                    <a:pt x="8352" y="573909"/>
                  </a:lnTo>
                  <a:lnTo>
                    <a:pt x="4805" y="546877"/>
                  </a:lnTo>
                  <a:lnTo>
                    <a:pt x="1474" y="526011"/>
                  </a:lnTo>
                  <a:lnTo>
                    <a:pt x="0" y="517647"/>
                  </a:lnTo>
                  <a:lnTo>
                    <a:pt x="57886" y="26169"/>
                  </a:lnTo>
                  <a:lnTo>
                    <a:pt x="56593" y="7492"/>
                  </a:lnTo>
                  <a:lnTo>
                    <a:pt x="56162" y="0"/>
                  </a:lnTo>
                  <a:lnTo>
                    <a:pt x="56593" y="2554"/>
                  </a:lnTo>
                  <a:lnTo>
                    <a:pt x="57886" y="14016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71"/>
            <p:cNvSpPr/>
            <p:nvPr/>
          </p:nvSpPr>
          <p:spPr>
            <a:xfrm>
              <a:off x="3244269" y="5869108"/>
              <a:ext cx="172858" cy="2866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96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4"/>
          <p:cNvGrpSpPr/>
          <p:nvPr/>
        </p:nvGrpSpPr>
        <p:grpSpPr>
          <a:xfrm>
            <a:off x="3561347" y="128338"/>
            <a:ext cx="3030756" cy="6729662"/>
            <a:chOff x="3245609" y="1174617"/>
            <a:chExt cx="992356" cy="1000963"/>
          </a:xfrm>
        </p:grpSpPr>
        <p:sp>
          <p:nvSpPr>
            <p:cNvPr id="3" name="object 25"/>
            <p:cNvSpPr/>
            <p:nvPr/>
          </p:nvSpPr>
          <p:spPr>
            <a:xfrm>
              <a:off x="3295853" y="1435170"/>
              <a:ext cx="917575" cy="740410"/>
            </a:xfrm>
            <a:custGeom>
              <a:avLst/>
              <a:gdLst/>
              <a:ahLst/>
              <a:cxnLst/>
              <a:rect l="l" t="t" r="r" b="b"/>
              <a:pathLst>
                <a:path w="917575" h="740410">
                  <a:moveTo>
                    <a:pt x="889399" y="0"/>
                  </a:moveTo>
                  <a:lnTo>
                    <a:pt x="846145" y="4513"/>
                  </a:lnTo>
                  <a:lnTo>
                    <a:pt x="819898" y="35401"/>
                  </a:lnTo>
                  <a:lnTo>
                    <a:pt x="817242" y="71360"/>
                  </a:lnTo>
                  <a:lnTo>
                    <a:pt x="811112" y="118413"/>
                  </a:lnTo>
                  <a:lnTo>
                    <a:pt x="802106" y="176764"/>
                  </a:lnTo>
                  <a:lnTo>
                    <a:pt x="680325" y="195128"/>
                  </a:lnTo>
                  <a:lnTo>
                    <a:pt x="680224" y="193363"/>
                  </a:lnTo>
                  <a:lnTo>
                    <a:pt x="674140" y="189233"/>
                  </a:lnTo>
                  <a:lnTo>
                    <a:pt x="666713" y="185372"/>
                  </a:lnTo>
                  <a:lnTo>
                    <a:pt x="657783" y="181400"/>
                  </a:lnTo>
                  <a:lnTo>
                    <a:pt x="615441" y="175012"/>
                  </a:lnTo>
                  <a:lnTo>
                    <a:pt x="557605" y="164090"/>
                  </a:lnTo>
                  <a:lnTo>
                    <a:pt x="557643" y="164471"/>
                  </a:lnTo>
                  <a:lnTo>
                    <a:pt x="555319" y="164090"/>
                  </a:lnTo>
                  <a:lnTo>
                    <a:pt x="539186" y="178818"/>
                  </a:lnTo>
                  <a:lnTo>
                    <a:pt x="524595" y="186381"/>
                  </a:lnTo>
                  <a:lnTo>
                    <a:pt x="503256" y="189168"/>
                  </a:lnTo>
                  <a:lnTo>
                    <a:pt x="466877" y="189566"/>
                  </a:lnTo>
                  <a:lnTo>
                    <a:pt x="427620" y="185585"/>
                  </a:lnTo>
                  <a:lnTo>
                    <a:pt x="401943" y="176828"/>
                  </a:lnTo>
                  <a:lnTo>
                    <a:pt x="387936" y="168070"/>
                  </a:lnTo>
                  <a:lnTo>
                    <a:pt x="383692" y="164090"/>
                  </a:lnTo>
                  <a:lnTo>
                    <a:pt x="268680" y="181400"/>
                  </a:lnTo>
                  <a:lnTo>
                    <a:pt x="246138" y="195128"/>
                  </a:lnTo>
                  <a:lnTo>
                    <a:pt x="115099" y="176764"/>
                  </a:lnTo>
                  <a:lnTo>
                    <a:pt x="104648" y="113534"/>
                  </a:lnTo>
                  <a:lnTo>
                    <a:pt x="99310" y="77731"/>
                  </a:lnTo>
                  <a:lnTo>
                    <a:pt x="97415" y="56105"/>
                  </a:lnTo>
                  <a:lnTo>
                    <a:pt x="97294" y="35401"/>
                  </a:lnTo>
                  <a:lnTo>
                    <a:pt x="94668" y="17051"/>
                  </a:lnTo>
                  <a:lnTo>
                    <a:pt x="86072" y="8240"/>
                  </a:lnTo>
                  <a:lnTo>
                    <a:pt x="71053" y="4513"/>
                  </a:lnTo>
                  <a:lnTo>
                    <a:pt x="49161" y="1415"/>
                  </a:lnTo>
                  <a:lnTo>
                    <a:pt x="27793" y="0"/>
                  </a:lnTo>
                  <a:lnTo>
                    <a:pt x="13639" y="4328"/>
                  </a:lnTo>
                  <a:lnTo>
                    <a:pt x="5180" y="14637"/>
                  </a:lnTo>
                  <a:lnTo>
                    <a:pt x="901" y="31159"/>
                  </a:lnTo>
                  <a:lnTo>
                    <a:pt x="0" y="69345"/>
                  </a:lnTo>
                  <a:lnTo>
                    <a:pt x="1472" y="130330"/>
                  </a:lnTo>
                  <a:lnTo>
                    <a:pt x="3526" y="192872"/>
                  </a:lnTo>
                  <a:lnTo>
                    <a:pt x="4368" y="235730"/>
                  </a:lnTo>
                  <a:lnTo>
                    <a:pt x="51848" y="270338"/>
                  </a:lnTo>
                  <a:lnTo>
                    <a:pt x="100620" y="285371"/>
                  </a:lnTo>
                  <a:lnTo>
                    <a:pt x="156362" y="296626"/>
                  </a:lnTo>
                  <a:lnTo>
                    <a:pt x="211789" y="302405"/>
                  </a:lnTo>
                  <a:lnTo>
                    <a:pt x="259613" y="301008"/>
                  </a:lnTo>
                  <a:lnTo>
                    <a:pt x="311302" y="726789"/>
                  </a:lnTo>
                  <a:lnTo>
                    <a:pt x="311302" y="734104"/>
                  </a:lnTo>
                  <a:lnTo>
                    <a:pt x="317982" y="739997"/>
                  </a:lnTo>
                  <a:lnTo>
                    <a:pt x="608482" y="739997"/>
                  </a:lnTo>
                  <a:lnTo>
                    <a:pt x="615162" y="734104"/>
                  </a:lnTo>
                  <a:lnTo>
                    <a:pt x="615162" y="726789"/>
                  </a:lnTo>
                  <a:lnTo>
                    <a:pt x="666851" y="301008"/>
                  </a:lnTo>
                  <a:lnTo>
                    <a:pt x="713988" y="302405"/>
                  </a:lnTo>
                  <a:lnTo>
                    <a:pt x="767700" y="296626"/>
                  </a:lnTo>
                  <a:lnTo>
                    <a:pt x="821213" y="285371"/>
                  </a:lnTo>
                  <a:lnTo>
                    <a:pt x="867753" y="270338"/>
                  </a:lnTo>
                  <a:lnTo>
                    <a:pt x="912824" y="235730"/>
                  </a:lnTo>
                  <a:lnTo>
                    <a:pt x="913666" y="192872"/>
                  </a:lnTo>
                  <a:lnTo>
                    <a:pt x="915720" y="130330"/>
                  </a:lnTo>
                  <a:lnTo>
                    <a:pt x="917193" y="69345"/>
                  </a:lnTo>
                  <a:lnTo>
                    <a:pt x="916291" y="31159"/>
                  </a:lnTo>
                  <a:lnTo>
                    <a:pt x="912012" y="14637"/>
                  </a:lnTo>
                  <a:lnTo>
                    <a:pt x="903553" y="4328"/>
                  </a:lnTo>
                  <a:lnTo>
                    <a:pt x="889399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26"/>
            <p:cNvSpPr/>
            <p:nvPr/>
          </p:nvSpPr>
          <p:spPr>
            <a:xfrm>
              <a:off x="3633631" y="1346046"/>
              <a:ext cx="235064" cy="235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27"/>
            <p:cNvSpPr/>
            <p:nvPr/>
          </p:nvSpPr>
          <p:spPr>
            <a:xfrm>
              <a:off x="3282528" y="1416376"/>
              <a:ext cx="676910" cy="749935"/>
            </a:xfrm>
            <a:custGeom>
              <a:avLst/>
              <a:gdLst/>
              <a:ahLst/>
              <a:cxnLst/>
              <a:rect l="l" t="t" r="r" b="b"/>
              <a:pathLst>
                <a:path w="676910" h="749935">
                  <a:moveTo>
                    <a:pt x="264749" y="191131"/>
                  </a:moveTo>
                  <a:lnTo>
                    <a:pt x="379760" y="173795"/>
                  </a:lnTo>
                  <a:lnTo>
                    <a:pt x="392840" y="188539"/>
                  </a:lnTo>
                  <a:lnTo>
                    <a:pt x="405863" y="196109"/>
                  </a:lnTo>
                  <a:lnTo>
                    <a:pt x="426628" y="198899"/>
                  </a:lnTo>
                  <a:lnTo>
                    <a:pt x="462932" y="199297"/>
                  </a:lnTo>
                  <a:lnTo>
                    <a:pt x="503007" y="195312"/>
                  </a:lnTo>
                  <a:lnTo>
                    <a:pt x="530496" y="186546"/>
                  </a:lnTo>
                  <a:lnTo>
                    <a:pt x="546318" y="177780"/>
                  </a:lnTo>
                  <a:lnTo>
                    <a:pt x="551388" y="173795"/>
                  </a:lnTo>
                  <a:lnTo>
                    <a:pt x="655579" y="191131"/>
                  </a:lnTo>
                  <a:lnTo>
                    <a:pt x="663760" y="192781"/>
                  </a:lnTo>
                  <a:lnTo>
                    <a:pt x="670441" y="197284"/>
                  </a:lnTo>
                  <a:lnTo>
                    <a:pt x="674945" y="203968"/>
                  </a:lnTo>
                  <a:lnTo>
                    <a:pt x="676597" y="212162"/>
                  </a:lnTo>
                  <a:lnTo>
                    <a:pt x="614126" y="736558"/>
                  </a:lnTo>
                  <a:lnTo>
                    <a:pt x="614126" y="743822"/>
                  </a:lnTo>
                  <a:lnTo>
                    <a:pt x="607446" y="749766"/>
                  </a:lnTo>
                  <a:lnTo>
                    <a:pt x="599216" y="749766"/>
                  </a:lnTo>
                  <a:lnTo>
                    <a:pt x="322267" y="749766"/>
                  </a:lnTo>
                  <a:lnTo>
                    <a:pt x="314050" y="749766"/>
                  </a:lnTo>
                  <a:lnTo>
                    <a:pt x="307370" y="743822"/>
                  </a:lnTo>
                  <a:lnTo>
                    <a:pt x="307370" y="736558"/>
                  </a:lnTo>
                  <a:lnTo>
                    <a:pt x="243730" y="212162"/>
                  </a:lnTo>
                  <a:lnTo>
                    <a:pt x="245382" y="203968"/>
                  </a:lnTo>
                  <a:lnTo>
                    <a:pt x="249887" y="197284"/>
                  </a:lnTo>
                  <a:lnTo>
                    <a:pt x="256568" y="192781"/>
                  </a:lnTo>
                  <a:lnTo>
                    <a:pt x="264749" y="191131"/>
                  </a:lnTo>
                  <a:close/>
                </a:path>
                <a:path w="676910" h="749935">
                  <a:moveTo>
                    <a:pt x="254805" y="309076"/>
                  </a:moveTo>
                  <a:lnTo>
                    <a:pt x="207615" y="309996"/>
                  </a:lnTo>
                  <a:lnTo>
                    <a:pt x="153155" y="302796"/>
                  </a:lnTo>
                  <a:lnTo>
                    <a:pt x="98512" y="289624"/>
                  </a:lnTo>
                  <a:lnTo>
                    <a:pt x="50774" y="272629"/>
                  </a:lnTo>
                  <a:lnTo>
                    <a:pt x="17028" y="253958"/>
                  </a:lnTo>
                  <a:lnTo>
                    <a:pt x="3525" y="192906"/>
                  </a:lnTo>
                  <a:lnTo>
                    <a:pt x="1472" y="130365"/>
                  </a:lnTo>
                  <a:lnTo>
                    <a:pt x="0" y="69381"/>
                  </a:lnTo>
                  <a:lnTo>
                    <a:pt x="906" y="31200"/>
                  </a:lnTo>
                  <a:lnTo>
                    <a:pt x="5186" y="14640"/>
                  </a:lnTo>
                  <a:lnTo>
                    <a:pt x="13644" y="4317"/>
                  </a:lnTo>
                  <a:lnTo>
                    <a:pt x="27799" y="0"/>
                  </a:lnTo>
                  <a:lnTo>
                    <a:pt x="49166" y="1456"/>
                  </a:lnTo>
                  <a:lnTo>
                    <a:pt x="94667" y="17082"/>
                  </a:lnTo>
                  <a:lnTo>
                    <a:pt x="100026" y="72324"/>
                  </a:lnTo>
                  <a:lnTo>
                    <a:pt x="106326" y="121421"/>
                  </a:lnTo>
                  <a:lnTo>
                    <a:pt x="112678" y="164354"/>
                  </a:lnTo>
                  <a:lnTo>
                    <a:pt x="115575" y="182749"/>
                  </a:lnTo>
                  <a:lnTo>
                    <a:pt x="241711" y="203336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28"/>
            <p:cNvSpPr/>
            <p:nvPr/>
          </p:nvSpPr>
          <p:spPr>
            <a:xfrm>
              <a:off x="3245609" y="1174617"/>
              <a:ext cx="160983" cy="2534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29"/>
            <p:cNvSpPr/>
            <p:nvPr/>
          </p:nvSpPr>
          <p:spPr>
            <a:xfrm>
              <a:off x="3946240" y="1416373"/>
              <a:ext cx="255270" cy="310515"/>
            </a:xfrm>
            <a:custGeom>
              <a:avLst/>
              <a:gdLst/>
              <a:ahLst/>
              <a:cxnLst/>
              <a:rect l="l" t="t" r="r" b="b"/>
              <a:pathLst>
                <a:path w="255270" h="310514">
                  <a:moveTo>
                    <a:pt x="13093" y="203341"/>
                  </a:moveTo>
                  <a:lnTo>
                    <a:pt x="139230" y="182754"/>
                  </a:lnTo>
                  <a:lnTo>
                    <a:pt x="149960" y="116080"/>
                  </a:lnTo>
                  <a:lnTo>
                    <a:pt x="157389" y="56237"/>
                  </a:lnTo>
                  <a:lnTo>
                    <a:pt x="157518" y="35447"/>
                  </a:lnTo>
                  <a:lnTo>
                    <a:pt x="160143" y="17089"/>
                  </a:lnTo>
                  <a:lnTo>
                    <a:pt x="168738" y="8261"/>
                  </a:lnTo>
                  <a:lnTo>
                    <a:pt x="183753" y="4527"/>
                  </a:lnTo>
                  <a:lnTo>
                    <a:pt x="205638" y="1449"/>
                  </a:lnTo>
                  <a:lnTo>
                    <a:pt x="227011" y="0"/>
                  </a:lnTo>
                  <a:lnTo>
                    <a:pt x="241165" y="4319"/>
                  </a:lnTo>
                  <a:lnTo>
                    <a:pt x="249620" y="14640"/>
                  </a:lnTo>
                  <a:lnTo>
                    <a:pt x="253898" y="31193"/>
                  </a:lnTo>
                  <a:lnTo>
                    <a:pt x="254805" y="69381"/>
                  </a:lnTo>
                  <a:lnTo>
                    <a:pt x="253333" y="130367"/>
                  </a:lnTo>
                  <a:lnTo>
                    <a:pt x="251280" y="192906"/>
                  </a:lnTo>
                  <a:lnTo>
                    <a:pt x="250444" y="235752"/>
                  </a:lnTo>
                  <a:lnTo>
                    <a:pt x="204030" y="272628"/>
                  </a:lnTo>
                  <a:lnTo>
                    <a:pt x="156292" y="289623"/>
                  </a:lnTo>
                  <a:lnTo>
                    <a:pt x="101649" y="302795"/>
                  </a:lnTo>
                  <a:lnTo>
                    <a:pt x="47189" y="309997"/>
                  </a:lnTo>
                  <a:lnTo>
                    <a:pt x="0" y="309081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30"/>
            <p:cNvSpPr/>
            <p:nvPr/>
          </p:nvSpPr>
          <p:spPr>
            <a:xfrm>
              <a:off x="4076984" y="1174617"/>
              <a:ext cx="160981" cy="2534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5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52"/>
          <p:cNvGrpSpPr/>
          <p:nvPr/>
        </p:nvGrpSpPr>
        <p:grpSpPr>
          <a:xfrm>
            <a:off x="176463" y="224589"/>
            <a:ext cx="12015537" cy="6538161"/>
            <a:chOff x="3042471" y="4406427"/>
            <a:chExt cx="1483174" cy="1088050"/>
          </a:xfrm>
        </p:grpSpPr>
        <p:sp>
          <p:nvSpPr>
            <p:cNvPr id="3" name="object 53"/>
            <p:cNvSpPr/>
            <p:nvPr/>
          </p:nvSpPr>
          <p:spPr>
            <a:xfrm>
              <a:off x="3706094" y="4824521"/>
              <a:ext cx="154305" cy="121920"/>
            </a:xfrm>
            <a:custGeom>
              <a:avLst/>
              <a:gdLst/>
              <a:ahLst/>
              <a:cxnLst/>
              <a:rect l="l" t="t" r="r" b="b"/>
              <a:pathLst>
                <a:path w="154304" h="121920">
                  <a:moveTo>
                    <a:pt x="154063" y="0"/>
                  </a:moveTo>
                  <a:lnTo>
                    <a:pt x="0" y="56159"/>
                  </a:lnTo>
                  <a:lnTo>
                    <a:pt x="150291" y="1217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54"/>
            <p:cNvSpPr/>
            <p:nvPr/>
          </p:nvSpPr>
          <p:spPr>
            <a:xfrm>
              <a:off x="3706094" y="4824521"/>
              <a:ext cx="154305" cy="121920"/>
            </a:xfrm>
            <a:custGeom>
              <a:avLst/>
              <a:gdLst/>
              <a:ahLst/>
              <a:cxnLst/>
              <a:rect l="l" t="t" r="r" b="b"/>
              <a:pathLst>
                <a:path w="154304" h="121920">
                  <a:moveTo>
                    <a:pt x="152171" y="60858"/>
                  </a:moveTo>
                  <a:lnTo>
                    <a:pt x="150291" y="121742"/>
                  </a:lnTo>
                  <a:lnTo>
                    <a:pt x="0" y="56159"/>
                  </a:lnTo>
                  <a:lnTo>
                    <a:pt x="154063" y="0"/>
                  </a:lnTo>
                  <a:lnTo>
                    <a:pt x="152171" y="60858"/>
                  </a:lnTo>
                  <a:close/>
                </a:path>
              </a:pathLst>
            </a:custGeom>
            <a:ln w="9029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5"/>
            <p:cNvSpPr/>
            <p:nvPr/>
          </p:nvSpPr>
          <p:spPr>
            <a:xfrm>
              <a:off x="3205096" y="4686688"/>
              <a:ext cx="265430" cy="303530"/>
            </a:xfrm>
            <a:custGeom>
              <a:avLst/>
              <a:gdLst/>
              <a:ahLst/>
              <a:cxnLst/>
              <a:rect l="l" t="t" r="r" b="b"/>
              <a:pathLst>
                <a:path w="265429" h="303529">
                  <a:moveTo>
                    <a:pt x="79633" y="0"/>
                  </a:moveTo>
                  <a:lnTo>
                    <a:pt x="60772" y="46502"/>
                  </a:lnTo>
                  <a:lnTo>
                    <a:pt x="24215" y="148994"/>
                  </a:lnTo>
                  <a:lnTo>
                    <a:pt x="0" y="251951"/>
                  </a:lnTo>
                  <a:lnTo>
                    <a:pt x="18165" y="299847"/>
                  </a:lnTo>
                  <a:lnTo>
                    <a:pt x="94119" y="302104"/>
                  </a:lnTo>
                  <a:lnTo>
                    <a:pt x="137746" y="302936"/>
                  </a:lnTo>
                  <a:lnTo>
                    <a:pt x="159452" y="302552"/>
                  </a:lnTo>
                  <a:lnTo>
                    <a:pt x="195423" y="293982"/>
                  </a:lnTo>
                  <a:lnTo>
                    <a:pt x="226241" y="288012"/>
                  </a:lnTo>
                  <a:lnTo>
                    <a:pt x="248478" y="281644"/>
                  </a:lnTo>
                  <a:lnTo>
                    <a:pt x="258703" y="271881"/>
                  </a:lnTo>
                  <a:lnTo>
                    <a:pt x="264874" y="238018"/>
                  </a:lnTo>
                  <a:lnTo>
                    <a:pt x="264213" y="214163"/>
                  </a:lnTo>
                  <a:lnTo>
                    <a:pt x="256758" y="200047"/>
                  </a:lnTo>
                  <a:lnTo>
                    <a:pt x="242548" y="195402"/>
                  </a:lnTo>
                  <a:lnTo>
                    <a:pt x="228503" y="186323"/>
                  </a:lnTo>
                  <a:lnTo>
                    <a:pt x="208871" y="166508"/>
                  </a:lnTo>
                  <a:lnTo>
                    <a:pt x="181433" y="147090"/>
                  </a:lnTo>
                  <a:lnTo>
                    <a:pt x="143971" y="139204"/>
                  </a:lnTo>
                  <a:lnTo>
                    <a:pt x="124206" y="137722"/>
                  </a:lnTo>
                  <a:lnTo>
                    <a:pt x="110916" y="122728"/>
                  </a:lnTo>
                  <a:lnTo>
                    <a:pt x="98069" y="81170"/>
                  </a:lnTo>
                  <a:lnTo>
                    <a:pt x="79633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56"/>
            <p:cNvSpPr/>
            <p:nvPr/>
          </p:nvSpPr>
          <p:spPr>
            <a:xfrm>
              <a:off x="3190050" y="4672429"/>
              <a:ext cx="227965" cy="305435"/>
            </a:xfrm>
            <a:custGeom>
              <a:avLst/>
              <a:gdLst/>
              <a:ahLst/>
              <a:cxnLst/>
              <a:rect l="l" t="t" r="r" b="b"/>
              <a:pathLst>
                <a:path w="227964" h="305435">
                  <a:moveTo>
                    <a:pt x="88426" y="0"/>
                  </a:moveTo>
                  <a:lnTo>
                    <a:pt x="49714" y="79637"/>
                  </a:lnTo>
                  <a:lnTo>
                    <a:pt x="29946" y="137613"/>
                  </a:lnTo>
                  <a:lnTo>
                    <a:pt x="13348" y="197000"/>
                  </a:lnTo>
                  <a:lnTo>
                    <a:pt x="2505" y="249774"/>
                  </a:lnTo>
                  <a:lnTo>
                    <a:pt x="0" y="287916"/>
                  </a:lnTo>
                  <a:lnTo>
                    <a:pt x="8416" y="303403"/>
                  </a:lnTo>
                  <a:lnTo>
                    <a:pt x="49299" y="305002"/>
                  </a:lnTo>
                  <a:lnTo>
                    <a:pt x="107514" y="305014"/>
                  </a:lnTo>
                  <a:lnTo>
                    <a:pt x="163797" y="304090"/>
                  </a:lnTo>
                  <a:lnTo>
                    <a:pt x="198878" y="302882"/>
                  </a:lnTo>
                  <a:lnTo>
                    <a:pt x="215984" y="289121"/>
                  </a:lnTo>
                  <a:lnTo>
                    <a:pt x="227355" y="259549"/>
                  </a:lnTo>
                  <a:lnTo>
                    <a:pt x="227282" y="228358"/>
                  </a:lnTo>
                  <a:lnTo>
                    <a:pt x="181041" y="208690"/>
                  </a:lnTo>
                  <a:lnTo>
                    <a:pt x="135675" y="208595"/>
                  </a:lnTo>
                  <a:lnTo>
                    <a:pt x="93859" y="208927"/>
                  </a:lnTo>
                  <a:lnTo>
                    <a:pt x="75498" y="209156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57"/>
            <p:cNvSpPr/>
            <p:nvPr/>
          </p:nvSpPr>
          <p:spPr>
            <a:xfrm>
              <a:off x="3409306" y="4871223"/>
              <a:ext cx="140893" cy="940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58"/>
            <p:cNvSpPr/>
            <p:nvPr/>
          </p:nvSpPr>
          <p:spPr>
            <a:xfrm>
              <a:off x="3284320" y="4659629"/>
              <a:ext cx="434975" cy="575945"/>
            </a:xfrm>
            <a:custGeom>
              <a:avLst/>
              <a:gdLst/>
              <a:ahLst/>
              <a:cxnLst/>
              <a:rect l="l" t="t" r="r" b="b"/>
              <a:pathLst>
                <a:path w="434975" h="575945">
                  <a:moveTo>
                    <a:pt x="310400" y="0"/>
                  </a:moveTo>
                  <a:lnTo>
                    <a:pt x="305332" y="3980"/>
                  </a:lnTo>
                  <a:lnTo>
                    <a:pt x="289515" y="12738"/>
                  </a:lnTo>
                  <a:lnTo>
                    <a:pt x="262030" y="21495"/>
                  </a:lnTo>
                  <a:lnTo>
                    <a:pt x="221957" y="25476"/>
                  </a:lnTo>
                  <a:lnTo>
                    <a:pt x="185653" y="25078"/>
                  </a:lnTo>
                  <a:lnTo>
                    <a:pt x="164888" y="22291"/>
                  </a:lnTo>
                  <a:lnTo>
                    <a:pt x="151865" y="14728"/>
                  </a:lnTo>
                  <a:lnTo>
                    <a:pt x="138785" y="0"/>
                  </a:lnTo>
                  <a:lnTo>
                    <a:pt x="66116" y="10934"/>
                  </a:lnTo>
                  <a:lnTo>
                    <a:pt x="0" y="26276"/>
                  </a:lnTo>
                  <a:lnTo>
                    <a:pt x="1118" y="38912"/>
                  </a:lnTo>
                  <a:lnTo>
                    <a:pt x="4375" y="69923"/>
                  </a:lnTo>
                  <a:lnTo>
                    <a:pt x="9622" y="108958"/>
                  </a:lnTo>
                  <a:lnTo>
                    <a:pt x="16713" y="145668"/>
                  </a:lnTo>
                  <a:lnTo>
                    <a:pt x="66395" y="562711"/>
                  </a:lnTo>
                  <a:lnTo>
                    <a:pt x="66395" y="570014"/>
                  </a:lnTo>
                  <a:lnTo>
                    <a:pt x="73075" y="575944"/>
                  </a:lnTo>
                  <a:lnTo>
                    <a:pt x="366471" y="575944"/>
                  </a:lnTo>
                  <a:lnTo>
                    <a:pt x="373151" y="570014"/>
                  </a:lnTo>
                  <a:lnTo>
                    <a:pt x="373151" y="562711"/>
                  </a:lnTo>
                  <a:lnTo>
                    <a:pt x="376834" y="531774"/>
                  </a:lnTo>
                  <a:lnTo>
                    <a:pt x="380405" y="468895"/>
                  </a:lnTo>
                  <a:lnTo>
                    <a:pt x="386674" y="414621"/>
                  </a:lnTo>
                  <a:lnTo>
                    <a:pt x="394790" y="351518"/>
                  </a:lnTo>
                  <a:lnTo>
                    <a:pt x="403894" y="284380"/>
                  </a:lnTo>
                  <a:lnTo>
                    <a:pt x="428561" y="106711"/>
                  </a:lnTo>
                  <a:lnTo>
                    <a:pt x="433044" y="71386"/>
                  </a:lnTo>
                  <a:lnTo>
                    <a:pt x="434314" y="54742"/>
                  </a:lnTo>
                  <a:lnTo>
                    <a:pt x="434474" y="41343"/>
                  </a:lnTo>
                  <a:lnTo>
                    <a:pt x="433933" y="30073"/>
                  </a:lnTo>
                  <a:lnTo>
                    <a:pt x="430733" y="22567"/>
                  </a:lnTo>
                  <a:lnTo>
                    <a:pt x="423278" y="17310"/>
                  </a:lnTo>
                  <a:lnTo>
                    <a:pt x="414591" y="17310"/>
                  </a:lnTo>
                  <a:lnTo>
                    <a:pt x="310400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59"/>
            <p:cNvSpPr/>
            <p:nvPr/>
          </p:nvSpPr>
          <p:spPr>
            <a:xfrm>
              <a:off x="3378029" y="4408671"/>
              <a:ext cx="230593" cy="2305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60"/>
            <p:cNvSpPr/>
            <p:nvPr/>
          </p:nvSpPr>
          <p:spPr>
            <a:xfrm>
              <a:off x="3269000" y="4650591"/>
              <a:ext cx="433070" cy="575945"/>
            </a:xfrm>
            <a:custGeom>
              <a:avLst/>
              <a:gdLst/>
              <a:ahLst/>
              <a:cxnLst/>
              <a:rect l="l" t="t" r="r" b="b"/>
              <a:pathLst>
                <a:path w="433070" h="575945">
                  <a:moveTo>
                    <a:pt x="21031" y="17322"/>
                  </a:moveTo>
                  <a:lnTo>
                    <a:pt x="136042" y="0"/>
                  </a:lnTo>
                  <a:lnTo>
                    <a:pt x="149122" y="14735"/>
                  </a:lnTo>
                  <a:lnTo>
                    <a:pt x="162145" y="22302"/>
                  </a:lnTo>
                  <a:lnTo>
                    <a:pt x="182910" y="25090"/>
                  </a:lnTo>
                  <a:lnTo>
                    <a:pt x="219214" y="25488"/>
                  </a:lnTo>
                  <a:lnTo>
                    <a:pt x="259287" y="21506"/>
                  </a:lnTo>
                  <a:lnTo>
                    <a:pt x="286772" y="12744"/>
                  </a:lnTo>
                  <a:lnTo>
                    <a:pt x="302589" y="3982"/>
                  </a:lnTo>
                  <a:lnTo>
                    <a:pt x="307657" y="0"/>
                  </a:lnTo>
                  <a:lnTo>
                    <a:pt x="411848" y="17322"/>
                  </a:lnTo>
                  <a:lnTo>
                    <a:pt x="420036" y="18974"/>
                  </a:lnTo>
                  <a:lnTo>
                    <a:pt x="426721" y="23479"/>
                  </a:lnTo>
                  <a:lnTo>
                    <a:pt x="431227" y="30160"/>
                  </a:lnTo>
                  <a:lnTo>
                    <a:pt x="432879" y="38341"/>
                  </a:lnTo>
                  <a:lnTo>
                    <a:pt x="370408" y="562724"/>
                  </a:lnTo>
                  <a:lnTo>
                    <a:pt x="370408" y="570026"/>
                  </a:lnTo>
                  <a:lnTo>
                    <a:pt x="363728" y="575945"/>
                  </a:lnTo>
                  <a:lnTo>
                    <a:pt x="355498" y="575945"/>
                  </a:lnTo>
                  <a:lnTo>
                    <a:pt x="78549" y="575945"/>
                  </a:lnTo>
                  <a:lnTo>
                    <a:pt x="70332" y="575945"/>
                  </a:lnTo>
                  <a:lnTo>
                    <a:pt x="63652" y="570026"/>
                  </a:lnTo>
                  <a:lnTo>
                    <a:pt x="63652" y="562724"/>
                  </a:lnTo>
                  <a:lnTo>
                    <a:pt x="0" y="38341"/>
                  </a:lnTo>
                  <a:lnTo>
                    <a:pt x="1651" y="30160"/>
                  </a:lnTo>
                  <a:lnTo>
                    <a:pt x="6157" y="23479"/>
                  </a:lnTo>
                  <a:lnTo>
                    <a:pt x="12842" y="18974"/>
                  </a:lnTo>
                  <a:lnTo>
                    <a:pt x="21031" y="17322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61"/>
            <p:cNvSpPr/>
            <p:nvPr/>
          </p:nvSpPr>
          <p:spPr>
            <a:xfrm>
              <a:off x="3375788" y="4406427"/>
              <a:ext cx="235076" cy="235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62"/>
            <p:cNvSpPr/>
            <p:nvPr/>
          </p:nvSpPr>
          <p:spPr>
            <a:xfrm>
              <a:off x="3533012" y="4689713"/>
              <a:ext cx="265430" cy="303530"/>
            </a:xfrm>
            <a:custGeom>
              <a:avLst/>
              <a:gdLst/>
              <a:ahLst/>
              <a:cxnLst/>
              <a:rect l="l" t="t" r="r" b="b"/>
              <a:pathLst>
                <a:path w="265429" h="303529">
                  <a:moveTo>
                    <a:pt x="185236" y="0"/>
                  </a:moveTo>
                  <a:lnTo>
                    <a:pt x="178364" y="115047"/>
                  </a:lnTo>
                  <a:lnTo>
                    <a:pt x="171456" y="174002"/>
                  </a:lnTo>
                  <a:lnTo>
                    <a:pt x="160357" y="195410"/>
                  </a:lnTo>
                  <a:lnTo>
                    <a:pt x="140913" y="197815"/>
                  </a:lnTo>
                  <a:lnTo>
                    <a:pt x="100314" y="196534"/>
                  </a:lnTo>
                  <a:lnTo>
                    <a:pt x="66002" y="195795"/>
                  </a:lnTo>
                  <a:lnTo>
                    <a:pt x="22333" y="195376"/>
                  </a:lnTo>
                  <a:lnTo>
                    <a:pt x="8118" y="200024"/>
                  </a:lnTo>
                  <a:lnTo>
                    <a:pt x="662" y="214142"/>
                  </a:lnTo>
                  <a:lnTo>
                    <a:pt x="0" y="237998"/>
                  </a:lnTo>
                  <a:lnTo>
                    <a:pt x="6166" y="271856"/>
                  </a:lnTo>
                  <a:lnTo>
                    <a:pt x="16392" y="281626"/>
                  </a:lnTo>
                  <a:lnTo>
                    <a:pt x="38632" y="287997"/>
                  </a:lnTo>
                  <a:lnTo>
                    <a:pt x="69450" y="293969"/>
                  </a:lnTo>
                  <a:lnTo>
                    <a:pt x="105416" y="302539"/>
                  </a:lnTo>
                  <a:lnTo>
                    <a:pt x="127123" y="302923"/>
                  </a:lnTo>
                  <a:lnTo>
                    <a:pt x="170750" y="302091"/>
                  </a:lnTo>
                  <a:lnTo>
                    <a:pt x="246704" y="299834"/>
                  </a:lnTo>
                  <a:lnTo>
                    <a:pt x="264869" y="251940"/>
                  </a:lnTo>
                  <a:lnTo>
                    <a:pt x="240654" y="148988"/>
                  </a:lnTo>
                  <a:lnTo>
                    <a:pt x="204096" y="46500"/>
                  </a:lnTo>
                  <a:lnTo>
                    <a:pt x="185236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63"/>
            <p:cNvSpPr/>
            <p:nvPr/>
          </p:nvSpPr>
          <p:spPr>
            <a:xfrm>
              <a:off x="3559987" y="4676945"/>
              <a:ext cx="227965" cy="305435"/>
            </a:xfrm>
            <a:custGeom>
              <a:avLst/>
              <a:gdLst/>
              <a:ahLst/>
              <a:cxnLst/>
              <a:rect l="l" t="t" r="r" b="b"/>
              <a:pathLst>
                <a:path w="227964" h="305435">
                  <a:moveTo>
                    <a:pt x="138920" y="0"/>
                  </a:moveTo>
                  <a:lnTo>
                    <a:pt x="177640" y="79637"/>
                  </a:lnTo>
                  <a:lnTo>
                    <a:pt x="197411" y="137613"/>
                  </a:lnTo>
                  <a:lnTo>
                    <a:pt x="214010" y="197000"/>
                  </a:lnTo>
                  <a:lnTo>
                    <a:pt x="224854" y="249774"/>
                  </a:lnTo>
                  <a:lnTo>
                    <a:pt x="227360" y="287916"/>
                  </a:lnTo>
                  <a:lnTo>
                    <a:pt x="218943" y="303403"/>
                  </a:lnTo>
                  <a:lnTo>
                    <a:pt x="178060" y="305002"/>
                  </a:lnTo>
                  <a:lnTo>
                    <a:pt x="119845" y="305014"/>
                  </a:lnTo>
                  <a:lnTo>
                    <a:pt x="63563" y="304090"/>
                  </a:lnTo>
                  <a:lnTo>
                    <a:pt x="28481" y="302882"/>
                  </a:lnTo>
                  <a:lnTo>
                    <a:pt x="11374" y="289121"/>
                  </a:lnTo>
                  <a:lnTo>
                    <a:pt x="0" y="259549"/>
                  </a:lnTo>
                  <a:lnTo>
                    <a:pt x="72" y="228358"/>
                  </a:lnTo>
                  <a:lnTo>
                    <a:pt x="46310" y="208690"/>
                  </a:lnTo>
                  <a:lnTo>
                    <a:pt x="91673" y="208595"/>
                  </a:lnTo>
                  <a:lnTo>
                    <a:pt x="133487" y="208927"/>
                  </a:lnTo>
                  <a:lnTo>
                    <a:pt x="151849" y="209156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64"/>
            <p:cNvSpPr/>
            <p:nvPr/>
          </p:nvSpPr>
          <p:spPr>
            <a:xfrm>
              <a:off x="3294317" y="4840936"/>
              <a:ext cx="56515" cy="142240"/>
            </a:xfrm>
            <a:custGeom>
              <a:avLst/>
              <a:gdLst/>
              <a:ahLst/>
              <a:cxnLst/>
              <a:rect l="l" t="t" r="r" b="b"/>
              <a:pathLst>
                <a:path w="56514" h="142239">
                  <a:moveTo>
                    <a:pt x="20116" y="0"/>
                  </a:moveTo>
                  <a:lnTo>
                    <a:pt x="0" y="35547"/>
                  </a:lnTo>
                  <a:lnTo>
                    <a:pt x="12776" y="141795"/>
                  </a:lnTo>
                  <a:lnTo>
                    <a:pt x="43827" y="137274"/>
                  </a:lnTo>
                  <a:lnTo>
                    <a:pt x="56248" y="15062"/>
                  </a:lnTo>
                  <a:lnTo>
                    <a:pt x="20116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65"/>
            <p:cNvSpPr/>
            <p:nvPr/>
          </p:nvSpPr>
          <p:spPr>
            <a:xfrm>
              <a:off x="3445394" y="4875684"/>
              <a:ext cx="123443" cy="928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66"/>
            <p:cNvSpPr/>
            <p:nvPr/>
          </p:nvSpPr>
          <p:spPr>
            <a:xfrm>
              <a:off x="3996283" y="4918532"/>
              <a:ext cx="513715" cy="575945"/>
            </a:xfrm>
            <a:custGeom>
              <a:avLst/>
              <a:gdLst/>
              <a:ahLst/>
              <a:cxnLst/>
              <a:rect l="l" t="t" r="r" b="b"/>
              <a:pathLst>
                <a:path w="513714" h="575945">
                  <a:moveTo>
                    <a:pt x="513689" y="279019"/>
                  </a:moveTo>
                  <a:lnTo>
                    <a:pt x="489483" y="176060"/>
                  </a:lnTo>
                  <a:lnTo>
                    <a:pt x="452932" y="73571"/>
                  </a:lnTo>
                  <a:lnTo>
                    <a:pt x="434327" y="27724"/>
                  </a:lnTo>
                  <a:lnTo>
                    <a:pt x="434467" y="26276"/>
                  </a:lnTo>
                  <a:lnTo>
                    <a:pt x="368363" y="10934"/>
                  </a:lnTo>
                  <a:lnTo>
                    <a:pt x="295681" y="0"/>
                  </a:lnTo>
                  <a:lnTo>
                    <a:pt x="282600" y="14744"/>
                  </a:lnTo>
                  <a:lnTo>
                    <a:pt x="269582" y="22313"/>
                  </a:lnTo>
                  <a:lnTo>
                    <a:pt x="248818" y="25095"/>
                  </a:lnTo>
                  <a:lnTo>
                    <a:pt x="212521" y="25488"/>
                  </a:lnTo>
                  <a:lnTo>
                    <a:pt x="172440" y="21513"/>
                  </a:lnTo>
                  <a:lnTo>
                    <a:pt x="144957" y="12750"/>
                  </a:lnTo>
                  <a:lnTo>
                    <a:pt x="129133" y="3987"/>
                  </a:lnTo>
                  <a:lnTo>
                    <a:pt x="124066" y="0"/>
                  </a:lnTo>
                  <a:lnTo>
                    <a:pt x="19875" y="17310"/>
                  </a:lnTo>
                  <a:lnTo>
                    <a:pt x="11188" y="17310"/>
                  </a:lnTo>
                  <a:lnTo>
                    <a:pt x="3733" y="22567"/>
                  </a:lnTo>
                  <a:lnTo>
                    <a:pt x="533" y="30073"/>
                  </a:lnTo>
                  <a:lnTo>
                    <a:pt x="0" y="41351"/>
                  </a:lnTo>
                  <a:lnTo>
                    <a:pt x="152" y="54749"/>
                  </a:lnTo>
                  <a:lnTo>
                    <a:pt x="1409" y="71386"/>
                  </a:lnTo>
                  <a:lnTo>
                    <a:pt x="5905" y="106718"/>
                  </a:lnTo>
                  <a:lnTo>
                    <a:pt x="30581" y="284391"/>
                  </a:lnTo>
                  <a:lnTo>
                    <a:pt x="39687" y="351523"/>
                  </a:lnTo>
                  <a:lnTo>
                    <a:pt x="47802" y="414629"/>
                  </a:lnTo>
                  <a:lnTo>
                    <a:pt x="54076" y="468896"/>
                  </a:lnTo>
                  <a:lnTo>
                    <a:pt x="57645" y="509549"/>
                  </a:lnTo>
                  <a:lnTo>
                    <a:pt x="57645" y="531774"/>
                  </a:lnTo>
                  <a:lnTo>
                    <a:pt x="61328" y="562711"/>
                  </a:lnTo>
                  <a:lnTo>
                    <a:pt x="61328" y="570026"/>
                  </a:lnTo>
                  <a:lnTo>
                    <a:pt x="67995" y="575932"/>
                  </a:lnTo>
                  <a:lnTo>
                    <a:pt x="361403" y="575932"/>
                  </a:lnTo>
                  <a:lnTo>
                    <a:pt x="368084" y="570026"/>
                  </a:lnTo>
                  <a:lnTo>
                    <a:pt x="368084" y="562711"/>
                  </a:lnTo>
                  <a:lnTo>
                    <a:pt x="395833" y="329628"/>
                  </a:lnTo>
                  <a:lnTo>
                    <a:pt x="419582" y="329171"/>
                  </a:lnTo>
                  <a:lnTo>
                    <a:pt x="495528" y="326910"/>
                  </a:lnTo>
                  <a:lnTo>
                    <a:pt x="513689" y="279019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67"/>
            <p:cNvSpPr/>
            <p:nvPr/>
          </p:nvSpPr>
          <p:spPr>
            <a:xfrm>
              <a:off x="4297680" y="4931328"/>
              <a:ext cx="227965" cy="305435"/>
            </a:xfrm>
            <a:custGeom>
              <a:avLst/>
              <a:gdLst/>
              <a:ahLst/>
              <a:cxnLst/>
              <a:rect l="l" t="t" r="r" b="b"/>
              <a:pathLst>
                <a:path w="227964" h="305435">
                  <a:moveTo>
                    <a:pt x="138920" y="0"/>
                  </a:moveTo>
                  <a:lnTo>
                    <a:pt x="177638" y="79637"/>
                  </a:lnTo>
                  <a:lnTo>
                    <a:pt x="197406" y="137613"/>
                  </a:lnTo>
                  <a:lnTo>
                    <a:pt x="214002" y="197000"/>
                  </a:lnTo>
                  <a:lnTo>
                    <a:pt x="224844" y="249774"/>
                  </a:lnTo>
                  <a:lnTo>
                    <a:pt x="227348" y="287916"/>
                  </a:lnTo>
                  <a:lnTo>
                    <a:pt x="218930" y="303402"/>
                  </a:lnTo>
                  <a:lnTo>
                    <a:pt x="178050" y="305002"/>
                  </a:lnTo>
                  <a:lnTo>
                    <a:pt x="119838" y="305015"/>
                  </a:lnTo>
                  <a:lnTo>
                    <a:pt x="63561" y="304095"/>
                  </a:lnTo>
                  <a:lnTo>
                    <a:pt x="28481" y="302894"/>
                  </a:lnTo>
                  <a:lnTo>
                    <a:pt x="11374" y="289129"/>
                  </a:lnTo>
                  <a:lnTo>
                    <a:pt x="0" y="259557"/>
                  </a:lnTo>
                  <a:lnTo>
                    <a:pt x="72" y="228369"/>
                  </a:lnTo>
                  <a:lnTo>
                    <a:pt x="46310" y="208697"/>
                  </a:lnTo>
                  <a:lnTo>
                    <a:pt x="91673" y="208603"/>
                  </a:lnTo>
                  <a:lnTo>
                    <a:pt x="133487" y="208938"/>
                  </a:lnTo>
                  <a:lnTo>
                    <a:pt x="151849" y="209168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68"/>
            <p:cNvSpPr/>
            <p:nvPr/>
          </p:nvSpPr>
          <p:spPr>
            <a:xfrm>
              <a:off x="4102968" y="4667575"/>
              <a:ext cx="230593" cy="2305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69"/>
            <p:cNvSpPr/>
            <p:nvPr/>
          </p:nvSpPr>
          <p:spPr>
            <a:xfrm>
              <a:off x="4013203" y="4909503"/>
              <a:ext cx="433070" cy="575945"/>
            </a:xfrm>
            <a:custGeom>
              <a:avLst/>
              <a:gdLst/>
              <a:ahLst/>
              <a:cxnLst/>
              <a:rect l="l" t="t" r="r" b="b"/>
              <a:pathLst>
                <a:path w="433070" h="575945">
                  <a:moveTo>
                    <a:pt x="411848" y="17310"/>
                  </a:moveTo>
                  <a:lnTo>
                    <a:pt x="296837" y="0"/>
                  </a:lnTo>
                  <a:lnTo>
                    <a:pt x="283757" y="14728"/>
                  </a:lnTo>
                  <a:lnTo>
                    <a:pt x="270733" y="22291"/>
                  </a:lnTo>
                  <a:lnTo>
                    <a:pt x="249968" y="25078"/>
                  </a:lnTo>
                  <a:lnTo>
                    <a:pt x="213664" y="25476"/>
                  </a:lnTo>
                  <a:lnTo>
                    <a:pt x="173592" y="21495"/>
                  </a:lnTo>
                  <a:lnTo>
                    <a:pt x="146107" y="12738"/>
                  </a:lnTo>
                  <a:lnTo>
                    <a:pt x="130290" y="3980"/>
                  </a:lnTo>
                  <a:lnTo>
                    <a:pt x="125221" y="0"/>
                  </a:lnTo>
                  <a:lnTo>
                    <a:pt x="21031" y="17310"/>
                  </a:lnTo>
                  <a:lnTo>
                    <a:pt x="12842" y="18961"/>
                  </a:lnTo>
                  <a:lnTo>
                    <a:pt x="6157" y="23466"/>
                  </a:lnTo>
                  <a:lnTo>
                    <a:pt x="1651" y="30147"/>
                  </a:lnTo>
                  <a:lnTo>
                    <a:pt x="0" y="38328"/>
                  </a:lnTo>
                  <a:lnTo>
                    <a:pt x="62471" y="562711"/>
                  </a:lnTo>
                  <a:lnTo>
                    <a:pt x="62471" y="570014"/>
                  </a:lnTo>
                  <a:lnTo>
                    <a:pt x="69138" y="575932"/>
                  </a:lnTo>
                  <a:lnTo>
                    <a:pt x="77368" y="575932"/>
                  </a:lnTo>
                  <a:lnTo>
                    <a:pt x="354329" y="575932"/>
                  </a:lnTo>
                  <a:lnTo>
                    <a:pt x="362546" y="575932"/>
                  </a:lnTo>
                  <a:lnTo>
                    <a:pt x="369227" y="570014"/>
                  </a:lnTo>
                  <a:lnTo>
                    <a:pt x="369227" y="562711"/>
                  </a:lnTo>
                  <a:lnTo>
                    <a:pt x="432866" y="38328"/>
                  </a:lnTo>
                  <a:lnTo>
                    <a:pt x="431215" y="30147"/>
                  </a:lnTo>
                  <a:lnTo>
                    <a:pt x="426710" y="23466"/>
                  </a:lnTo>
                  <a:lnTo>
                    <a:pt x="420029" y="18961"/>
                  </a:lnTo>
                  <a:lnTo>
                    <a:pt x="411848" y="17310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70"/>
            <p:cNvSpPr/>
            <p:nvPr/>
          </p:nvSpPr>
          <p:spPr>
            <a:xfrm>
              <a:off x="4100725" y="4665339"/>
              <a:ext cx="235076" cy="2350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71"/>
            <p:cNvSpPr/>
            <p:nvPr/>
          </p:nvSpPr>
          <p:spPr>
            <a:xfrm>
              <a:off x="3917199" y="4948610"/>
              <a:ext cx="265430" cy="303530"/>
            </a:xfrm>
            <a:custGeom>
              <a:avLst/>
              <a:gdLst/>
              <a:ahLst/>
              <a:cxnLst/>
              <a:rect l="l" t="t" r="r" b="b"/>
              <a:pathLst>
                <a:path w="265429" h="303529">
                  <a:moveTo>
                    <a:pt x="79622" y="0"/>
                  </a:moveTo>
                  <a:lnTo>
                    <a:pt x="60763" y="46501"/>
                  </a:lnTo>
                  <a:lnTo>
                    <a:pt x="24210" y="148990"/>
                  </a:lnTo>
                  <a:lnTo>
                    <a:pt x="0" y="251945"/>
                  </a:lnTo>
                  <a:lnTo>
                    <a:pt x="18167" y="299847"/>
                  </a:lnTo>
                  <a:lnTo>
                    <a:pt x="94119" y="302104"/>
                  </a:lnTo>
                  <a:lnTo>
                    <a:pt x="137742" y="302936"/>
                  </a:lnTo>
                  <a:lnTo>
                    <a:pt x="159441" y="302552"/>
                  </a:lnTo>
                  <a:lnTo>
                    <a:pt x="195414" y="293982"/>
                  </a:lnTo>
                  <a:lnTo>
                    <a:pt x="226236" y="288010"/>
                  </a:lnTo>
                  <a:lnTo>
                    <a:pt x="248472" y="281638"/>
                  </a:lnTo>
                  <a:lnTo>
                    <a:pt x="258692" y="271868"/>
                  </a:lnTo>
                  <a:lnTo>
                    <a:pt x="264865" y="238010"/>
                  </a:lnTo>
                  <a:lnTo>
                    <a:pt x="264207" y="214155"/>
                  </a:lnTo>
                  <a:lnTo>
                    <a:pt x="256752" y="200036"/>
                  </a:lnTo>
                  <a:lnTo>
                    <a:pt x="242538" y="195389"/>
                  </a:lnTo>
                  <a:lnTo>
                    <a:pt x="198869" y="195807"/>
                  </a:lnTo>
                  <a:lnTo>
                    <a:pt x="164556" y="196541"/>
                  </a:lnTo>
                  <a:lnTo>
                    <a:pt x="123958" y="197815"/>
                  </a:lnTo>
                  <a:lnTo>
                    <a:pt x="104513" y="195410"/>
                  </a:lnTo>
                  <a:lnTo>
                    <a:pt x="93413" y="174002"/>
                  </a:lnTo>
                  <a:lnTo>
                    <a:pt x="86501" y="115047"/>
                  </a:lnTo>
                  <a:lnTo>
                    <a:pt x="79622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72"/>
            <p:cNvSpPr/>
            <p:nvPr/>
          </p:nvSpPr>
          <p:spPr>
            <a:xfrm>
              <a:off x="3927730" y="4935848"/>
              <a:ext cx="227965" cy="305435"/>
            </a:xfrm>
            <a:custGeom>
              <a:avLst/>
              <a:gdLst/>
              <a:ahLst/>
              <a:cxnLst/>
              <a:rect l="l" t="t" r="r" b="b"/>
              <a:pathLst>
                <a:path w="227964" h="305435">
                  <a:moveTo>
                    <a:pt x="88439" y="0"/>
                  </a:moveTo>
                  <a:lnTo>
                    <a:pt x="49719" y="79637"/>
                  </a:lnTo>
                  <a:lnTo>
                    <a:pt x="29948" y="137613"/>
                  </a:lnTo>
                  <a:lnTo>
                    <a:pt x="13349" y="197000"/>
                  </a:lnTo>
                  <a:lnTo>
                    <a:pt x="2505" y="249774"/>
                  </a:lnTo>
                  <a:lnTo>
                    <a:pt x="0" y="287916"/>
                  </a:lnTo>
                  <a:lnTo>
                    <a:pt x="8416" y="303402"/>
                  </a:lnTo>
                  <a:lnTo>
                    <a:pt x="49304" y="305002"/>
                  </a:lnTo>
                  <a:lnTo>
                    <a:pt x="107519" y="305015"/>
                  </a:lnTo>
                  <a:lnTo>
                    <a:pt x="163798" y="304095"/>
                  </a:lnTo>
                  <a:lnTo>
                    <a:pt x="198878" y="302894"/>
                  </a:lnTo>
                  <a:lnTo>
                    <a:pt x="215986" y="289129"/>
                  </a:lnTo>
                  <a:lnTo>
                    <a:pt x="227361" y="259557"/>
                  </a:lnTo>
                  <a:lnTo>
                    <a:pt x="227293" y="228369"/>
                  </a:lnTo>
                  <a:lnTo>
                    <a:pt x="181054" y="208692"/>
                  </a:lnTo>
                  <a:lnTo>
                    <a:pt x="135688" y="208599"/>
                  </a:lnTo>
                  <a:lnTo>
                    <a:pt x="93872" y="208937"/>
                  </a:lnTo>
                  <a:lnTo>
                    <a:pt x="75510" y="209168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73"/>
            <p:cNvSpPr/>
            <p:nvPr/>
          </p:nvSpPr>
          <p:spPr>
            <a:xfrm>
              <a:off x="4146245" y="5099852"/>
              <a:ext cx="274521" cy="1834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74"/>
            <p:cNvSpPr/>
            <p:nvPr/>
          </p:nvSpPr>
          <p:spPr>
            <a:xfrm>
              <a:off x="3797702" y="4737623"/>
              <a:ext cx="236538" cy="784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75"/>
            <p:cNvSpPr/>
            <p:nvPr/>
          </p:nvSpPr>
          <p:spPr>
            <a:xfrm>
              <a:off x="3042471" y="4821946"/>
              <a:ext cx="266065" cy="269240"/>
            </a:xfrm>
            <a:custGeom>
              <a:avLst/>
              <a:gdLst/>
              <a:ahLst/>
              <a:cxnLst/>
              <a:rect l="l" t="t" r="r" b="b"/>
              <a:pathLst>
                <a:path w="266064" h="269239">
                  <a:moveTo>
                    <a:pt x="43220" y="203670"/>
                  </a:moveTo>
                  <a:lnTo>
                    <a:pt x="113540" y="246631"/>
                  </a:lnTo>
                  <a:lnTo>
                    <a:pt x="174266" y="261148"/>
                  </a:lnTo>
                  <a:lnTo>
                    <a:pt x="257597" y="268630"/>
                  </a:lnTo>
                  <a:lnTo>
                    <a:pt x="265743" y="259943"/>
                  </a:lnTo>
                  <a:lnTo>
                    <a:pt x="263705" y="240137"/>
                  </a:lnTo>
                  <a:lnTo>
                    <a:pt x="257829" y="220199"/>
                  </a:lnTo>
                  <a:lnTo>
                    <a:pt x="254460" y="211112"/>
                  </a:lnTo>
                  <a:lnTo>
                    <a:pt x="98915" y="210716"/>
                  </a:lnTo>
                  <a:lnTo>
                    <a:pt x="43220" y="203670"/>
                  </a:lnTo>
                  <a:close/>
                </a:path>
                <a:path w="266064" h="269239">
                  <a:moveTo>
                    <a:pt x="7340" y="136666"/>
                  </a:moveTo>
                  <a:lnTo>
                    <a:pt x="0" y="173135"/>
                  </a:lnTo>
                  <a:lnTo>
                    <a:pt x="21704" y="200948"/>
                  </a:lnTo>
                  <a:lnTo>
                    <a:pt x="43220" y="203670"/>
                  </a:lnTo>
                  <a:lnTo>
                    <a:pt x="25425" y="179011"/>
                  </a:lnTo>
                  <a:lnTo>
                    <a:pt x="13554" y="154495"/>
                  </a:lnTo>
                  <a:lnTo>
                    <a:pt x="7340" y="136666"/>
                  </a:lnTo>
                  <a:close/>
                </a:path>
                <a:path w="266064" h="269239">
                  <a:moveTo>
                    <a:pt x="10942" y="118769"/>
                  </a:moveTo>
                  <a:lnTo>
                    <a:pt x="4577" y="128738"/>
                  </a:lnTo>
                  <a:lnTo>
                    <a:pt x="7340" y="136666"/>
                  </a:lnTo>
                  <a:lnTo>
                    <a:pt x="10942" y="118769"/>
                  </a:lnTo>
                  <a:close/>
                </a:path>
                <a:path w="266064" h="269239">
                  <a:moveTo>
                    <a:pt x="128870" y="0"/>
                  </a:moveTo>
                  <a:lnTo>
                    <a:pt x="79771" y="23907"/>
                  </a:lnTo>
                  <a:lnTo>
                    <a:pt x="40476" y="60253"/>
                  </a:lnTo>
                  <a:lnTo>
                    <a:pt x="10975" y="118605"/>
                  </a:lnTo>
                  <a:lnTo>
                    <a:pt x="10942" y="118769"/>
                  </a:lnTo>
                  <a:lnTo>
                    <a:pt x="13511" y="114747"/>
                  </a:lnTo>
                  <a:lnTo>
                    <a:pt x="51089" y="107657"/>
                  </a:lnTo>
                  <a:lnTo>
                    <a:pt x="128044" y="102603"/>
                  </a:lnTo>
                  <a:lnTo>
                    <a:pt x="1288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76"/>
            <p:cNvSpPr/>
            <p:nvPr/>
          </p:nvSpPr>
          <p:spPr>
            <a:xfrm>
              <a:off x="3054215" y="4971104"/>
              <a:ext cx="214421" cy="11665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77"/>
            <p:cNvSpPr/>
            <p:nvPr/>
          </p:nvSpPr>
          <p:spPr>
            <a:xfrm>
              <a:off x="3042471" y="4821946"/>
              <a:ext cx="266065" cy="269240"/>
            </a:xfrm>
            <a:custGeom>
              <a:avLst/>
              <a:gdLst/>
              <a:ahLst/>
              <a:cxnLst/>
              <a:rect l="l" t="t" r="r" b="b"/>
              <a:pathLst>
                <a:path w="266064" h="269239">
                  <a:moveTo>
                    <a:pt x="128870" y="0"/>
                  </a:moveTo>
                  <a:lnTo>
                    <a:pt x="128044" y="102603"/>
                  </a:lnTo>
                  <a:lnTo>
                    <a:pt x="51089" y="107657"/>
                  </a:lnTo>
                  <a:lnTo>
                    <a:pt x="13511" y="114747"/>
                  </a:lnTo>
                  <a:lnTo>
                    <a:pt x="13554" y="154495"/>
                  </a:lnTo>
                  <a:lnTo>
                    <a:pt x="43276" y="203748"/>
                  </a:lnTo>
                  <a:lnTo>
                    <a:pt x="113540" y="246631"/>
                  </a:lnTo>
                  <a:lnTo>
                    <a:pt x="174266" y="261148"/>
                  </a:lnTo>
                  <a:lnTo>
                    <a:pt x="257597" y="268630"/>
                  </a:lnTo>
                  <a:lnTo>
                    <a:pt x="265743" y="259943"/>
                  </a:lnTo>
                  <a:lnTo>
                    <a:pt x="263705" y="240137"/>
                  </a:lnTo>
                  <a:lnTo>
                    <a:pt x="257829" y="220199"/>
                  </a:lnTo>
                  <a:lnTo>
                    <a:pt x="254460" y="211112"/>
                  </a:lnTo>
                  <a:lnTo>
                    <a:pt x="98915" y="210716"/>
                  </a:lnTo>
                  <a:lnTo>
                    <a:pt x="21704" y="200948"/>
                  </a:lnTo>
                  <a:lnTo>
                    <a:pt x="0" y="173135"/>
                  </a:lnTo>
                  <a:lnTo>
                    <a:pt x="10975" y="118605"/>
                  </a:lnTo>
                  <a:lnTo>
                    <a:pt x="40476" y="60253"/>
                  </a:lnTo>
                  <a:lnTo>
                    <a:pt x="79771" y="23907"/>
                  </a:lnTo>
                  <a:lnTo>
                    <a:pt x="114142" y="5258"/>
                  </a:lnTo>
                  <a:lnTo>
                    <a:pt x="128870" y="0"/>
                  </a:lnTo>
                  <a:close/>
                </a:path>
              </a:pathLst>
            </a:custGeom>
            <a:ln w="9029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78"/>
            <p:cNvSpPr/>
            <p:nvPr/>
          </p:nvSpPr>
          <p:spPr>
            <a:xfrm>
              <a:off x="3239086" y="4994737"/>
              <a:ext cx="163093" cy="13075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79"/>
            <p:cNvSpPr/>
            <p:nvPr/>
          </p:nvSpPr>
          <p:spPr>
            <a:xfrm>
              <a:off x="3632539" y="4860808"/>
              <a:ext cx="337820" cy="249554"/>
            </a:xfrm>
            <a:custGeom>
              <a:avLst/>
              <a:gdLst/>
              <a:ahLst/>
              <a:cxnLst/>
              <a:rect l="l" t="t" r="r" b="b"/>
              <a:pathLst>
                <a:path w="337820" h="249554">
                  <a:moveTo>
                    <a:pt x="0" y="157962"/>
                  </a:moveTo>
                  <a:lnTo>
                    <a:pt x="990" y="249097"/>
                  </a:lnTo>
                  <a:lnTo>
                    <a:pt x="46454" y="249438"/>
                  </a:lnTo>
                  <a:lnTo>
                    <a:pt x="150048" y="239288"/>
                  </a:lnTo>
                  <a:lnTo>
                    <a:pt x="262575" y="201890"/>
                  </a:lnTo>
                  <a:lnTo>
                    <a:pt x="289904" y="171102"/>
                  </a:lnTo>
                  <a:lnTo>
                    <a:pt x="97097" y="171102"/>
                  </a:lnTo>
                  <a:lnTo>
                    <a:pt x="58017" y="167463"/>
                  </a:lnTo>
                  <a:lnTo>
                    <a:pt x="0" y="157962"/>
                  </a:lnTo>
                  <a:close/>
                </a:path>
                <a:path w="337820" h="249554">
                  <a:moveTo>
                    <a:pt x="331428" y="105216"/>
                  </a:moveTo>
                  <a:lnTo>
                    <a:pt x="288053" y="133784"/>
                  </a:lnTo>
                  <a:lnTo>
                    <a:pt x="242087" y="151016"/>
                  </a:lnTo>
                  <a:lnTo>
                    <a:pt x="189509" y="162496"/>
                  </a:lnTo>
                  <a:lnTo>
                    <a:pt x="135006" y="169305"/>
                  </a:lnTo>
                  <a:lnTo>
                    <a:pt x="97097" y="171102"/>
                  </a:lnTo>
                  <a:lnTo>
                    <a:pt x="289904" y="171102"/>
                  </a:lnTo>
                  <a:lnTo>
                    <a:pt x="334835" y="120484"/>
                  </a:lnTo>
                  <a:lnTo>
                    <a:pt x="331428" y="105216"/>
                  </a:lnTo>
                  <a:close/>
                </a:path>
                <a:path w="337820" h="249554">
                  <a:moveTo>
                    <a:pt x="192176" y="0"/>
                  </a:moveTo>
                  <a:lnTo>
                    <a:pt x="179303" y="4674"/>
                  </a:lnTo>
                  <a:lnTo>
                    <a:pt x="177839" y="21137"/>
                  </a:lnTo>
                  <a:lnTo>
                    <a:pt x="181541" y="38788"/>
                  </a:lnTo>
                  <a:lnTo>
                    <a:pt x="184162" y="47028"/>
                  </a:lnTo>
                  <a:lnTo>
                    <a:pt x="238823" y="55033"/>
                  </a:lnTo>
                  <a:lnTo>
                    <a:pt x="291264" y="68145"/>
                  </a:lnTo>
                  <a:lnTo>
                    <a:pt x="327823" y="89061"/>
                  </a:lnTo>
                  <a:lnTo>
                    <a:pt x="331428" y="105216"/>
                  </a:lnTo>
                  <a:lnTo>
                    <a:pt x="337629" y="98920"/>
                  </a:lnTo>
                  <a:lnTo>
                    <a:pt x="333170" y="70344"/>
                  </a:lnTo>
                  <a:lnTo>
                    <a:pt x="302941" y="42811"/>
                  </a:lnTo>
                  <a:lnTo>
                    <a:pt x="253692" y="18603"/>
                  </a:lnTo>
                  <a:lnTo>
                    <a:pt x="1921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80"/>
            <p:cNvSpPr/>
            <p:nvPr/>
          </p:nvSpPr>
          <p:spPr>
            <a:xfrm>
              <a:off x="3632543" y="4963248"/>
              <a:ext cx="337185" cy="154305"/>
            </a:xfrm>
            <a:custGeom>
              <a:avLst/>
              <a:gdLst/>
              <a:ahLst/>
              <a:cxnLst/>
              <a:rect l="l" t="t" r="r" b="b"/>
              <a:pathLst>
                <a:path w="337185" h="154304">
                  <a:moveTo>
                    <a:pt x="0" y="55524"/>
                  </a:moveTo>
                  <a:lnTo>
                    <a:pt x="990" y="146659"/>
                  </a:lnTo>
                  <a:lnTo>
                    <a:pt x="167198" y="154051"/>
                  </a:lnTo>
                  <a:lnTo>
                    <a:pt x="257376" y="143116"/>
                  </a:lnTo>
                  <a:lnTo>
                    <a:pt x="302822" y="101796"/>
                  </a:lnTo>
                  <a:lnTo>
                    <a:pt x="317077" y="64498"/>
                  </a:lnTo>
                  <a:lnTo>
                    <a:pt x="121236" y="64498"/>
                  </a:lnTo>
                  <a:lnTo>
                    <a:pt x="60388" y="62371"/>
                  </a:lnTo>
                  <a:lnTo>
                    <a:pt x="16723" y="57950"/>
                  </a:lnTo>
                  <a:lnTo>
                    <a:pt x="0" y="55524"/>
                  </a:lnTo>
                  <a:close/>
                </a:path>
                <a:path w="337185" h="154304">
                  <a:moveTo>
                    <a:pt x="335661" y="0"/>
                  </a:moveTo>
                  <a:lnTo>
                    <a:pt x="282887" y="33651"/>
                  </a:lnTo>
                  <a:lnTo>
                    <a:pt x="238950" y="49491"/>
                  </a:lnTo>
                  <a:lnTo>
                    <a:pt x="189509" y="60045"/>
                  </a:lnTo>
                  <a:lnTo>
                    <a:pt x="121236" y="64498"/>
                  </a:lnTo>
                  <a:lnTo>
                    <a:pt x="317077" y="64498"/>
                  </a:lnTo>
                  <a:lnTo>
                    <a:pt x="334835" y="18034"/>
                  </a:lnTo>
                  <a:lnTo>
                    <a:pt x="336994" y="11442"/>
                  </a:lnTo>
                  <a:lnTo>
                    <a:pt x="337146" y="5448"/>
                  </a:lnTo>
                  <a:lnTo>
                    <a:pt x="3356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81"/>
            <p:cNvSpPr/>
            <p:nvPr/>
          </p:nvSpPr>
          <p:spPr>
            <a:xfrm>
              <a:off x="3632539" y="4860808"/>
              <a:ext cx="337820" cy="249554"/>
            </a:xfrm>
            <a:custGeom>
              <a:avLst/>
              <a:gdLst/>
              <a:ahLst/>
              <a:cxnLst/>
              <a:rect l="l" t="t" r="r" b="b"/>
              <a:pathLst>
                <a:path w="337820" h="249554">
                  <a:moveTo>
                    <a:pt x="184162" y="47028"/>
                  </a:moveTo>
                  <a:lnTo>
                    <a:pt x="238823" y="55033"/>
                  </a:lnTo>
                  <a:lnTo>
                    <a:pt x="291264" y="68145"/>
                  </a:lnTo>
                  <a:lnTo>
                    <a:pt x="327823" y="89061"/>
                  </a:lnTo>
                  <a:lnTo>
                    <a:pt x="334835" y="120484"/>
                  </a:lnTo>
                  <a:lnTo>
                    <a:pt x="262575" y="201890"/>
                  </a:lnTo>
                  <a:lnTo>
                    <a:pt x="150048" y="239288"/>
                  </a:lnTo>
                  <a:lnTo>
                    <a:pt x="46454" y="249438"/>
                  </a:lnTo>
                  <a:lnTo>
                    <a:pt x="990" y="249097"/>
                  </a:lnTo>
                  <a:lnTo>
                    <a:pt x="0" y="157962"/>
                  </a:lnTo>
                  <a:lnTo>
                    <a:pt x="58017" y="167463"/>
                  </a:lnTo>
                  <a:lnTo>
                    <a:pt x="97097" y="171102"/>
                  </a:lnTo>
                  <a:lnTo>
                    <a:pt x="189509" y="162496"/>
                  </a:lnTo>
                  <a:lnTo>
                    <a:pt x="242087" y="151016"/>
                  </a:lnTo>
                  <a:lnTo>
                    <a:pt x="288053" y="133784"/>
                  </a:lnTo>
                  <a:lnTo>
                    <a:pt x="321777" y="115015"/>
                  </a:lnTo>
                  <a:lnTo>
                    <a:pt x="337629" y="98920"/>
                  </a:lnTo>
                  <a:lnTo>
                    <a:pt x="333170" y="70344"/>
                  </a:lnTo>
                  <a:lnTo>
                    <a:pt x="302941" y="42811"/>
                  </a:lnTo>
                  <a:lnTo>
                    <a:pt x="253692" y="18603"/>
                  </a:lnTo>
                  <a:lnTo>
                    <a:pt x="192176" y="0"/>
                  </a:lnTo>
                  <a:lnTo>
                    <a:pt x="179303" y="4674"/>
                  </a:lnTo>
                  <a:lnTo>
                    <a:pt x="177839" y="21137"/>
                  </a:lnTo>
                  <a:lnTo>
                    <a:pt x="181541" y="38788"/>
                  </a:lnTo>
                  <a:lnTo>
                    <a:pt x="184162" y="47028"/>
                  </a:lnTo>
                  <a:close/>
                </a:path>
              </a:pathLst>
            </a:custGeom>
            <a:ln w="9029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3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83"/>
          <p:cNvGrpSpPr/>
          <p:nvPr/>
        </p:nvGrpSpPr>
        <p:grpSpPr>
          <a:xfrm>
            <a:off x="0" y="425117"/>
            <a:ext cx="11983452" cy="6432883"/>
            <a:chOff x="747003" y="5931293"/>
            <a:chExt cx="3985447" cy="1077237"/>
          </a:xfrm>
        </p:grpSpPr>
        <p:sp>
          <p:nvSpPr>
            <p:cNvPr id="8" name="object 84"/>
            <p:cNvSpPr/>
            <p:nvPr/>
          </p:nvSpPr>
          <p:spPr>
            <a:xfrm>
              <a:off x="4532946" y="6456927"/>
              <a:ext cx="199504" cy="1017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85"/>
            <p:cNvSpPr/>
            <p:nvPr/>
          </p:nvSpPr>
          <p:spPr>
            <a:xfrm>
              <a:off x="3675532" y="6375435"/>
              <a:ext cx="878840" cy="633095"/>
            </a:xfrm>
            <a:custGeom>
              <a:avLst/>
              <a:gdLst/>
              <a:ahLst/>
              <a:cxnLst/>
              <a:rect l="l" t="t" r="r" b="b"/>
              <a:pathLst>
                <a:path w="878839" h="633095">
                  <a:moveTo>
                    <a:pt x="336321" y="0"/>
                  </a:moveTo>
                  <a:lnTo>
                    <a:pt x="323693" y="14229"/>
                  </a:lnTo>
                  <a:lnTo>
                    <a:pt x="311119" y="21536"/>
                  </a:lnTo>
                  <a:lnTo>
                    <a:pt x="291071" y="24228"/>
                  </a:lnTo>
                  <a:lnTo>
                    <a:pt x="256019" y="24612"/>
                  </a:lnTo>
                  <a:lnTo>
                    <a:pt x="217321" y="20766"/>
                  </a:lnTo>
                  <a:lnTo>
                    <a:pt x="190779" y="12306"/>
                  </a:lnTo>
                  <a:lnTo>
                    <a:pt x="175505" y="3845"/>
                  </a:lnTo>
                  <a:lnTo>
                    <a:pt x="170611" y="0"/>
                  </a:lnTo>
                  <a:lnTo>
                    <a:pt x="70002" y="16725"/>
                  </a:lnTo>
                  <a:lnTo>
                    <a:pt x="61607" y="16725"/>
                  </a:lnTo>
                  <a:lnTo>
                    <a:pt x="54419" y="21805"/>
                  </a:lnTo>
                  <a:lnTo>
                    <a:pt x="51320" y="29044"/>
                  </a:lnTo>
                  <a:lnTo>
                    <a:pt x="51719" y="20127"/>
                  </a:lnTo>
                  <a:lnTo>
                    <a:pt x="51476" y="20349"/>
                  </a:lnTo>
                  <a:lnTo>
                    <a:pt x="46504" y="66410"/>
                  </a:lnTo>
                  <a:lnTo>
                    <a:pt x="18889" y="344723"/>
                  </a:lnTo>
                  <a:lnTo>
                    <a:pt x="16421" y="367817"/>
                  </a:lnTo>
                  <a:lnTo>
                    <a:pt x="12124" y="419996"/>
                  </a:lnTo>
                  <a:lnTo>
                    <a:pt x="6672" y="502508"/>
                  </a:lnTo>
                  <a:lnTo>
                    <a:pt x="0" y="612368"/>
                  </a:lnTo>
                  <a:lnTo>
                    <a:pt x="7200" y="624049"/>
                  </a:lnTo>
                  <a:lnTo>
                    <a:pt x="14266" y="629996"/>
                  </a:lnTo>
                  <a:lnTo>
                    <a:pt x="25397" y="632056"/>
                  </a:lnTo>
                  <a:lnTo>
                    <a:pt x="44792" y="632078"/>
                  </a:lnTo>
                  <a:lnTo>
                    <a:pt x="66649" y="632792"/>
                  </a:lnTo>
                  <a:lnTo>
                    <a:pt x="82451" y="631109"/>
                  </a:lnTo>
                  <a:lnTo>
                    <a:pt x="92352" y="620093"/>
                  </a:lnTo>
                  <a:lnTo>
                    <a:pt x="96507" y="592810"/>
                  </a:lnTo>
                  <a:lnTo>
                    <a:pt x="98320" y="569129"/>
                  </a:lnTo>
                  <a:lnTo>
                    <a:pt x="101399" y="544855"/>
                  </a:lnTo>
                  <a:lnTo>
                    <a:pt x="106464" y="513511"/>
                  </a:lnTo>
                  <a:lnTo>
                    <a:pt x="110020" y="543382"/>
                  </a:lnTo>
                  <a:lnTo>
                    <a:pt x="110020" y="550443"/>
                  </a:lnTo>
                  <a:lnTo>
                    <a:pt x="116458" y="556158"/>
                  </a:lnTo>
                  <a:lnTo>
                    <a:pt x="399795" y="556158"/>
                  </a:lnTo>
                  <a:lnTo>
                    <a:pt x="406234" y="550443"/>
                  </a:lnTo>
                  <a:lnTo>
                    <a:pt x="406234" y="543382"/>
                  </a:lnTo>
                  <a:lnTo>
                    <a:pt x="455879" y="134404"/>
                  </a:lnTo>
                  <a:lnTo>
                    <a:pt x="473511" y="135050"/>
                  </a:lnTo>
                  <a:lnTo>
                    <a:pt x="519755" y="138750"/>
                  </a:lnTo>
                  <a:lnTo>
                    <a:pt x="800131" y="163677"/>
                  </a:lnTo>
                  <a:lnTo>
                    <a:pt x="846395" y="167343"/>
                  </a:lnTo>
                  <a:lnTo>
                    <a:pt x="864057" y="167944"/>
                  </a:lnTo>
                  <a:lnTo>
                    <a:pt x="873670" y="146157"/>
                  </a:lnTo>
                  <a:lnTo>
                    <a:pt x="877708" y="124459"/>
                  </a:lnTo>
                  <a:lnTo>
                    <a:pt x="878228" y="102943"/>
                  </a:lnTo>
                  <a:lnTo>
                    <a:pt x="877290" y="81699"/>
                  </a:lnTo>
                  <a:lnTo>
                    <a:pt x="814348" y="68472"/>
                  </a:lnTo>
                  <a:lnTo>
                    <a:pt x="681607" y="44402"/>
                  </a:lnTo>
                  <a:lnTo>
                    <a:pt x="490334" y="10972"/>
                  </a:lnTo>
                  <a:lnTo>
                    <a:pt x="406514" y="10566"/>
                  </a:lnTo>
                  <a:lnTo>
                    <a:pt x="336321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86"/>
            <p:cNvSpPr/>
            <p:nvPr/>
          </p:nvSpPr>
          <p:spPr>
            <a:xfrm>
              <a:off x="3693048" y="6383880"/>
              <a:ext cx="106680" cy="620395"/>
            </a:xfrm>
            <a:custGeom>
              <a:avLst/>
              <a:gdLst/>
              <a:ahLst/>
              <a:cxnLst/>
              <a:rect l="l" t="t" r="r" b="b"/>
              <a:pathLst>
                <a:path w="106679" h="620395">
                  <a:moveTo>
                    <a:pt x="50660" y="13520"/>
                  </a:moveTo>
                  <a:lnTo>
                    <a:pt x="46434" y="53668"/>
                  </a:lnTo>
                  <a:lnTo>
                    <a:pt x="40953" y="108137"/>
                  </a:lnTo>
                  <a:lnTo>
                    <a:pt x="34836" y="170063"/>
                  </a:lnTo>
                  <a:lnTo>
                    <a:pt x="28702" y="232578"/>
                  </a:lnTo>
                  <a:lnTo>
                    <a:pt x="23170" y="288816"/>
                  </a:lnTo>
                  <a:lnTo>
                    <a:pt x="18862" y="331911"/>
                  </a:lnTo>
                  <a:lnTo>
                    <a:pt x="16395" y="354998"/>
                  </a:lnTo>
                  <a:lnTo>
                    <a:pt x="12103" y="407167"/>
                  </a:lnTo>
                  <a:lnTo>
                    <a:pt x="6659" y="489658"/>
                  </a:lnTo>
                  <a:lnTo>
                    <a:pt x="1984" y="565940"/>
                  </a:lnTo>
                  <a:lnTo>
                    <a:pt x="0" y="599486"/>
                  </a:lnTo>
                  <a:lnTo>
                    <a:pt x="7192" y="611166"/>
                  </a:lnTo>
                  <a:lnTo>
                    <a:pt x="14249" y="617112"/>
                  </a:lnTo>
                  <a:lnTo>
                    <a:pt x="25363" y="619168"/>
                  </a:lnTo>
                  <a:lnTo>
                    <a:pt x="44729" y="619183"/>
                  </a:lnTo>
                  <a:lnTo>
                    <a:pt x="66558" y="619910"/>
                  </a:lnTo>
                  <a:lnTo>
                    <a:pt x="82335" y="618231"/>
                  </a:lnTo>
                  <a:lnTo>
                    <a:pt x="92219" y="607217"/>
                  </a:lnTo>
                  <a:lnTo>
                    <a:pt x="96367" y="579940"/>
                  </a:lnTo>
                  <a:lnTo>
                    <a:pt x="98424" y="554041"/>
                  </a:lnTo>
                  <a:lnTo>
                    <a:pt x="101846" y="527943"/>
                  </a:lnTo>
                  <a:lnTo>
                    <a:pt x="105056" y="507785"/>
                  </a:lnTo>
                  <a:lnTo>
                    <a:pt x="106476" y="499702"/>
                  </a:lnTo>
                  <a:lnTo>
                    <a:pt x="50660" y="25293"/>
                  </a:lnTo>
                  <a:lnTo>
                    <a:pt x="51903" y="7243"/>
                  </a:lnTo>
                  <a:lnTo>
                    <a:pt x="52317" y="0"/>
                  </a:lnTo>
                  <a:lnTo>
                    <a:pt x="51903" y="2460"/>
                  </a:lnTo>
                  <a:lnTo>
                    <a:pt x="50660" y="13520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87"/>
            <p:cNvSpPr/>
            <p:nvPr/>
          </p:nvSpPr>
          <p:spPr>
            <a:xfrm>
              <a:off x="3829428" y="6133188"/>
              <a:ext cx="222516" cy="2225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88"/>
            <p:cNvSpPr/>
            <p:nvPr/>
          </p:nvSpPr>
          <p:spPr>
            <a:xfrm>
              <a:off x="3742751" y="6366793"/>
              <a:ext cx="418465" cy="556260"/>
            </a:xfrm>
            <a:custGeom>
              <a:avLst/>
              <a:gdLst/>
              <a:ahLst/>
              <a:cxnLst/>
              <a:rect l="l" t="t" r="r" b="b"/>
              <a:pathLst>
                <a:path w="418464" h="556259">
                  <a:moveTo>
                    <a:pt x="397548" y="16725"/>
                  </a:moveTo>
                  <a:lnTo>
                    <a:pt x="286524" y="0"/>
                  </a:lnTo>
                  <a:lnTo>
                    <a:pt x="273897" y="14229"/>
                  </a:lnTo>
                  <a:lnTo>
                    <a:pt x="261326" y="21536"/>
                  </a:lnTo>
                  <a:lnTo>
                    <a:pt x="241285" y="24228"/>
                  </a:lnTo>
                  <a:lnTo>
                    <a:pt x="206247" y="24612"/>
                  </a:lnTo>
                  <a:lnTo>
                    <a:pt x="167559" y="20766"/>
                  </a:lnTo>
                  <a:lnTo>
                    <a:pt x="141025" y="12306"/>
                  </a:lnTo>
                  <a:lnTo>
                    <a:pt x="125757" y="3845"/>
                  </a:lnTo>
                  <a:lnTo>
                    <a:pt x="120865" y="0"/>
                  </a:lnTo>
                  <a:lnTo>
                    <a:pt x="20294" y="16725"/>
                  </a:lnTo>
                  <a:lnTo>
                    <a:pt x="12392" y="18319"/>
                  </a:lnTo>
                  <a:lnTo>
                    <a:pt x="5942" y="22667"/>
                  </a:lnTo>
                  <a:lnTo>
                    <a:pt x="1594" y="29118"/>
                  </a:lnTo>
                  <a:lnTo>
                    <a:pt x="0" y="37020"/>
                  </a:lnTo>
                  <a:lnTo>
                    <a:pt x="60299" y="543229"/>
                  </a:lnTo>
                  <a:lnTo>
                    <a:pt x="60299" y="550291"/>
                  </a:lnTo>
                  <a:lnTo>
                    <a:pt x="66738" y="555993"/>
                  </a:lnTo>
                  <a:lnTo>
                    <a:pt x="74688" y="555993"/>
                  </a:lnTo>
                  <a:lnTo>
                    <a:pt x="342023" y="555993"/>
                  </a:lnTo>
                  <a:lnTo>
                    <a:pt x="349961" y="555993"/>
                  </a:lnTo>
                  <a:lnTo>
                    <a:pt x="356412" y="550291"/>
                  </a:lnTo>
                  <a:lnTo>
                    <a:pt x="356412" y="543229"/>
                  </a:lnTo>
                  <a:lnTo>
                    <a:pt x="417842" y="37020"/>
                  </a:lnTo>
                  <a:lnTo>
                    <a:pt x="416248" y="29118"/>
                  </a:lnTo>
                  <a:lnTo>
                    <a:pt x="411900" y="22667"/>
                  </a:lnTo>
                  <a:lnTo>
                    <a:pt x="405450" y="18319"/>
                  </a:lnTo>
                  <a:lnTo>
                    <a:pt x="397548" y="16725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89"/>
            <p:cNvSpPr/>
            <p:nvPr/>
          </p:nvSpPr>
          <p:spPr>
            <a:xfrm>
              <a:off x="3827186" y="6130935"/>
              <a:ext cx="226999" cy="2269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90"/>
            <p:cNvSpPr/>
            <p:nvPr/>
          </p:nvSpPr>
          <p:spPr>
            <a:xfrm>
              <a:off x="4137613" y="6393851"/>
              <a:ext cx="430530" cy="129539"/>
            </a:xfrm>
            <a:custGeom>
              <a:avLst/>
              <a:gdLst/>
              <a:ahLst/>
              <a:cxnLst/>
              <a:rect l="l" t="t" r="r" b="b"/>
              <a:pathLst>
                <a:path w="430529" h="129540">
                  <a:moveTo>
                    <a:pt x="11429" y="0"/>
                  </a:moveTo>
                  <a:lnTo>
                    <a:pt x="63188" y="3556"/>
                  </a:lnTo>
                  <a:lnTo>
                    <a:pt x="108800" y="7620"/>
                  </a:lnTo>
                  <a:lnTo>
                    <a:pt x="145678" y="11140"/>
                  </a:lnTo>
                  <a:lnTo>
                    <a:pt x="171234" y="13068"/>
                  </a:lnTo>
                  <a:lnTo>
                    <a:pt x="223404" y="17383"/>
                  </a:lnTo>
                  <a:lnTo>
                    <a:pt x="305674" y="25539"/>
                  </a:lnTo>
                  <a:lnTo>
                    <a:pt x="381694" y="33438"/>
                  </a:lnTo>
                  <a:lnTo>
                    <a:pt x="425459" y="45995"/>
                  </a:lnTo>
                  <a:lnTo>
                    <a:pt x="430365" y="65239"/>
                  </a:lnTo>
                  <a:lnTo>
                    <a:pt x="427189" y="84353"/>
                  </a:lnTo>
                  <a:lnTo>
                    <a:pt x="424321" y="105999"/>
                  </a:lnTo>
                  <a:lnTo>
                    <a:pt x="420076" y="121286"/>
                  </a:lnTo>
                  <a:lnTo>
                    <a:pt x="407589" y="129232"/>
                  </a:lnTo>
                  <a:lnTo>
                    <a:pt x="379996" y="128854"/>
                  </a:lnTo>
                  <a:lnTo>
                    <a:pt x="336133" y="124741"/>
                  </a:lnTo>
                  <a:lnTo>
                    <a:pt x="270279" y="119667"/>
                  </a:lnTo>
                  <a:lnTo>
                    <a:pt x="210320" y="115357"/>
                  </a:lnTo>
                  <a:lnTo>
                    <a:pt x="184137" y="113538"/>
                  </a:lnTo>
                  <a:lnTo>
                    <a:pt x="0" y="109461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91"/>
            <p:cNvSpPr/>
            <p:nvPr/>
          </p:nvSpPr>
          <p:spPr>
            <a:xfrm>
              <a:off x="3454535" y="6590750"/>
              <a:ext cx="236541" cy="7844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92"/>
            <p:cNvSpPr/>
            <p:nvPr/>
          </p:nvSpPr>
          <p:spPr>
            <a:xfrm>
              <a:off x="2914301" y="6177988"/>
              <a:ext cx="555625" cy="561975"/>
            </a:xfrm>
            <a:custGeom>
              <a:avLst/>
              <a:gdLst/>
              <a:ahLst/>
              <a:cxnLst/>
              <a:rect l="l" t="t" r="r" b="b"/>
              <a:pathLst>
                <a:path w="555625" h="561975">
                  <a:moveTo>
                    <a:pt x="226287" y="0"/>
                  </a:moveTo>
                  <a:lnTo>
                    <a:pt x="33564" y="60439"/>
                  </a:lnTo>
                  <a:lnTo>
                    <a:pt x="3351" y="77343"/>
                  </a:lnTo>
                  <a:lnTo>
                    <a:pt x="0" y="104975"/>
                  </a:lnTo>
                  <a:lnTo>
                    <a:pt x="6056" y="128903"/>
                  </a:lnTo>
                  <a:lnTo>
                    <a:pt x="17456" y="147914"/>
                  </a:lnTo>
                  <a:lnTo>
                    <a:pt x="30135" y="160794"/>
                  </a:lnTo>
                  <a:lnTo>
                    <a:pt x="51774" y="171175"/>
                  </a:lnTo>
                  <a:lnTo>
                    <a:pt x="83718" y="182465"/>
                  </a:lnTo>
                  <a:lnTo>
                    <a:pt x="112455" y="193114"/>
                  </a:lnTo>
                  <a:lnTo>
                    <a:pt x="124471" y="201574"/>
                  </a:lnTo>
                  <a:lnTo>
                    <a:pt x="124422" y="212308"/>
                  </a:lnTo>
                  <a:lnTo>
                    <a:pt x="128368" y="253249"/>
                  </a:lnTo>
                  <a:lnTo>
                    <a:pt x="139875" y="358024"/>
                  </a:lnTo>
                  <a:lnTo>
                    <a:pt x="162508" y="560260"/>
                  </a:lnTo>
                  <a:lnTo>
                    <a:pt x="422438" y="561073"/>
                  </a:lnTo>
                  <a:lnTo>
                    <a:pt x="431281" y="561680"/>
                  </a:lnTo>
                  <a:lnTo>
                    <a:pt x="461257" y="534878"/>
                  </a:lnTo>
                  <a:lnTo>
                    <a:pt x="469166" y="485394"/>
                  </a:lnTo>
                  <a:lnTo>
                    <a:pt x="473835" y="426720"/>
                  </a:lnTo>
                  <a:lnTo>
                    <a:pt x="479461" y="417385"/>
                  </a:lnTo>
                  <a:lnTo>
                    <a:pt x="513807" y="397140"/>
                  </a:lnTo>
                  <a:lnTo>
                    <a:pt x="545742" y="350903"/>
                  </a:lnTo>
                  <a:lnTo>
                    <a:pt x="552867" y="267691"/>
                  </a:lnTo>
                  <a:lnTo>
                    <a:pt x="554722" y="216674"/>
                  </a:lnTo>
                  <a:lnTo>
                    <a:pt x="555591" y="175279"/>
                  </a:lnTo>
                  <a:lnTo>
                    <a:pt x="553148" y="142119"/>
                  </a:lnTo>
                  <a:lnTo>
                    <a:pt x="544936" y="99767"/>
                  </a:lnTo>
                  <a:lnTo>
                    <a:pt x="528496" y="30797"/>
                  </a:lnTo>
                  <a:lnTo>
                    <a:pt x="493166" y="22809"/>
                  </a:lnTo>
                  <a:lnTo>
                    <a:pt x="303833" y="22809"/>
                  </a:lnTo>
                  <a:lnTo>
                    <a:pt x="283333" y="22452"/>
                  </a:lnTo>
                  <a:lnTo>
                    <a:pt x="268422" y="19958"/>
                  </a:lnTo>
                  <a:lnTo>
                    <a:pt x="251830" y="13186"/>
                  </a:lnTo>
                  <a:lnTo>
                    <a:pt x="226287" y="0"/>
                  </a:lnTo>
                  <a:close/>
                </a:path>
                <a:path w="555625" h="561975">
                  <a:moveTo>
                    <a:pt x="397343" y="1143"/>
                  </a:moveTo>
                  <a:lnTo>
                    <a:pt x="391355" y="4528"/>
                  </a:lnTo>
                  <a:lnTo>
                    <a:pt x="373582" y="11976"/>
                  </a:lnTo>
                  <a:lnTo>
                    <a:pt x="344312" y="19423"/>
                  </a:lnTo>
                  <a:lnTo>
                    <a:pt x="303833" y="22809"/>
                  </a:lnTo>
                  <a:lnTo>
                    <a:pt x="493166" y="22809"/>
                  </a:lnTo>
                  <a:lnTo>
                    <a:pt x="397343" y="1143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93"/>
            <p:cNvSpPr/>
            <p:nvPr/>
          </p:nvSpPr>
          <p:spPr>
            <a:xfrm>
              <a:off x="2955450" y="6169176"/>
              <a:ext cx="521334" cy="432434"/>
            </a:xfrm>
            <a:custGeom>
              <a:avLst/>
              <a:gdLst/>
              <a:ahLst/>
              <a:cxnLst/>
              <a:rect l="l" t="t" r="r" b="b"/>
              <a:pathLst>
                <a:path w="521335" h="432434">
                  <a:moveTo>
                    <a:pt x="492531" y="286130"/>
                  </a:moveTo>
                  <a:lnTo>
                    <a:pt x="489564" y="256279"/>
                  </a:lnTo>
                  <a:lnTo>
                    <a:pt x="487178" y="239863"/>
                  </a:lnTo>
                  <a:lnTo>
                    <a:pt x="484116" y="231065"/>
                  </a:lnTo>
                  <a:lnTo>
                    <a:pt x="479120" y="224066"/>
                  </a:lnTo>
                  <a:lnTo>
                    <a:pt x="474663" y="224275"/>
                  </a:lnTo>
                  <a:lnTo>
                    <a:pt x="465494" y="227391"/>
                  </a:lnTo>
                  <a:lnTo>
                    <a:pt x="453261" y="231315"/>
                  </a:lnTo>
                  <a:lnTo>
                    <a:pt x="439610" y="233946"/>
                  </a:lnTo>
                  <a:lnTo>
                    <a:pt x="428806" y="233651"/>
                  </a:lnTo>
                  <a:lnTo>
                    <a:pt x="416069" y="231987"/>
                  </a:lnTo>
                  <a:lnTo>
                    <a:pt x="405454" y="230128"/>
                  </a:lnTo>
                  <a:lnTo>
                    <a:pt x="401015" y="229247"/>
                  </a:lnTo>
                  <a:lnTo>
                    <a:pt x="396015" y="305522"/>
                  </a:lnTo>
                  <a:lnTo>
                    <a:pt x="394404" y="346813"/>
                  </a:lnTo>
                  <a:lnTo>
                    <a:pt x="407538" y="393326"/>
                  </a:lnTo>
                  <a:lnTo>
                    <a:pt x="431280" y="426001"/>
                  </a:lnTo>
                  <a:lnTo>
                    <a:pt x="444614" y="431876"/>
                  </a:lnTo>
                  <a:lnTo>
                    <a:pt x="459842" y="426617"/>
                  </a:lnTo>
                  <a:lnTo>
                    <a:pt x="493441" y="401274"/>
                  </a:lnTo>
                  <a:lnTo>
                    <a:pt x="510620" y="361530"/>
                  </a:lnTo>
                  <a:lnTo>
                    <a:pt x="516461" y="318800"/>
                  </a:lnTo>
                  <a:lnTo>
                    <a:pt x="520335" y="265390"/>
                  </a:lnTo>
                  <a:lnTo>
                    <a:pt x="521157" y="207987"/>
                  </a:lnTo>
                  <a:lnTo>
                    <a:pt x="518603" y="159876"/>
                  </a:lnTo>
                  <a:lnTo>
                    <a:pt x="514186" y="118668"/>
                  </a:lnTo>
                  <a:lnTo>
                    <a:pt x="508139" y="77012"/>
                  </a:lnTo>
                  <a:lnTo>
                    <a:pt x="493748" y="39417"/>
                  </a:lnTo>
                  <a:lnTo>
                    <a:pt x="355701" y="0"/>
                  </a:lnTo>
                  <a:lnTo>
                    <a:pt x="342962" y="14361"/>
                  </a:lnTo>
                  <a:lnTo>
                    <a:pt x="330276" y="21736"/>
                  </a:lnTo>
                  <a:lnTo>
                    <a:pt x="310045" y="24453"/>
                  </a:lnTo>
                  <a:lnTo>
                    <a:pt x="274675" y="24841"/>
                  </a:lnTo>
                  <a:lnTo>
                    <a:pt x="235633" y="20959"/>
                  </a:lnTo>
                  <a:lnTo>
                    <a:pt x="208854" y="12420"/>
                  </a:lnTo>
                  <a:lnTo>
                    <a:pt x="193444" y="3881"/>
                  </a:lnTo>
                  <a:lnTo>
                    <a:pt x="188506" y="0"/>
                  </a:lnTo>
                  <a:lnTo>
                    <a:pt x="0" y="58381"/>
                  </a:lnTo>
                </a:path>
              </a:pathLst>
            </a:custGeom>
            <a:ln w="4368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94"/>
            <p:cNvSpPr/>
            <p:nvPr/>
          </p:nvSpPr>
          <p:spPr>
            <a:xfrm>
              <a:off x="3337318" y="6237347"/>
              <a:ext cx="89535" cy="19050"/>
            </a:xfrm>
            <a:custGeom>
              <a:avLst/>
              <a:gdLst/>
              <a:ahLst/>
              <a:cxnLst/>
              <a:rect l="l" t="t" r="r" b="b"/>
              <a:pathLst>
                <a:path w="89535" h="19050">
                  <a:moveTo>
                    <a:pt x="84912" y="0"/>
                  </a:moveTo>
                  <a:lnTo>
                    <a:pt x="0" y="18948"/>
                  </a:lnTo>
                  <a:lnTo>
                    <a:pt x="79413" y="16865"/>
                  </a:lnTo>
                  <a:lnTo>
                    <a:pt x="86436" y="16205"/>
                  </a:lnTo>
                  <a:lnTo>
                    <a:pt x="89268" y="11544"/>
                  </a:lnTo>
                  <a:lnTo>
                    <a:pt x="849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95"/>
            <p:cNvSpPr/>
            <p:nvPr/>
          </p:nvSpPr>
          <p:spPr>
            <a:xfrm>
              <a:off x="3337318" y="6237347"/>
              <a:ext cx="89535" cy="19050"/>
            </a:xfrm>
            <a:custGeom>
              <a:avLst/>
              <a:gdLst/>
              <a:ahLst/>
              <a:cxnLst/>
              <a:rect l="l" t="t" r="r" b="b"/>
              <a:pathLst>
                <a:path w="89535" h="19050">
                  <a:moveTo>
                    <a:pt x="0" y="18948"/>
                  </a:moveTo>
                  <a:lnTo>
                    <a:pt x="79413" y="16865"/>
                  </a:lnTo>
                  <a:lnTo>
                    <a:pt x="86436" y="16205"/>
                  </a:lnTo>
                  <a:lnTo>
                    <a:pt x="89268" y="11544"/>
                  </a:lnTo>
                  <a:lnTo>
                    <a:pt x="84912" y="0"/>
                  </a:lnTo>
                </a:path>
              </a:pathLst>
            </a:custGeom>
            <a:ln w="439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96"/>
            <p:cNvSpPr/>
            <p:nvPr/>
          </p:nvSpPr>
          <p:spPr>
            <a:xfrm>
              <a:off x="3306453" y="6209202"/>
              <a:ext cx="209550" cy="45720"/>
            </a:xfrm>
            <a:custGeom>
              <a:avLst/>
              <a:gdLst/>
              <a:ahLst/>
              <a:cxnLst/>
              <a:rect l="l" t="t" r="r" b="b"/>
              <a:pathLst>
                <a:path w="209550" h="45720">
                  <a:moveTo>
                    <a:pt x="89979" y="0"/>
                  </a:moveTo>
                  <a:lnTo>
                    <a:pt x="0" y="22974"/>
                  </a:lnTo>
                  <a:lnTo>
                    <a:pt x="3632" y="43281"/>
                  </a:lnTo>
                  <a:lnTo>
                    <a:pt x="22110" y="45440"/>
                  </a:lnTo>
                  <a:lnTo>
                    <a:pt x="107721" y="29336"/>
                  </a:lnTo>
                  <a:lnTo>
                    <a:pt x="208470" y="37604"/>
                  </a:lnTo>
                  <a:lnTo>
                    <a:pt x="208978" y="26517"/>
                  </a:lnTo>
                  <a:lnTo>
                    <a:pt x="89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97"/>
            <p:cNvSpPr/>
            <p:nvPr/>
          </p:nvSpPr>
          <p:spPr>
            <a:xfrm>
              <a:off x="3306453" y="6209202"/>
              <a:ext cx="209550" cy="45720"/>
            </a:xfrm>
            <a:custGeom>
              <a:avLst/>
              <a:gdLst/>
              <a:ahLst/>
              <a:cxnLst/>
              <a:rect l="l" t="t" r="r" b="b"/>
              <a:pathLst>
                <a:path w="209550" h="45720">
                  <a:moveTo>
                    <a:pt x="0" y="22974"/>
                  </a:moveTo>
                  <a:lnTo>
                    <a:pt x="89979" y="0"/>
                  </a:lnTo>
                  <a:lnTo>
                    <a:pt x="208978" y="26517"/>
                  </a:lnTo>
                  <a:lnTo>
                    <a:pt x="208470" y="37604"/>
                  </a:lnTo>
                  <a:lnTo>
                    <a:pt x="107721" y="29336"/>
                  </a:lnTo>
                  <a:lnTo>
                    <a:pt x="22110" y="45440"/>
                  </a:lnTo>
                  <a:lnTo>
                    <a:pt x="3632" y="43281"/>
                  </a:lnTo>
                </a:path>
              </a:pathLst>
            </a:custGeom>
            <a:ln w="439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98"/>
            <p:cNvSpPr/>
            <p:nvPr/>
          </p:nvSpPr>
          <p:spPr>
            <a:xfrm>
              <a:off x="3109414" y="5933478"/>
              <a:ext cx="224662" cy="2246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99"/>
            <p:cNvSpPr/>
            <p:nvPr/>
          </p:nvSpPr>
          <p:spPr>
            <a:xfrm>
              <a:off x="3045477" y="6349758"/>
              <a:ext cx="351155" cy="381000"/>
            </a:xfrm>
            <a:custGeom>
              <a:avLst/>
              <a:gdLst/>
              <a:ahLst/>
              <a:cxnLst/>
              <a:rect l="l" t="t" r="r" b="b"/>
              <a:pathLst>
                <a:path w="351154" h="381000">
                  <a:moveTo>
                    <a:pt x="0" y="0"/>
                  </a:moveTo>
                  <a:lnTo>
                    <a:pt x="37350" y="367652"/>
                  </a:lnTo>
                  <a:lnTo>
                    <a:pt x="37350" y="374764"/>
                  </a:lnTo>
                  <a:lnTo>
                    <a:pt x="43853" y="380530"/>
                  </a:lnTo>
                  <a:lnTo>
                    <a:pt x="51866" y="380530"/>
                  </a:lnTo>
                  <a:lnTo>
                    <a:pt x="321703" y="380530"/>
                  </a:lnTo>
                  <a:lnTo>
                    <a:pt x="329717" y="380530"/>
                  </a:lnTo>
                  <a:lnTo>
                    <a:pt x="336207" y="374764"/>
                  </a:lnTo>
                  <a:lnTo>
                    <a:pt x="336207" y="367652"/>
                  </a:lnTo>
                  <a:lnTo>
                    <a:pt x="351015" y="251510"/>
                  </a:lnTo>
                </a:path>
              </a:pathLst>
            </a:custGeom>
            <a:ln w="4368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100"/>
            <p:cNvSpPr/>
            <p:nvPr/>
          </p:nvSpPr>
          <p:spPr>
            <a:xfrm>
              <a:off x="3107225" y="5931293"/>
              <a:ext cx="229031" cy="22901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101"/>
            <p:cNvSpPr/>
            <p:nvPr/>
          </p:nvSpPr>
          <p:spPr>
            <a:xfrm>
              <a:off x="3380479" y="6305198"/>
              <a:ext cx="13335" cy="67945"/>
            </a:xfrm>
            <a:custGeom>
              <a:avLst/>
              <a:gdLst/>
              <a:ahLst/>
              <a:cxnLst/>
              <a:rect l="l" t="t" r="r" b="b"/>
              <a:pathLst>
                <a:path w="13335" h="67945">
                  <a:moveTo>
                    <a:pt x="4445" y="0"/>
                  </a:moveTo>
                  <a:lnTo>
                    <a:pt x="152" y="3301"/>
                  </a:lnTo>
                  <a:lnTo>
                    <a:pt x="0" y="10477"/>
                  </a:lnTo>
                  <a:lnTo>
                    <a:pt x="5118" y="67436"/>
                  </a:lnTo>
                  <a:lnTo>
                    <a:pt x="13169" y="18033"/>
                  </a:lnTo>
                  <a:lnTo>
                    <a:pt x="8763" y="1460"/>
                  </a:lnTo>
                  <a:lnTo>
                    <a:pt x="44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102"/>
            <p:cNvSpPr/>
            <p:nvPr/>
          </p:nvSpPr>
          <p:spPr>
            <a:xfrm>
              <a:off x="3380479" y="6305198"/>
              <a:ext cx="13335" cy="67945"/>
            </a:xfrm>
            <a:custGeom>
              <a:avLst/>
              <a:gdLst/>
              <a:ahLst/>
              <a:cxnLst/>
              <a:rect l="l" t="t" r="r" b="b"/>
              <a:pathLst>
                <a:path w="13335" h="67945">
                  <a:moveTo>
                    <a:pt x="5118" y="67436"/>
                  </a:moveTo>
                  <a:lnTo>
                    <a:pt x="0" y="10477"/>
                  </a:lnTo>
                  <a:lnTo>
                    <a:pt x="152" y="3301"/>
                  </a:lnTo>
                  <a:lnTo>
                    <a:pt x="4445" y="0"/>
                  </a:lnTo>
                  <a:lnTo>
                    <a:pt x="8763" y="1460"/>
                  </a:lnTo>
                  <a:lnTo>
                    <a:pt x="13169" y="18033"/>
                  </a:lnTo>
                  <a:lnTo>
                    <a:pt x="5118" y="67436"/>
                  </a:lnTo>
                  <a:close/>
                </a:path>
              </a:pathLst>
            </a:custGeom>
            <a:ln w="439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103"/>
            <p:cNvSpPr/>
            <p:nvPr/>
          </p:nvSpPr>
          <p:spPr>
            <a:xfrm>
              <a:off x="3376028" y="6242037"/>
              <a:ext cx="39370" cy="158750"/>
            </a:xfrm>
            <a:custGeom>
              <a:avLst/>
              <a:gdLst/>
              <a:ahLst/>
              <a:cxnLst/>
              <a:rect l="l" t="t" r="r" b="b"/>
              <a:pathLst>
                <a:path w="39370" h="158750">
                  <a:moveTo>
                    <a:pt x="39166" y="85115"/>
                  </a:moveTo>
                  <a:lnTo>
                    <a:pt x="21920" y="482"/>
                  </a:lnTo>
                  <a:lnTo>
                    <a:pt x="20320" y="774"/>
                  </a:lnTo>
                  <a:lnTo>
                    <a:pt x="20167" y="0"/>
                  </a:lnTo>
                  <a:lnTo>
                    <a:pt x="5981" y="609"/>
                  </a:lnTo>
                  <a:lnTo>
                    <a:pt x="12166" y="87109"/>
                  </a:lnTo>
                  <a:lnTo>
                    <a:pt x="0" y="129171"/>
                  </a:lnTo>
                  <a:lnTo>
                    <a:pt x="5778" y="151663"/>
                  </a:lnTo>
                  <a:lnTo>
                    <a:pt x="5905" y="151625"/>
                  </a:lnTo>
                  <a:lnTo>
                    <a:pt x="7150" y="158153"/>
                  </a:lnTo>
                  <a:lnTo>
                    <a:pt x="30492" y="156654"/>
                  </a:lnTo>
                  <a:lnTo>
                    <a:pt x="39166" y="851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104"/>
            <p:cNvSpPr/>
            <p:nvPr/>
          </p:nvSpPr>
          <p:spPr>
            <a:xfrm>
              <a:off x="3377768" y="6242518"/>
              <a:ext cx="37465" cy="158115"/>
            </a:xfrm>
            <a:custGeom>
              <a:avLst/>
              <a:gdLst/>
              <a:ahLst/>
              <a:cxnLst/>
              <a:rect l="l" t="t" r="r" b="b"/>
              <a:pathLst>
                <a:path w="37464" h="158114">
                  <a:moveTo>
                    <a:pt x="28752" y="156171"/>
                  </a:moveTo>
                  <a:lnTo>
                    <a:pt x="37426" y="84632"/>
                  </a:lnTo>
                  <a:lnTo>
                    <a:pt x="20180" y="0"/>
                  </a:lnTo>
                  <a:lnTo>
                    <a:pt x="6591" y="2463"/>
                  </a:lnTo>
                  <a:lnTo>
                    <a:pt x="12179" y="87109"/>
                  </a:lnTo>
                  <a:lnTo>
                    <a:pt x="0" y="129159"/>
                  </a:lnTo>
                  <a:lnTo>
                    <a:pt x="5410" y="157670"/>
                  </a:lnTo>
                </a:path>
              </a:pathLst>
            </a:custGeom>
            <a:ln w="439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105"/>
            <p:cNvSpPr/>
            <p:nvPr/>
          </p:nvSpPr>
          <p:spPr>
            <a:xfrm>
              <a:off x="2920482" y="6211375"/>
              <a:ext cx="393700" cy="151130"/>
            </a:xfrm>
            <a:custGeom>
              <a:avLst/>
              <a:gdLst/>
              <a:ahLst/>
              <a:cxnLst/>
              <a:rect l="l" t="t" r="r" b="b"/>
              <a:pathLst>
                <a:path w="393700" h="151129">
                  <a:moveTo>
                    <a:pt x="120753" y="151117"/>
                  </a:moveTo>
                  <a:lnTo>
                    <a:pt x="81267" y="143099"/>
                  </a:lnTo>
                  <a:lnTo>
                    <a:pt x="43113" y="130773"/>
                  </a:lnTo>
                  <a:lnTo>
                    <a:pt x="10804" y="103836"/>
                  </a:lnTo>
                  <a:lnTo>
                    <a:pt x="0" y="58560"/>
                  </a:lnTo>
                  <a:lnTo>
                    <a:pt x="4548" y="39598"/>
                  </a:lnTo>
                  <a:lnTo>
                    <a:pt x="59177" y="10056"/>
                  </a:lnTo>
                  <a:lnTo>
                    <a:pt x="115978" y="2984"/>
                  </a:lnTo>
                  <a:lnTo>
                    <a:pt x="165832" y="1725"/>
                  </a:lnTo>
                  <a:lnTo>
                    <a:pt x="257183" y="787"/>
                  </a:lnTo>
                  <a:lnTo>
                    <a:pt x="345010" y="202"/>
                  </a:lnTo>
                  <a:lnTo>
                    <a:pt x="384291" y="0"/>
                  </a:lnTo>
                  <a:lnTo>
                    <a:pt x="393702" y="84632"/>
                  </a:lnTo>
                  <a:lnTo>
                    <a:pt x="258591" y="108193"/>
                  </a:lnTo>
                  <a:lnTo>
                    <a:pt x="187304" y="120292"/>
                  </a:lnTo>
                  <a:lnTo>
                    <a:pt x="141708" y="125387"/>
                  </a:lnTo>
                  <a:lnTo>
                    <a:pt x="97984" y="122561"/>
                  </a:lnTo>
                  <a:lnTo>
                    <a:pt x="75595" y="120618"/>
                  </a:lnTo>
                  <a:lnTo>
                    <a:pt x="62727" y="119735"/>
                  </a:lnTo>
                </a:path>
              </a:pathLst>
            </a:custGeom>
            <a:ln w="4368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106"/>
            <p:cNvSpPr/>
            <p:nvPr/>
          </p:nvSpPr>
          <p:spPr>
            <a:xfrm>
              <a:off x="3356465" y="6390279"/>
              <a:ext cx="21590" cy="8255"/>
            </a:xfrm>
            <a:custGeom>
              <a:avLst/>
              <a:gdLst/>
              <a:ahLst/>
              <a:cxnLst/>
              <a:rect l="l" t="t" r="r" b="b"/>
              <a:pathLst>
                <a:path w="21589" h="8254">
                  <a:moveTo>
                    <a:pt x="21221" y="0"/>
                  </a:moveTo>
                  <a:lnTo>
                    <a:pt x="17678" y="0"/>
                  </a:lnTo>
                  <a:lnTo>
                    <a:pt x="0" y="8140"/>
                  </a:lnTo>
                  <a:lnTo>
                    <a:pt x="212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107"/>
            <p:cNvSpPr/>
            <p:nvPr/>
          </p:nvSpPr>
          <p:spPr>
            <a:xfrm>
              <a:off x="3356465" y="6390279"/>
              <a:ext cx="21590" cy="8255"/>
            </a:xfrm>
            <a:custGeom>
              <a:avLst/>
              <a:gdLst/>
              <a:ahLst/>
              <a:cxnLst/>
              <a:rect l="l" t="t" r="r" b="b"/>
              <a:pathLst>
                <a:path w="21589" h="8254">
                  <a:moveTo>
                    <a:pt x="0" y="8140"/>
                  </a:moveTo>
                  <a:lnTo>
                    <a:pt x="17678" y="0"/>
                  </a:lnTo>
                  <a:lnTo>
                    <a:pt x="21221" y="0"/>
                  </a:lnTo>
                </a:path>
              </a:pathLst>
            </a:custGeom>
            <a:ln w="439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108"/>
            <p:cNvSpPr/>
            <p:nvPr/>
          </p:nvSpPr>
          <p:spPr>
            <a:xfrm>
              <a:off x="3408615" y="6386220"/>
              <a:ext cx="26034" cy="7620"/>
            </a:xfrm>
            <a:custGeom>
              <a:avLst/>
              <a:gdLst/>
              <a:ahLst/>
              <a:cxnLst/>
              <a:rect l="l" t="t" r="r" b="b"/>
              <a:pathLst>
                <a:path w="26035" h="7620">
                  <a:moveTo>
                    <a:pt x="0" y="0"/>
                  </a:moveTo>
                  <a:lnTo>
                    <a:pt x="25946" y="7035"/>
                  </a:lnTo>
                  <a:lnTo>
                    <a:pt x="22690" y="5497"/>
                  </a:lnTo>
                  <a:lnTo>
                    <a:pt x="18902" y="42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bject 109"/>
            <p:cNvSpPr/>
            <p:nvPr/>
          </p:nvSpPr>
          <p:spPr>
            <a:xfrm>
              <a:off x="3408615" y="6386220"/>
              <a:ext cx="26034" cy="7620"/>
            </a:xfrm>
            <a:custGeom>
              <a:avLst/>
              <a:gdLst/>
              <a:ahLst/>
              <a:cxnLst/>
              <a:rect l="l" t="t" r="r" b="b"/>
              <a:pathLst>
                <a:path w="26035" h="7620">
                  <a:moveTo>
                    <a:pt x="0" y="0"/>
                  </a:moveTo>
                  <a:lnTo>
                    <a:pt x="12149" y="2638"/>
                  </a:lnTo>
                  <a:lnTo>
                    <a:pt x="18902" y="4251"/>
                  </a:lnTo>
                  <a:lnTo>
                    <a:pt x="22690" y="5497"/>
                  </a:lnTo>
                  <a:lnTo>
                    <a:pt x="25946" y="7035"/>
                  </a:lnTo>
                </a:path>
              </a:pathLst>
            </a:custGeom>
            <a:ln w="439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bject 110"/>
            <p:cNvSpPr/>
            <p:nvPr/>
          </p:nvSpPr>
          <p:spPr>
            <a:xfrm>
              <a:off x="747003" y="6827429"/>
              <a:ext cx="114046" cy="11404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55"/>
          <p:cNvGrpSpPr/>
          <p:nvPr/>
        </p:nvGrpSpPr>
        <p:grpSpPr>
          <a:xfrm>
            <a:off x="4154906" y="304800"/>
            <a:ext cx="3898232" cy="6553200"/>
            <a:chOff x="3608420" y="2782594"/>
            <a:chExt cx="498455" cy="1071698"/>
          </a:xfrm>
        </p:grpSpPr>
        <p:sp>
          <p:nvSpPr>
            <p:cNvPr id="3" name="object 56"/>
            <p:cNvSpPr/>
            <p:nvPr/>
          </p:nvSpPr>
          <p:spPr>
            <a:xfrm>
              <a:off x="4030121" y="3640297"/>
              <a:ext cx="47625" cy="213995"/>
            </a:xfrm>
            <a:custGeom>
              <a:avLst/>
              <a:gdLst/>
              <a:ahLst/>
              <a:cxnLst/>
              <a:rect l="l" t="t" r="r" b="b"/>
              <a:pathLst>
                <a:path w="47625" h="213995">
                  <a:moveTo>
                    <a:pt x="22796" y="0"/>
                  </a:moveTo>
                  <a:lnTo>
                    <a:pt x="0" y="8864"/>
                  </a:lnTo>
                  <a:lnTo>
                    <a:pt x="6578" y="21856"/>
                  </a:lnTo>
                  <a:lnTo>
                    <a:pt x="1358" y="43167"/>
                  </a:lnTo>
                  <a:lnTo>
                    <a:pt x="17602" y="116586"/>
                  </a:lnTo>
                  <a:lnTo>
                    <a:pt x="12992" y="213639"/>
                  </a:lnTo>
                  <a:lnTo>
                    <a:pt x="23660" y="213944"/>
                  </a:lnTo>
                  <a:lnTo>
                    <a:pt x="47345" y="99123"/>
                  </a:lnTo>
                  <a:lnTo>
                    <a:pt x="227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57"/>
            <p:cNvSpPr/>
            <p:nvPr/>
          </p:nvSpPr>
          <p:spPr>
            <a:xfrm>
              <a:off x="4030121" y="3640297"/>
              <a:ext cx="47625" cy="213995"/>
            </a:xfrm>
            <a:custGeom>
              <a:avLst/>
              <a:gdLst/>
              <a:ahLst/>
              <a:cxnLst/>
              <a:rect l="l" t="t" r="r" b="b"/>
              <a:pathLst>
                <a:path w="47625" h="213995">
                  <a:moveTo>
                    <a:pt x="22796" y="0"/>
                  </a:moveTo>
                  <a:lnTo>
                    <a:pt x="47345" y="99123"/>
                  </a:lnTo>
                  <a:lnTo>
                    <a:pt x="23660" y="213944"/>
                  </a:lnTo>
                  <a:lnTo>
                    <a:pt x="12992" y="213639"/>
                  </a:lnTo>
                  <a:lnTo>
                    <a:pt x="17602" y="116586"/>
                  </a:lnTo>
                  <a:lnTo>
                    <a:pt x="1358" y="43167"/>
                  </a:lnTo>
                  <a:lnTo>
                    <a:pt x="6578" y="21856"/>
                  </a:lnTo>
                  <a:lnTo>
                    <a:pt x="0" y="8864"/>
                  </a:lnTo>
                  <a:lnTo>
                    <a:pt x="22796" y="0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8"/>
            <p:cNvSpPr/>
            <p:nvPr/>
          </p:nvSpPr>
          <p:spPr>
            <a:xfrm>
              <a:off x="4033800" y="3676077"/>
              <a:ext cx="19050" cy="109220"/>
            </a:xfrm>
            <a:custGeom>
              <a:avLst/>
              <a:gdLst/>
              <a:ahLst/>
              <a:cxnLst/>
              <a:rect l="l" t="t" r="r" b="b"/>
              <a:pathLst>
                <a:path w="19050" h="109220">
                  <a:moveTo>
                    <a:pt x="736" y="0"/>
                  </a:moveTo>
                  <a:lnTo>
                    <a:pt x="0" y="52527"/>
                  </a:lnTo>
                  <a:lnTo>
                    <a:pt x="6616" y="93306"/>
                  </a:lnTo>
                  <a:lnTo>
                    <a:pt x="8089" y="105778"/>
                  </a:lnTo>
                  <a:lnTo>
                    <a:pt x="15430" y="108724"/>
                  </a:lnTo>
                  <a:lnTo>
                    <a:pt x="18732" y="103225"/>
                  </a:lnTo>
                  <a:lnTo>
                    <a:pt x="16179" y="72631"/>
                  </a:lnTo>
                  <a:lnTo>
                    <a:pt x="17995" y="41884"/>
                  </a:lnTo>
                  <a:lnTo>
                    <a:pt x="7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59"/>
            <p:cNvSpPr/>
            <p:nvPr/>
          </p:nvSpPr>
          <p:spPr>
            <a:xfrm>
              <a:off x="4031929" y="3675710"/>
              <a:ext cx="19050" cy="109220"/>
            </a:xfrm>
            <a:custGeom>
              <a:avLst/>
              <a:gdLst/>
              <a:ahLst/>
              <a:cxnLst/>
              <a:rect l="l" t="t" r="r" b="b"/>
              <a:pathLst>
                <a:path w="19050" h="109220">
                  <a:moveTo>
                    <a:pt x="736" y="0"/>
                  </a:moveTo>
                  <a:lnTo>
                    <a:pt x="0" y="52527"/>
                  </a:lnTo>
                  <a:lnTo>
                    <a:pt x="6616" y="93294"/>
                  </a:lnTo>
                  <a:lnTo>
                    <a:pt x="8077" y="105791"/>
                  </a:lnTo>
                  <a:lnTo>
                    <a:pt x="15417" y="108724"/>
                  </a:lnTo>
                  <a:lnTo>
                    <a:pt x="18732" y="103212"/>
                  </a:lnTo>
                  <a:lnTo>
                    <a:pt x="16179" y="72618"/>
                  </a:lnTo>
                  <a:lnTo>
                    <a:pt x="18008" y="41884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60"/>
            <p:cNvSpPr/>
            <p:nvPr/>
          </p:nvSpPr>
          <p:spPr>
            <a:xfrm>
              <a:off x="3619195" y="3027000"/>
              <a:ext cx="487680" cy="661670"/>
            </a:xfrm>
            <a:custGeom>
              <a:avLst/>
              <a:gdLst/>
              <a:ahLst/>
              <a:cxnLst/>
              <a:rect l="l" t="t" r="r" b="b"/>
              <a:pathLst>
                <a:path w="487679" h="661670">
                  <a:moveTo>
                    <a:pt x="329577" y="0"/>
                  </a:moveTo>
                  <a:lnTo>
                    <a:pt x="323332" y="4921"/>
                  </a:lnTo>
                  <a:lnTo>
                    <a:pt x="304926" y="15748"/>
                  </a:lnTo>
                  <a:lnTo>
                    <a:pt x="274853" y="26574"/>
                  </a:lnTo>
                  <a:lnTo>
                    <a:pt x="233603" y="31496"/>
                  </a:lnTo>
                  <a:lnTo>
                    <a:pt x="197292" y="31097"/>
                  </a:lnTo>
                  <a:lnTo>
                    <a:pt x="176525" y="28309"/>
                  </a:lnTo>
                  <a:lnTo>
                    <a:pt x="163503" y="20742"/>
                  </a:lnTo>
                  <a:lnTo>
                    <a:pt x="150431" y="6007"/>
                  </a:lnTo>
                  <a:lnTo>
                    <a:pt x="83629" y="25412"/>
                  </a:lnTo>
                  <a:lnTo>
                    <a:pt x="44488" y="37452"/>
                  </a:lnTo>
                  <a:lnTo>
                    <a:pt x="15755" y="71830"/>
                  </a:lnTo>
                  <a:lnTo>
                    <a:pt x="15186" y="97828"/>
                  </a:lnTo>
                  <a:lnTo>
                    <a:pt x="14068" y="127968"/>
                  </a:lnTo>
                  <a:lnTo>
                    <a:pt x="11544" y="161988"/>
                  </a:lnTo>
                  <a:lnTo>
                    <a:pt x="7212" y="195098"/>
                  </a:lnTo>
                  <a:lnTo>
                    <a:pt x="1878" y="242007"/>
                  </a:lnTo>
                  <a:lnTo>
                    <a:pt x="0" y="295832"/>
                  </a:lnTo>
                  <a:lnTo>
                    <a:pt x="6038" y="349685"/>
                  </a:lnTo>
                  <a:lnTo>
                    <a:pt x="24452" y="396680"/>
                  </a:lnTo>
                  <a:lnTo>
                    <a:pt x="59702" y="429933"/>
                  </a:lnTo>
                  <a:lnTo>
                    <a:pt x="76940" y="558275"/>
                  </a:lnTo>
                  <a:lnTo>
                    <a:pt x="78041" y="568731"/>
                  </a:lnTo>
                  <a:lnTo>
                    <a:pt x="78041" y="576033"/>
                  </a:lnTo>
                  <a:lnTo>
                    <a:pt x="84708" y="581952"/>
                  </a:lnTo>
                  <a:lnTo>
                    <a:pt x="92938" y="588416"/>
                  </a:lnTo>
                  <a:lnTo>
                    <a:pt x="369887" y="588416"/>
                  </a:lnTo>
                  <a:lnTo>
                    <a:pt x="378117" y="581952"/>
                  </a:lnTo>
                  <a:lnTo>
                    <a:pt x="384784" y="576033"/>
                  </a:lnTo>
                  <a:lnTo>
                    <a:pt x="384784" y="568731"/>
                  </a:lnTo>
                  <a:lnTo>
                    <a:pt x="388467" y="537781"/>
                  </a:lnTo>
                  <a:lnTo>
                    <a:pt x="390475" y="549412"/>
                  </a:lnTo>
                  <a:lnTo>
                    <a:pt x="393709" y="570252"/>
                  </a:lnTo>
                  <a:lnTo>
                    <a:pt x="396900" y="595392"/>
                  </a:lnTo>
                  <a:lnTo>
                    <a:pt x="398779" y="619925"/>
                  </a:lnTo>
                  <a:lnTo>
                    <a:pt x="403086" y="648172"/>
                  </a:lnTo>
                  <a:lnTo>
                    <a:pt x="413337" y="659577"/>
                  </a:lnTo>
                  <a:lnTo>
                    <a:pt x="429698" y="661319"/>
                  </a:lnTo>
                  <a:lnTo>
                    <a:pt x="452335" y="660577"/>
                  </a:lnTo>
                  <a:lnTo>
                    <a:pt x="472237" y="660596"/>
                  </a:lnTo>
                  <a:lnTo>
                    <a:pt x="482488" y="658729"/>
                  </a:lnTo>
                  <a:lnTo>
                    <a:pt x="486343" y="653291"/>
                  </a:lnTo>
                  <a:lnTo>
                    <a:pt x="487057" y="642594"/>
                  </a:lnTo>
                  <a:lnTo>
                    <a:pt x="483225" y="582240"/>
                  </a:lnTo>
                  <a:lnTo>
                    <a:pt x="478579" y="517543"/>
                  </a:lnTo>
                  <a:lnTo>
                    <a:pt x="473331" y="450307"/>
                  </a:lnTo>
                  <a:lnTo>
                    <a:pt x="467696" y="382334"/>
                  </a:lnTo>
                  <a:lnTo>
                    <a:pt x="461888" y="315429"/>
                  </a:lnTo>
                  <a:lnTo>
                    <a:pt x="450610" y="192030"/>
                  </a:lnTo>
                  <a:lnTo>
                    <a:pt x="441210" y="94536"/>
                  </a:lnTo>
                  <a:lnTo>
                    <a:pt x="434378" y="28422"/>
                  </a:lnTo>
                  <a:lnTo>
                    <a:pt x="329577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61"/>
            <p:cNvSpPr/>
            <p:nvPr/>
          </p:nvSpPr>
          <p:spPr>
            <a:xfrm>
              <a:off x="4003001" y="3066026"/>
              <a:ext cx="91440" cy="618490"/>
            </a:xfrm>
            <a:custGeom>
              <a:avLst/>
              <a:gdLst/>
              <a:ahLst/>
              <a:cxnLst/>
              <a:rect l="l" t="t" r="r" b="b"/>
              <a:pathLst>
                <a:path w="91439" h="618489">
                  <a:moveTo>
                    <a:pt x="881" y="537337"/>
                  </a:moveTo>
                  <a:lnTo>
                    <a:pt x="0" y="546502"/>
                  </a:lnTo>
                  <a:lnTo>
                    <a:pt x="475" y="558631"/>
                  </a:lnTo>
                  <a:lnTo>
                    <a:pt x="1531" y="570651"/>
                  </a:lnTo>
                  <a:lnTo>
                    <a:pt x="2393" y="579488"/>
                  </a:lnTo>
                  <a:lnTo>
                    <a:pt x="8160" y="608550"/>
                  </a:lnTo>
                  <a:lnTo>
                    <a:pt x="19022" y="618231"/>
                  </a:lnTo>
                  <a:lnTo>
                    <a:pt x="35491" y="617569"/>
                  </a:lnTo>
                  <a:lnTo>
                    <a:pt x="77782" y="612545"/>
                  </a:lnTo>
                  <a:lnTo>
                    <a:pt x="91204" y="594537"/>
                  </a:lnTo>
                  <a:lnTo>
                    <a:pt x="81849" y="441152"/>
                  </a:lnTo>
                  <a:lnTo>
                    <a:pt x="76615" y="358909"/>
                  </a:lnTo>
                  <a:lnTo>
                    <a:pt x="73594" y="319808"/>
                  </a:lnTo>
                  <a:lnTo>
                    <a:pt x="70884" y="295846"/>
                  </a:lnTo>
                  <a:lnTo>
                    <a:pt x="68240" y="270122"/>
                  </a:lnTo>
                  <a:lnTo>
                    <a:pt x="63947" y="224375"/>
                  </a:lnTo>
                  <a:lnTo>
                    <a:pt x="58622" y="166611"/>
                  </a:lnTo>
                  <a:lnTo>
                    <a:pt x="52882" y="104838"/>
                  </a:lnTo>
                  <a:lnTo>
                    <a:pt x="47344" y="47064"/>
                  </a:lnTo>
                  <a:lnTo>
                    <a:pt x="42626" y="1295"/>
                  </a:lnTo>
                  <a:lnTo>
                    <a:pt x="40591" y="0"/>
                  </a:lnTo>
                  <a:lnTo>
                    <a:pt x="39258" y="8715"/>
                  </a:lnTo>
                  <a:lnTo>
                    <a:pt x="38529" y="19654"/>
                  </a:lnTo>
                  <a:lnTo>
                    <a:pt x="38308" y="25031"/>
                  </a:lnTo>
                  <a:lnTo>
                    <a:pt x="14585" y="434848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62"/>
            <p:cNvSpPr/>
            <p:nvPr/>
          </p:nvSpPr>
          <p:spPr>
            <a:xfrm>
              <a:off x="3723989" y="2784828"/>
              <a:ext cx="323880" cy="2815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63"/>
            <p:cNvSpPr/>
            <p:nvPr/>
          </p:nvSpPr>
          <p:spPr>
            <a:xfrm>
              <a:off x="3608420" y="3026745"/>
              <a:ext cx="409575" cy="575945"/>
            </a:xfrm>
            <a:custGeom>
              <a:avLst/>
              <a:gdLst/>
              <a:ahLst/>
              <a:cxnLst/>
              <a:rect l="l" t="t" r="r" b="b"/>
              <a:pathLst>
                <a:path w="409575" h="575945">
                  <a:moveTo>
                    <a:pt x="225752" y="25488"/>
                  </a:moveTo>
                  <a:lnTo>
                    <a:pt x="186503" y="21506"/>
                  </a:lnTo>
                  <a:lnTo>
                    <a:pt x="160830" y="12744"/>
                  </a:lnTo>
                  <a:lnTo>
                    <a:pt x="146825" y="3982"/>
                  </a:lnTo>
                  <a:lnTo>
                    <a:pt x="142580" y="0"/>
                  </a:lnTo>
                  <a:lnTo>
                    <a:pt x="88169" y="14389"/>
                  </a:lnTo>
                  <a:lnTo>
                    <a:pt x="57096" y="22963"/>
                  </a:lnTo>
                  <a:lnTo>
                    <a:pt x="37721" y="29119"/>
                  </a:lnTo>
                  <a:lnTo>
                    <a:pt x="18400" y="36258"/>
                  </a:lnTo>
                  <a:lnTo>
                    <a:pt x="13737" y="102084"/>
                  </a:lnTo>
                  <a:lnTo>
                    <a:pt x="8996" y="159837"/>
                  </a:lnTo>
                  <a:lnTo>
                    <a:pt x="4745" y="209991"/>
                  </a:lnTo>
                  <a:lnTo>
                    <a:pt x="1556" y="253023"/>
                  </a:lnTo>
                  <a:lnTo>
                    <a:pt x="0" y="289407"/>
                  </a:lnTo>
                  <a:lnTo>
                    <a:pt x="645" y="319620"/>
                  </a:lnTo>
                  <a:lnTo>
                    <a:pt x="14651" y="373456"/>
                  </a:lnTo>
                  <a:lnTo>
                    <a:pt x="67561" y="411283"/>
                  </a:lnTo>
                  <a:lnTo>
                    <a:pt x="119043" y="434649"/>
                  </a:lnTo>
                  <a:lnTo>
                    <a:pt x="175571" y="459956"/>
                  </a:lnTo>
                  <a:lnTo>
                    <a:pt x="222344" y="480822"/>
                  </a:lnTo>
                  <a:lnTo>
                    <a:pt x="244561" y="490867"/>
                  </a:lnTo>
                  <a:lnTo>
                    <a:pt x="257031" y="483184"/>
                  </a:lnTo>
                  <a:lnTo>
                    <a:pt x="275013" y="461405"/>
                  </a:lnTo>
                  <a:lnTo>
                    <a:pt x="288142" y="436809"/>
                  </a:lnTo>
                  <a:lnTo>
                    <a:pt x="286052" y="420674"/>
                  </a:lnTo>
                  <a:lnTo>
                    <a:pt x="246792" y="401448"/>
                  </a:lnTo>
                  <a:lnTo>
                    <a:pt x="177519" y="369725"/>
                  </a:lnTo>
                  <a:lnTo>
                    <a:pt x="111536" y="340036"/>
                  </a:lnTo>
                  <a:lnTo>
                    <a:pt x="82141" y="326910"/>
                  </a:lnTo>
                  <a:lnTo>
                    <a:pt x="97952" y="151790"/>
                  </a:lnTo>
                </a:path>
                <a:path w="409575" h="575945">
                  <a:moveTo>
                    <a:pt x="55433" y="409117"/>
                  </a:moveTo>
                  <a:lnTo>
                    <a:pt x="70177" y="562724"/>
                  </a:lnTo>
                  <a:lnTo>
                    <a:pt x="70177" y="570026"/>
                  </a:lnTo>
                  <a:lnTo>
                    <a:pt x="76845" y="575932"/>
                  </a:lnTo>
                  <a:lnTo>
                    <a:pt x="85075" y="575932"/>
                  </a:lnTo>
                  <a:lnTo>
                    <a:pt x="401495" y="575932"/>
                  </a:lnTo>
                  <a:lnTo>
                    <a:pt x="409306" y="471639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64"/>
            <p:cNvSpPr/>
            <p:nvPr/>
          </p:nvSpPr>
          <p:spPr>
            <a:xfrm>
              <a:off x="3721746" y="2782594"/>
              <a:ext cx="235064" cy="2350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65"/>
            <p:cNvSpPr/>
            <p:nvPr/>
          </p:nvSpPr>
          <p:spPr>
            <a:xfrm>
              <a:off x="3698756" y="3467544"/>
              <a:ext cx="399135" cy="2388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003609"/>
            <a:ext cx="11534775" cy="5854391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31" name="object 25"/>
          <p:cNvGrpSpPr/>
          <p:nvPr/>
        </p:nvGrpSpPr>
        <p:grpSpPr>
          <a:xfrm>
            <a:off x="1524000" y="1200150"/>
            <a:ext cx="7629525" cy="5657850"/>
            <a:chOff x="2885109" y="1700067"/>
            <a:chExt cx="1256644" cy="917207"/>
          </a:xfrm>
        </p:grpSpPr>
        <p:sp>
          <p:nvSpPr>
            <p:cNvPr id="32" name="object 26"/>
            <p:cNvSpPr/>
            <p:nvPr/>
          </p:nvSpPr>
          <p:spPr>
            <a:xfrm>
              <a:off x="3534943" y="1955604"/>
              <a:ext cx="490855" cy="661670"/>
            </a:xfrm>
            <a:custGeom>
              <a:avLst/>
              <a:gdLst/>
              <a:ahLst/>
              <a:cxnLst/>
              <a:rect l="l" t="t" r="r" b="b"/>
              <a:pathLst>
                <a:path w="490854" h="661669">
                  <a:moveTo>
                    <a:pt x="311937" y="0"/>
                  </a:moveTo>
                  <a:lnTo>
                    <a:pt x="306820" y="4018"/>
                  </a:lnTo>
                  <a:lnTo>
                    <a:pt x="290853" y="12858"/>
                  </a:lnTo>
                  <a:lnTo>
                    <a:pt x="263111" y="21699"/>
                  </a:lnTo>
                  <a:lnTo>
                    <a:pt x="222669" y="25717"/>
                  </a:lnTo>
                  <a:lnTo>
                    <a:pt x="186024" y="25315"/>
                  </a:lnTo>
                  <a:lnTo>
                    <a:pt x="165065" y="22502"/>
                  </a:lnTo>
                  <a:lnTo>
                    <a:pt x="151920" y="14867"/>
                  </a:lnTo>
                  <a:lnTo>
                    <a:pt x="138722" y="0"/>
                  </a:lnTo>
                  <a:lnTo>
                    <a:pt x="22644" y="17475"/>
                  </a:lnTo>
                  <a:lnTo>
                    <a:pt x="13627" y="21497"/>
                  </a:lnTo>
                  <a:lnTo>
                    <a:pt x="6131" y="25404"/>
                  </a:lnTo>
                  <a:lnTo>
                    <a:pt x="0" y="29578"/>
                  </a:lnTo>
                  <a:lnTo>
                    <a:pt x="742" y="52522"/>
                  </a:lnTo>
                  <a:lnTo>
                    <a:pt x="4470" y="80524"/>
                  </a:lnTo>
                  <a:lnTo>
                    <a:pt x="9408" y="110774"/>
                  </a:lnTo>
                  <a:lnTo>
                    <a:pt x="13779" y="140461"/>
                  </a:lnTo>
                  <a:lnTo>
                    <a:pt x="65671" y="567905"/>
                  </a:lnTo>
                  <a:lnTo>
                    <a:pt x="65671" y="575284"/>
                  </a:lnTo>
                  <a:lnTo>
                    <a:pt x="72402" y="581253"/>
                  </a:lnTo>
                  <a:lnTo>
                    <a:pt x="368515" y="581253"/>
                  </a:lnTo>
                  <a:lnTo>
                    <a:pt x="375246" y="575284"/>
                  </a:lnTo>
                  <a:lnTo>
                    <a:pt x="375246" y="567905"/>
                  </a:lnTo>
                  <a:lnTo>
                    <a:pt x="378968" y="536676"/>
                  </a:lnTo>
                  <a:lnTo>
                    <a:pt x="380993" y="548414"/>
                  </a:lnTo>
                  <a:lnTo>
                    <a:pt x="384254" y="569445"/>
                  </a:lnTo>
                  <a:lnTo>
                    <a:pt x="387472" y="594816"/>
                  </a:lnTo>
                  <a:lnTo>
                    <a:pt x="389369" y="619569"/>
                  </a:lnTo>
                  <a:lnTo>
                    <a:pt x="393716" y="648085"/>
                  </a:lnTo>
                  <a:lnTo>
                    <a:pt x="404064" y="659596"/>
                  </a:lnTo>
                  <a:lnTo>
                    <a:pt x="420578" y="661349"/>
                  </a:lnTo>
                  <a:lnTo>
                    <a:pt x="443420" y="660590"/>
                  </a:lnTo>
                  <a:lnTo>
                    <a:pt x="463697" y="660575"/>
                  </a:lnTo>
                  <a:lnTo>
                    <a:pt x="475334" y="658425"/>
                  </a:lnTo>
                  <a:lnTo>
                    <a:pt x="482720" y="652207"/>
                  </a:lnTo>
                  <a:lnTo>
                    <a:pt x="490245" y="639991"/>
                  </a:lnTo>
                  <a:lnTo>
                    <a:pt x="483269" y="525179"/>
                  </a:lnTo>
                  <a:lnTo>
                    <a:pt x="477568" y="438944"/>
                  </a:lnTo>
                  <a:lnTo>
                    <a:pt x="473075" y="384403"/>
                  </a:lnTo>
                  <a:lnTo>
                    <a:pt x="470495" y="360265"/>
                  </a:lnTo>
                  <a:lnTo>
                    <a:pt x="441632" y="69392"/>
                  </a:lnTo>
                  <a:lnTo>
                    <a:pt x="436436" y="21259"/>
                  </a:lnTo>
                  <a:lnTo>
                    <a:pt x="436181" y="21028"/>
                  </a:lnTo>
                  <a:lnTo>
                    <a:pt x="436600" y="30352"/>
                  </a:lnTo>
                  <a:lnTo>
                    <a:pt x="433362" y="22771"/>
                  </a:lnTo>
                  <a:lnTo>
                    <a:pt x="425843" y="17475"/>
                  </a:lnTo>
                  <a:lnTo>
                    <a:pt x="417080" y="17475"/>
                  </a:lnTo>
                  <a:lnTo>
                    <a:pt x="311937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bject 27"/>
            <p:cNvSpPr/>
            <p:nvPr/>
          </p:nvSpPr>
          <p:spPr>
            <a:xfrm>
              <a:off x="3895477" y="1964322"/>
              <a:ext cx="111760" cy="648335"/>
            </a:xfrm>
            <a:custGeom>
              <a:avLst/>
              <a:gdLst/>
              <a:ahLst/>
              <a:cxnLst/>
              <a:rect l="l" t="t" r="r" b="b"/>
              <a:pathLst>
                <a:path w="111760" h="648335">
                  <a:moveTo>
                    <a:pt x="58445" y="14130"/>
                  </a:moveTo>
                  <a:lnTo>
                    <a:pt x="62868" y="56101"/>
                  </a:lnTo>
                  <a:lnTo>
                    <a:pt x="68608" y="113045"/>
                  </a:lnTo>
                  <a:lnTo>
                    <a:pt x="75014" y="177785"/>
                  </a:lnTo>
                  <a:lnTo>
                    <a:pt x="81438" y="243142"/>
                  </a:lnTo>
                  <a:lnTo>
                    <a:pt x="87231" y="301937"/>
                  </a:lnTo>
                  <a:lnTo>
                    <a:pt x="91742" y="346991"/>
                  </a:lnTo>
                  <a:lnTo>
                    <a:pt x="94322" y="371127"/>
                  </a:lnTo>
                  <a:lnTo>
                    <a:pt x="98824" y="425672"/>
                  </a:lnTo>
                  <a:lnTo>
                    <a:pt x="104528" y="511916"/>
                  </a:lnTo>
                  <a:lnTo>
                    <a:pt x="109426" y="591669"/>
                  </a:lnTo>
                  <a:lnTo>
                    <a:pt x="111505" y="626740"/>
                  </a:lnTo>
                  <a:lnTo>
                    <a:pt x="103973" y="638956"/>
                  </a:lnTo>
                  <a:lnTo>
                    <a:pt x="96581" y="645174"/>
                  </a:lnTo>
                  <a:lnTo>
                    <a:pt x="84940" y="647324"/>
                  </a:lnTo>
                  <a:lnTo>
                    <a:pt x="64655" y="647339"/>
                  </a:lnTo>
                  <a:lnTo>
                    <a:pt x="41806" y="648097"/>
                  </a:lnTo>
                  <a:lnTo>
                    <a:pt x="25288" y="646341"/>
                  </a:lnTo>
                  <a:lnTo>
                    <a:pt x="14938" y="634829"/>
                  </a:lnTo>
                  <a:lnTo>
                    <a:pt x="10591" y="606318"/>
                  </a:lnTo>
                  <a:lnTo>
                    <a:pt x="8438" y="579236"/>
                  </a:lnTo>
                  <a:lnTo>
                    <a:pt x="4852" y="551949"/>
                  </a:lnTo>
                  <a:lnTo>
                    <a:pt x="1488" y="530873"/>
                  </a:lnTo>
                  <a:lnTo>
                    <a:pt x="0" y="522422"/>
                  </a:lnTo>
                  <a:lnTo>
                    <a:pt x="58445" y="26436"/>
                  </a:lnTo>
                  <a:lnTo>
                    <a:pt x="57145" y="7570"/>
                  </a:lnTo>
                  <a:lnTo>
                    <a:pt x="56711" y="0"/>
                  </a:lnTo>
                  <a:lnTo>
                    <a:pt x="57145" y="2571"/>
                  </a:lnTo>
                  <a:lnTo>
                    <a:pt x="58445" y="14130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bject 28"/>
            <p:cNvSpPr/>
            <p:nvPr/>
          </p:nvSpPr>
          <p:spPr>
            <a:xfrm>
              <a:off x="3628746" y="1702302"/>
              <a:ext cx="232778" cy="2327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bject 29"/>
            <p:cNvSpPr/>
            <p:nvPr/>
          </p:nvSpPr>
          <p:spPr>
            <a:xfrm>
              <a:off x="3518132" y="1946466"/>
              <a:ext cx="437515" cy="581660"/>
            </a:xfrm>
            <a:custGeom>
              <a:avLst/>
              <a:gdLst/>
              <a:ahLst/>
              <a:cxnLst/>
              <a:rect l="l" t="t" r="r" b="b"/>
              <a:pathLst>
                <a:path w="437514" h="581660">
                  <a:moveTo>
                    <a:pt x="21209" y="17475"/>
                  </a:moveTo>
                  <a:lnTo>
                    <a:pt x="137299" y="0"/>
                  </a:lnTo>
                  <a:lnTo>
                    <a:pt x="150498" y="14867"/>
                  </a:lnTo>
                  <a:lnTo>
                    <a:pt x="163642" y="22502"/>
                  </a:lnTo>
                  <a:lnTo>
                    <a:pt x="184602" y="25315"/>
                  </a:lnTo>
                  <a:lnTo>
                    <a:pt x="221246" y="25717"/>
                  </a:lnTo>
                  <a:lnTo>
                    <a:pt x="261696" y="21699"/>
                  </a:lnTo>
                  <a:lnTo>
                    <a:pt x="289442" y="12858"/>
                  </a:lnTo>
                  <a:lnTo>
                    <a:pt x="305410" y="4018"/>
                  </a:lnTo>
                  <a:lnTo>
                    <a:pt x="310527" y="0"/>
                  </a:lnTo>
                  <a:lnTo>
                    <a:pt x="415683" y="17475"/>
                  </a:lnTo>
                  <a:lnTo>
                    <a:pt x="423939" y="19142"/>
                  </a:lnTo>
                  <a:lnTo>
                    <a:pt x="430685" y="23690"/>
                  </a:lnTo>
                  <a:lnTo>
                    <a:pt x="435236" y="30435"/>
                  </a:lnTo>
                  <a:lnTo>
                    <a:pt x="436905" y="38696"/>
                  </a:lnTo>
                  <a:lnTo>
                    <a:pt x="373837" y="567956"/>
                  </a:lnTo>
                  <a:lnTo>
                    <a:pt x="373837" y="575322"/>
                  </a:lnTo>
                  <a:lnTo>
                    <a:pt x="367106" y="581291"/>
                  </a:lnTo>
                  <a:lnTo>
                    <a:pt x="358800" y="581291"/>
                  </a:lnTo>
                  <a:lnTo>
                    <a:pt x="79273" y="581291"/>
                  </a:lnTo>
                  <a:lnTo>
                    <a:pt x="70967" y="581291"/>
                  </a:lnTo>
                  <a:lnTo>
                    <a:pt x="64236" y="575322"/>
                  </a:lnTo>
                  <a:lnTo>
                    <a:pt x="64236" y="567956"/>
                  </a:lnTo>
                  <a:lnTo>
                    <a:pt x="0" y="38696"/>
                  </a:lnTo>
                  <a:lnTo>
                    <a:pt x="1665" y="30435"/>
                  </a:lnTo>
                  <a:lnTo>
                    <a:pt x="6208" y="23690"/>
                  </a:lnTo>
                  <a:lnTo>
                    <a:pt x="12949" y="19142"/>
                  </a:lnTo>
                  <a:lnTo>
                    <a:pt x="21209" y="17475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bject 30"/>
            <p:cNvSpPr/>
            <p:nvPr/>
          </p:nvSpPr>
          <p:spPr>
            <a:xfrm>
              <a:off x="3626507" y="1700067"/>
              <a:ext cx="237248" cy="2372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bject 31"/>
            <p:cNvSpPr/>
            <p:nvPr/>
          </p:nvSpPr>
          <p:spPr>
            <a:xfrm>
              <a:off x="3083158" y="1959909"/>
              <a:ext cx="447128" cy="12263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bject 32"/>
            <p:cNvSpPr/>
            <p:nvPr/>
          </p:nvSpPr>
          <p:spPr>
            <a:xfrm>
              <a:off x="3169907" y="2012416"/>
              <a:ext cx="749300" cy="393700"/>
            </a:xfrm>
            <a:custGeom>
              <a:avLst/>
              <a:gdLst/>
              <a:ahLst/>
              <a:cxnLst/>
              <a:rect l="l" t="t" r="r" b="b"/>
              <a:pathLst>
                <a:path w="749300" h="393700">
                  <a:moveTo>
                    <a:pt x="159245" y="344055"/>
                  </a:moveTo>
                  <a:lnTo>
                    <a:pt x="85382" y="297230"/>
                  </a:lnTo>
                  <a:lnTo>
                    <a:pt x="79527" y="240017"/>
                  </a:lnTo>
                  <a:lnTo>
                    <a:pt x="106553" y="193370"/>
                  </a:lnTo>
                  <a:lnTo>
                    <a:pt x="124815" y="174091"/>
                  </a:lnTo>
                  <a:lnTo>
                    <a:pt x="124815" y="0"/>
                  </a:lnTo>
                  <a:lnTo>
                    <a:pt x="25196" y="199821"/>
                  </a:lnTo>
                  <a:lnTo>
                    <a:pt x="0" y="302425"/>
                  </a:lnTo>
                  <a:lnTo>
                    <a:pt x="56400" y="340233"/>
                  </a:lnTo>
                  <a:lnTo>
                    <a:pt x="159245" y="344055"/>
                  </a:lnTo>
                  <a:close/>
                </a:path>
                <a:path w="749300" h="393700">
                  <a:moveTo>
                    <a:pt x="749020" y="330073"/>
                  </a:moveTo>
                  <a:lnTo>
                    <a:pt x="595896" y="271373"/>
                  </a:lnTo>
                  <a:lnTo>
                    <a:pt x="596392" y="306387"/>
                  </a:lnTo>
                  <a:lnTo>
                    <a:pt x="569569" y="311073"/>
                  </a:lnTo>
                  <a:lnTo>
                    <a:pt x="474929" y="325158"/>
                  </a:lnTo>
                  <a:lnTo>
                    <a:pt x="344754" y="339229"/>
                  </a:lnTo>
                  <a:lnTo>
                    <a:pt x="201625" y="345630"/>
                  </a:lnTo>
                  <a:lnTo>
                    <a:pt x="159245" y="344055"/>
                  </a:lnTo>
                  <a:lnTo>
                    <a:pt x="165785" y="348195"/>
                  </a:lnTo>
                  <a:lnTo>
                    <a:pt x="242785" y="370928"/>
                  </a:lnTo>
                  <a:lnTo>
                    <a:pt x="314871" y="380111"/>
                  </a:lnTo>
                  <a:lnTo>
                    <a:pt x="423760" y="377164"/>
                  </a:lnTo>
                  <a:lnTo>
                    <a:pt x="597230" y="364578"/>
                  </a:lnTo>
                  <a:lnTo>
                    <a:pt x="597649" y="393166"/>
                  </a:lnTo>
                  <a:lnTo>
                    <a:pt x="749020" y="3300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bject 33"/>
            <p:cNvSpPr/>
            <p:nvPr/>
          </p:nvSpPr>
          <p:spPr>
            <a:xfrm>
              <a:off x="3206937" y="2012403"/>
              <a:ext cx="87798" cy="2515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object 34"/>
            <p:cNvSpPr/>
            <p:nvPr/>
          </p:nvSpPr>
          <p:spPr>
            <a:xfrm>
              <a:off x="3169907" y="2012411"/>
              <a:ext cx="611505" cy="380365"/>
            </a:xfrm>
            <a:custGeom>
              <a:avLst/>
              <a:gdLst/>
              <a:ahLst/>
              <a:cxnLst/>
              <a:rect l="l" t="t" r="r" b="b"/>
              <a:pathLst>
                <a:path w="611504" h="380364">
                  <a:moveTo>
                    <a:pt x="611263" y="363550"/>
                  </a:moveTo>
                  <a:lnTo>
                    <a:pt x="423773" y="377169"/>
                  </a:lnTo>
                  <a:lnTo>
                    <a:pt x="314872" y="380109"/>
                  </a:lnTo>
                  <a:lnTo>
                    <a:pt x="242798" y="370931"/>
                  </a:lnTo>
                  <a:lnTo>
                    <a:pt x="165785" y="348195"/>
                  </a:lnTo>
                  <a:lnTo>
                    <a:pt x="85392" y="297224"/>
                  </a:lnTo>
                  <a:lnTo>
                    <a:pt x="79530" y="240017"/>
                  </a:lnTo>
                  <a:lnTo>
                    <a:pt x="106553" y="193372"/>
                  </a:lnTo>
                  <a:lnTo>
                    <a:pt x="124815" y="174091"/>
                  </a:lnTo>
                  <a:lnTo>
                    <a:pt x="124815" y="0"/>
                  </a:lnTo>
                  <a:lnTo>
                    <a:pt x="25203" y="199817"/>
                  </a:lnTo>
                  <a:lnTo>
                    <a:pt x="0" y="302426"/>
                  </a:lnTo>
                  <a:lnTo>
                    <a:pt x="56407" y="340230"/>
                  </a:lnTo>
                  <a:lnTo>
                    <a:pt x="201625" y="345630"/>
                  </a:lnTo>
                  <a:lnTo>
                    <a:pt x="344759" y="339230"/>
                  </a:lnTo>
                  <a:lnTo>
                    <a:pt x="474932" y="325151"/>
                  </a:lnTo>
                  <a:lnTo>
                    <a:pt x="569581" y="311072"/>
                  </a:lnTo>
                  <a:lnTo>
                    <a:pt x="606145" y="304672"/>
                  </a:lnTo>
                  <a:lnTo>
                    <a:pt x="611263" y="363550"/>
                  </a:lnTo>
                  <a:close/>
                </a:path>
              </a:pathLst>
            </a:custGeom>
            <a:ln w="9029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object 35"/>
            <p:cNvSpPr/>
            <p:nvPr/>
          </p:nvSpPr>
          <p:spPr>
            <a:xfrm>
              <a:off x="2885109" y="1948186"/>
              <a:ext cx="206489" cy="10154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bject 36"/>
            <p:cNvSpPr/>
            <p:nvPr/>
          </p:nvSpPr>
          <p:spPr>
            <a:xfrm>
              <a:off x="3775928" y="2137228"/>
              <a:ext cx="365825" cy="11691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37"/>
            <p:cNvSpPr/>
            <p:nvPr/>
          </p:nvSpPr>
          <p:spPr>
            <a:xfrm>
              <a:off x="3528100" y="2038892"/>
              <a:ext cx="429895" cy="200025"/>
            </a:xfrm>
            <a:custGeom>
              <a:avLst/>
              <a:gdLst/>
              <a:ahLst/>
              <a:cxnLst/>
              <a:rect l="l" t="t" r="r" b="b"/>
              <a:pathLst>
                <a:path w="429895" h="200025">
                  <a:moveTo>
                    <a:pt x="94691" y="0"/>
                  </a:moveTo>
                  <a:lnTo>
                    <a:pt x="201320" y="110337"/>
                  </a:lnTo>
                  <a:lnTo>
                    <a:pt x="249527" y="107159"/>
                  </a:lnTo>
                  <a:lnTo>
                    <a:pt x="307787" y="105054"/>
                  </a:lnTo>
                  <a:lnTo>
                    <a:pt x="364090" y="103311"/>
                  </a:lnTo>
                  <a:lnTo>
                    <a:pt x="406425" y="101219"/>
                  </a:lnTo>
                  <a:lnTo>
                    <a:pt x="425863" y="114200"/>
                  </a:lnTo>
                  <a:lnTo>
                    <a:pt x="422020" y="178350"/>
                  </a:lnTo>
                  <a:lnTo>
                    <a:pt x="365678" y="195746"/>
                  </a:lnTo>
                  <a:lnTo>
                    <a:pt x="297130" y="198064"/>
                  </a:lnTo>
                  <a:lnTo>
                    <a:pt x="226633" y="199441"/>
                  </a:lnTo>
                  <a:lnTo>
                    <a:pt x="180035" y="198462"/>
                  </a:lnTo>
                  <a:lnTo>
                    <a:pt x="149675" y="186587"/>
                  </a:lnTo>
                  <a:lnTo>
                    <a:pt x="106745" y="158278"/>
                  </a:lnTo>
                  <a:lnTo>
                    <a:pt x="60991" y="118205"/>
                  </a:lnTo>
                  <a:lnTo>
                    <a:pt x="22160" y="71035"/>
                  </a:lnTo>
                  <a:lnTo>
                    <a:pt x="0" y="21437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58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129"/>
          <p:cNvGrpSpPr/>
          <p:nvPr/>
        </p:nvGrpSpPr>
        <p:grpSpPr>
          <a:xfrm>
            <a:off x="2614863" y="256674"/>
            <a:ext cx="4235115" cy="6272463"/>
            <a:chOff x="3592950" y="4608953"/>
            <a:chExt cx="445741" cy="979917"/>
          </a:xfrm>
        </p:grpSpPr>
        <p:sp>
          <p:nvSpPr>
            <p:cNvPr id="3" name="object 130"/>
            <p:cNvSpPr/>
            <p:nvPr/>
          </p:nvSpPr>
          <p:spPr>
            <a:xfrm>
              <a:off x="3710593" y="5023083"/>
              <a:ext cx="3175" cy="16510"/>
            </a:xfrm>
            <a:custGeom>
              <a:avLst/>
              <a:gdLst/>
              <a:ahLst/>
              <a:cxnLst/>
              <a:rect l="l" t="t" r="r" b="b"/>
              <a:pathLst>
                <a:path w="3175" h="16510">
                  <a:moveTo>
                    <a:pt x="2603" y="0"/>
                  </a:moveTo>
                  <a:lnTo>
                    <a:pt x="0" y="16319"/>
                  </a:lnTo>
                </a:path>
              </a:pathLst>
            </a:custGeom>
            <a:ln w="4102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131"/>
            <p:cNvSpPr/>
            <p:nvPr/>
          </p:nvSpPr>
          <p:spPr>
            <a:xfrm>
              <a:off x="3592950" y="4822654"/>
              <a:ext cx="421005" cy="581025"/>
            </a:xfrm>
            <a:custGeom>
              <a:avLst/>
              <a:gdLst/>
              <a:ahLst/>
              <a:cxnLst/>
              <a:rect l="l" t="t" r="r" b="b"/>
              <a:pathLst>
                <a:path w="421004" h="581025">
                  <a:moveTo>
                    <a:pt x="161417" y="0"/>
                  </a:moveTo>
                  <a:lnTo>
                    <a:pt x="69969" y="43170"/>
                  </a:lnTo>
                  <a:lnTo>
                    <a:pt x="22672" y="66087"/>
                  </a:lnTo>
                  <a:lnTo>
                    <a:pt x="4393" y="76427"/>
                  </a:lnTo>
                  <a:lnTo>
                    <a:pt x="0" y="81864"/>
                  </a:lnTo>
                  <a:lnTo>
                    <a:pt x="325" y="91021"/>
                  </a:lnTo>
                  <a:lnTo>
                    <a:pt x="2589" y="141962"/>
                  </a:lnTo>
                  <a:lnTo>
                    <a:pt x="10351" y="203191"/>
                  </a:lnTo>
                  <a:lnTo>
                    <a:pt x="20201" y="258486"/>
                  </a:lnTo>
                  <a:lnTo>
                    <a:pt x="32025" y="323614"/>
                  </a:lnTo>
                  <a:lnTo>
                    <a:pt x="43841" y="391319"/>
                  </a:lnTo>
                  <a:lnTo>
                    <a:pt x="53665" y="454343"/>
                  </a:lnTo>
                  <a:lnTo>
                    <a:pt x="59516" y="505431"/>
                  </a:lnTo>
                  <a:lnTo>
                    <a:pt x="59410" y="537324"/>
                  </a:lnTo>
                  <a:lnTo>
                    <a:pt x="63207" y="567791"/>
                  </a:lnTo>
                  <a:lnTo>
                    <a:pt x="63207" y="574992"/>
                  </a:lnTo>
                  <a:lnTo>
                    <a:pt x="70104" y="580809"/>
                  </a:lnTo>
                  <a:lnTo>
                    <a:pt x="372579" y="580809"/>
                  </a:lnTo>
                  <a:lnTo>
                    <a:pt x="379463" y="574992"/>
                  </a:lnTo>
                  <a:lnTo>
                    <a:pt x="379463" y="567791"/>
                  </a:lnTo>
                  <a:lnTo>
                    <a:pt x="400771" y="342633"/>
                  </a:lnTo>
                  <a:lnTo>
                    <a:pt x="411767" y="226661"/>
                  </a:lnTo>
                  <a:lnTo>
                    <a:pt x="415955" y="183048"/>
                  </a:lnTo>
                  <a:lnTo>
                    <a:pt x="416839" y="174967"/>
                  </a:lnTo>
                  <a:lnTo>
                    <a:pt x="420406" y="150875"/>
                  </a:lnTo>
                  <a:lnTo>
                    <a:pt x="420490" y="124914"/>
                  </a:lnTo>
                  <a:lnTo>
                    <a:pt x="415531" y="79756"/>
                  </a:lnTo>
                  <a:lnTo>
                    <a:pt x="390091" y="50901"/>
                  </a:lnTo>
                  <a:lnTo>
                    <a:pt x="271691" y="50901"/>
                  </a:lnTo>
                  <a:lnTo>
                    <a:pt x="227393" y="42948"/>
                  </a:lnTo>
                  <a:lnTo>
                    <a:pt x="192493" y="25450"/>
                  </a:lnTo>
                  <a:lnTo>
                    <a:pt x="169624" y="7953"/>
                  </a:lnTo>
                  <a:lnTo>
                    <a:pt x="161417" y="0"/>
                  </a:lnTo>
                  <a:close/>
                </a:path>
                <a:path w="421004" h="581025">
                  <a:moveTo>
                    <a:pt x="324281" y="16598"/>
                  </a:moveTo>
                  <a:lnTo>
                    <a:pt x="329968" y="36430"/>
                  </a:lnTo>
                  <a:lnTo>
                    <a:pt x="326385" y="46613"/>
                  </a:lnTo>
                  <a:lnTo>
                    <a:pt x="308603" y="50365"/>
                  </a:lnTo>
                  <a:lnTo>
                    <a:pt x="271691" y="50901"/>
                  </a:lnTo>
                  <a:lnTo>
                    <a:pt x="390091" y="50901"/>
                  </a:lnTo>
                  <a:lnTo>
                    <a:pt x="368896" y="38849"/>
                  </a:lnTo>
                  <a:lnTo>
                    <a:pt x="324281" y="16598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132"/>
            <p:cNvSpPr/>
            <p:nvPr/>
          </p:nvSpPr>
          <p:spPr>
            <a:xfrm>
              <a:off x="3610409" y="4836575"/>
              <a:ext cx="396875" cy="575310"/>
            </a:xfrm>
            <a:custGeom>
              <a:avLst/>
              <a:gdLst/>
              <a:ahLst/>
              <a:cxnLst/>
              <a:rect l="l" t="t" r="r" b="b"/>
              <a:pathLst>
                <a:path w="396875" h="575310">
                  <a:moveTo>
                    <a:pt x="396290" y="49441"/>
                  </a:moveTo>
                  <a:lnTo>
                    <a:pt x="300278" y="304"/>
                  </a:lnTo>
                  <a:lnTo>
                    <a:pt x="307386" y="21516"/>
                  </a:lnTo>
                  <a:lnTo>
                    <a:pt x="304755" y="32408"/>
                  </a:lnTo>
                  <a:lnTo>
                    <a:pt x="287884" y="36421"/>
                  </a:lnTo>
                  <a:lnTo>
                    <a:pt x="252272" y="36995"/>
                  </a:lnTo>
                  <a:lnTo>
                    <a:pt x="212096" y="31214"/>
                  </a:lnTo>
                  <a:lnTo>
                    <a:pt x="184123" y="18497"/>
                  </a:lnTo>
                  <a:lnTo>
                    <a:pt x="167767" y="5780"/>
                  </a:lnTo>
                  <a:lnTo>
                    <a:pt x="162445" y="0"/>
                  </a:lnTo>
                  <a:lnTo>
                    <a:pt x="70303" y="36447"/>
                  </a:lnTo>
                  <a:lnTo>
                    <a:pt x="22667" y="55933"/>
                  </a:lnTo>
                  <a:lnTo>
                    <a:pt x="4309" y="65061"/>
                  </a:lnTo>
                  <a:lnTo>
                    <a:pt x="0" y="70434"/>
                  </a:lnTo>
                </a:path>
                <a:path w="396875" h="575310">
                  <a:moveTo>
                    <a:pt x="61023" y="456095"/>
                  </a:moveTo>
                  <a:lnTo>
                    <a:pt x="65995" y="502226"/>
                  </a:lnTo>
                  <a:lnTo>
                    <a:pt x="70365" y="540045"/>
                  </a:lnTo>
                  <a:lnTo>
                    <a:pt x="74891" y="565619"/>
                  </a:lnTo>
                  <a:lnTo>
                    <a:pt x="80327" y="575017"/>
                  </a:lnTo>
                  <a:lnTo>
                    <a:pt x="334441" y="574040"/>
                  </a:lnTo>
                  <a:lnTo>
                    <a:pt x="342646" y="574040"/>
                  </a:lnTo>
                  <a:lnTo>
                    <a:pt x="349288" y="568045"/>
                  </a:lnTo>
                  <a:lnTo>
                    <a:pt x="349288" y="560654"/>
                  </a:lnTo>
                  <a:lnTo>
                    <a:pt x="376197" y="268600"/>
                  </a:lnTo>
                  <a:lnTo>
                    <a:pt x="390063" y="118267"/>
                  </a:lnTo>
                  <a:lnTo>
                    <a:pt x="395292" y="61972"/>
                  </a:lnTo>
                  <a:lnTo>
                    <a:pt x="396290" y="52031"/>
                  </a:lnTo>
                </a:path>
              </a:pathLst>
            </a:custGeom>
            <a:ln w="4102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133"/>
            <p:cNvSpPr/>
            <p:nvPr/>
          </p:nvSpPr>
          <p:spPr>
            <a:xfrm>
              <a:off x="3734813" y="4608953"/>
              <a:ext cx="213741" cy="2137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134"/>
            <p:cNvSpPr/>
            <p:nvPr/>
          </p:nvSpPr>
          <p:spPr>
            <a:xfrm>
              <a:off x="3761382" y="5371337"/>
              <a:ext cx="194669" cy="2175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135"/>
            <p:cNvSpPr/>
            <p:nvPr/>
          </p:nvSpPr>
          <p:spPr>
            <a:xfrm>
              <a:off x="3601984" y="4908000"/>
              <a:ext cx="283845" cy="551815"/>
            </a:xfrm>
            <a:custGeom>
              <a:avLst/>
              <a:gdLst/>
              <a:ahLst/>
              <a:cxnLst/>
              <a:rect l="l" t="t" r="r" b="b"/>
              <a:pathLst>
                <a:path w="283845" h="551814">
                  <a:moveTo>
                    <a:pt x="9085" y="0"/>
                  </a:moveTo>
                  <a:lnTo>
                    <a:pt x="1347" y="47739"/>
                  </a:lnTo>
                  <a:lnTo>
                    <a:pt x="0" y="84593"/>
                  </a:lnTo>
                  <a:lnTo>
                    <a:pt x="6150" y="129407"/>
                  </a:lnTo>
                  <a:lnTo>
                    <a:pt x="20908" y="201028"/>
                  </a:lnTo>
                  <a:lnTo>
                    <a:pt x="95711" y="368947"/>
                  </a:lnTo>
                  <a:lnTo>
                    <a:pt x="115200" y="406170"/>
                  </a:lnTo>
                  <a:lnTo>
                    <a:pt x="148751" y="459814"/>
                  </a:lnTo>
                  <a:lnTo>
                    <a:pt x="180510" y="508027"/>
                  </a:lnTo>
                  <a:lnTo>
                    <a:pt x="211227" y="544927"/>
                  </a:lnTo>
                  <a:lnTo>
                    <a:pt x="222521" y="551767"/>
                  </a:lnTo>
                  <a:lnTo>
                    <a:pt x="233681" y="550839"/>
                  </a:lnTo>
                  <a:lnTo>
                    <a:pt x="249889" y="543509"/>
                  </a:lnTo>
                  <a:lnTo>
                    <a:pt x="268042" y="533328"/>
                  </a:lnTo>
                  <a:lnTo>
                    <a:pt x="280028" y="520861"/>
                  </a:lnTo>
                  <a:lnTo>
                    <a:pt x="283492" y="502989"/>
                  </a:lnTo>
                  <a:lnTo>
                    <a:pt x="276077" y="476592"/>
                  </a:lnTo>
                  <a:lnTo>
                    <a:pt x="254423" y="435808"/>
                  </a:lnTo>
                  <a:lnTo>
                    <a:pt x="217952" y="372048"/>
                  </a:lnTo>
                  <a:lnTo>
                    <a:pt x="183630" y="313281"/>
                  </a:lnTo>
                  <a:lnTo>
                    <a:pt x="168419" y="287477"/>
                  </a:lnTo>
                  <a:lnTo>
                    <a:pt x="102188" y="111036"/>
                  </a:lnTo>
                </a:path>
              </a:pathLst>
            </a:custGeom>
            <a:ln w="4102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136"/>
            <p:cNvSpPr/>
            <p:nvPr/>
          </p:nvSpPr>
          <p:spPr>
            <a:xfrm>
              <a:off x="3955305" y="4938160"/>
              <a:ext cx="69850" cy="530225"/>
            </a:xfrm>
            <a:custGeom>
              <a:avLst/>
              <a:gdLst/>
              <a:ahLst/>
              <a:cxnLst/>
              <a:rect l="l" t="t" r="r" b="b"/>
              <a:pathLst>
                <a:path w="69850" h="530225">
                  <a:moveTo>
                    <a:pt x="52108" y="0"/>
                  </a:moveTo>
                  <a:lnTo>
                    <a:pt x="3632" y="256032"/>
                  </a:lnTo>
                  <a:lnTo>
                    <a:pt x="0" y="460336"/>
                  </a:lnTo>
                  <a:lnTo>
                    <a:pt x="7366" y="519163"/>
                  </a:lnTo>
                  <a:lnTo>
                    <a:pt x="22872" y="530148"/>
                  </a:lnTo>
                  <a:lnTo>
                    <a:pt x="63817" y="527570"/>
                  </a:lnTo>
                  <a:lnTo>
                    <a:pt x="69811" y="514807"/>
                  </a:lnTo>
                  <a:lnTo>
                    <a:pt x="52108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137"/>
            <p:cNvSpPr/>
            <p:nvPr/>
          </p:nvSpPr>
          <p:spPr>
            <a:xfrm>
              <a:off x="3716111" y="4879502"/>
              <a:ext cx="322580" cy="584200"/>
            </a:xfrm>
            <a:custGeom>
              <a:avLst/>
              <a:gdLst/>
              <a:ahLst/>
              <a:cxnLst/>
              <a:rect l="l" t="t" r="r" b="b"/>
              <a:pathLst>
                <a:path w="322579" h="584200">
                  <a:moveTo>
                    <a:pt x="7785" y="125899"/>
                  </a:moveTo>
                  <a:lnTo>
                    <a:pt x="0" y="160037"/>
                  </a:lnTo>
                </a:path>
                <a:path w="322579" h="584200">
                  <a:moveTo>
                    <a:pt x="290880" y="12730"/>
                  </a:moveTo>
                  <a:lnTo>
                    <a:pt x="294636" y="57258"/>
                  </a:lnTo>
                  <a:lnTo>
                    <a:pt x="298362" y="117079"/>
                  </a:lnTo>
                  <a:lnTo>
                    <a:pt x="301885" y="182726"/>
                  </a:lnTo>
                  <a:lnTo>
                    <a:pt x="305036" y="244727"/>
                  </a:lnTo>
                  <a:lnTo>
                    <a:pt x="307643" y="293614"/>
                  </a:lnTo>
                  <a:lnTo>
                    <a:pt x="312052" y="371186"/>
                  </a:lnTo>
                  <a:lnTo>
                    <a:pt x="313809" y="453566"/>
                  </a:lnTo>
                  <a:lnTo>
                    <a:pt x="314839" y="530097"/>
                  </a:lnTo>
                  <a:lnTo>
                    <a:pt x="315175" y="563821"/>
                  </a:lnTo>
                  <a:lnTo>
                    <a:pt x="321970" y="575230"/>
                  </a:lnTo>
                  <a:lnTo>
                    <a:pt x="322286" y="581037"/>
                  </a:lnTo>
                  <a:lnTo>
                    <a:pt x="314370" y="583046"/>
                  </a:lnTo>
                  <a:lnTo>
                    <a:pt x="296468" y="583061"/>
                  </a:lnTo>
                  <a:lnTo>
                    <a:pt x="275887" y="583750"/>
                  </a:lnTo>
                  <a:lnTo>
                    <a:pt x="261013" y="582172"/>
                  </a:lnTo>
                  <a:lnTo>
                    <a:pt x="251688" y="571803"/>
                  </a:lnTo>
                  <a:lnTo>
                    <a:pt x="247751" y="546117"/>
                  </a:lnTo>
                  <a:lnTo>
                    <a:pt x="245844" y="521730"/>
                  </a:lnTo>
                  <a:lnTo>
                    <a:pt x="242625" y="497152"/>
                  </a:lnTo>
                  <a:lnTo>
                    <a:pt x="239595" y="478166"/>
                  </a:lnTo>
                  <a:lnTo>
                    <a:pt x="238251" y="470552"/>
                  </a:lnTo>
                  <a:lnTo>
                    <a:pt x="290880" y="23817"/>
                  </a:lnTo>
                  <a:lnTo>
                    <a:pt x="289716" y="6820"/>
                  </a:lnTo>
                  <a:lnTo>
                    <a:pt x="289328" y="0"/>
                  </a:lnTo>
                  <a:lnTo>
                    <a:pt x="289716" y="2316"/>
                  </a:lnTo>
                  <a:lnTo>
                    <a:pt x="290880" y="12730"/>
                  </a:lnTo>
                  <a:close/>
                </a:path>
              </a:pathLst>
            </a:custGeom>
            <a:ln w="4102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24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6"/>
          <p:cNvGrpSpPr/>
          <p:nvPr/>
        </p:nvGrpSpPr>
        <p:grpSpPr>
          <a:xfrm>
            <a:off x="3192379" y="272715"/>
            <a:ext cx="3204271" cy="6320589"/>
            <a:chOff x="3497936" y="1085578"/>
            <a:chExt cx="598891" cy="2842328"/>
          </a:xfrm>
        </p:grpSpPr>
        <p:sp>
          <p:nvSpPr>
            <p:cNvPr id="3" name="object 27"/>
            <p:cNvSpPr/>
            <p:nvPr/>
          </p:nvSpPr>
          <p:spPr>
            <a:xfrm>
              <a:off x="3734922" y="1085578"/>
              <a:ext cx="206679" cy="2066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28"/>
            <p:cNvSpPr/>
            <p:nvPr/>
          </p:nvSpPr>
          <p:spPr>
            <a:xfrm>
              <a:off x="3696849" y="1467444"/>
              <a:ext cx="10160" cy="41275"/>
            </a:xfrm>
            <a:custGeom>
              <a:avLst/>
              <a:gdLst/>
              <a:ahLst/>
              <a:cxnLst/>
              <a:rect l="l" t="t" r="r" b="b"/>
              <a:pathLst>
                <a:path w="10160" h="41275">
                  <a:moveTo>
                    <a:pt x="9842" y="0"/>
                  </a:moveTo>
                  <a:lnTo>
                    <a:pt x="0" y="41186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29"/>
            <p:cNvSpPr/>
            <p:nvPr/>
          </p:nvSpPr>
          <p:spPr>
            <a:xfrm>
              <a:off x="3717678" y="1469092"/>
              <a:ext cx="1905" cy="15240"/>
            </a:xfrm>
            <a:custGeom>
              <a:avLst/>
              <a:gdLst/>
              <a:ahLst/>
              <a:cxnLst/>
              <a:rect l="l" t="t" r="r" b="b"/>
              <a:pathLst>
                <a:path w="1904" h="15240">
                  <a:moveTo>
                    <a:pt x="831" y="-2228"/>
                  </a:moveTo>
                  <a:lnTo>
                    <a:pt x="831" y="17303"/>
                  </a:lnTo>
                </a:path>
              </a:pathLst>
            </a:custGeom>
            <a:ln w="61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30"/>
            <p:cNvSpPr/>
            <p:nvPr/>
          </p:nvSpPr>
          <p:spPr>
            <a:xfrm>
              <a:off x="3609350" y="1285224"/>
              <a:ext cx="386080" cy="533400"/>
            </a:xfrm>
            <a:custGeom>
              <a:avLst/>
              <a:gdLst/>
              <a:ahLst/>
              <a:cxnLst/>
              <a:rect l="l" t="t" r="r" b="b"/>
              <a:pathLst>
                <a:path w="386079" h="533400">
                  <a:moveTo>
                    <a:pt x="148120" y="0"/>
                  </a:moveTo>
                  <a:lnTo>
                    <a:pt x="64188" y="39607"/>
                  </a:lnTo>
                  <a:lnTo>
                    <a:pt x="20781" y="60634"/>
                  </a:lnTo>
                  <a:lnTo>
                    <a:pt x="4014" y="70124"/>
                  </a:lnTo>
                  <a:lnTo>
                    <a:pt x="0" y="75120"/>
                  </a:lnTo>
                  <a:lnTo>
                    <a:pt x="1111" y="104776"/>
                  </a:lnTo>
                  <a:lnTo>
                    <a:pt x="2382" y="130272"/>
                  </a:lnTo>
                  <a:lnTo>
                    <a:pt x="4089" y="151396"/>
                  </a:lnTo>
                  <a:lnTo>
                    <a:pt x="9496" y="186456"/>
                  </a:lnTo>
                  <a:lnTo>
                    <a:pt x="29390" y="296966"/>
                  </a:lnTo>
                  <a:lnTo>
                    <a:pt x="40235" y="359096"/>
                  </a:lnTo>
                  <a:lnTo>
                    <a:pt x="49251" y="416931"/>
                  </a:lnTo>
                  <a:lnTo>
                    <a:pt x="54615" y="463811"/>
                  </a:lnTo>
                  <a:lnTo>
                    <a:pt x="54508" y="493077"/>
                  </a:lnTo>
                  <a:lnTo>
                    <a:pt x="58000" y="521042"/>
                  </a:lnTo>
                  <a:lnTo>
                    <a:pt x="58000" y="527646"/>
                  </a:lnTo>
                  <a:lnTo>
                    <a:pt x="64312" y="532993"/>
                  </a:lnTo>
                  <a:lnTo>
                    <a:pt x="341909" y="532993"/>
                  </a:lnTo>
                  <a:lnTo>
                    <a:pt x="348234" y="527646"/>
                  </a:lnTo>
                  <a:lnTo>
                    <a:pt x="348234" y="521042"/>
                  </a:lnTo>
                  <a:lnTo>
                    <a:pt x="382498" y="160566"/>
                  </a:lnTo>
                  <a:lnTo>
                    <a:pt x="385771" y="138449"/>
                  </a:lnTo>
                  <a:lnTo>
                    <a:pt x="385851" y="114623"/>
                  </a:lnTo>
                  <a:lnTo>
                    <a:pt x="383959" y="91921"/>
                  </a:lnTo>
                  <a:lnTo>
                    <a:pt x="338505" y="35648"/>
                  </a:lnTo>
                  <a:lnTo>
                    <a:pt x="297573" y="15214"/>
                  </a:lnTo>
                  <a:lnTo>
                    <a:pt x="302784" y="33415"/>
                  </a:lnTo>
                  <a:lnTo>
                    <a:pt x="299492" y="42762"/>
                  </a:lnTo>
                  <a:lnTo>
                    <a:pt x="283173" y="46205"/>
                  </a:lnTo>
                  <a:lnTo>
                    <a:pt x="249301" y="46697"/>
                  </a:lnTo>
                  <a:lnTo>
                    <a:pt x="208652" y="39401"/>
                  </a:lnTo>
                  <a:lnTo>
                    <a:pt x="176631" y="23348"/>
                  </a:lnTo>
                  <a:lnTo>
                    <a:pt x="155650" y="7296"/>
                  </a:lnTo>
                  <a:lnTo>
                    <a:pt x="148120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31"/>
            <p:cNvSpPr/>
            <p:nvPr/>
          </p:nvSpPr>
          <p:spPr>
            <a:xfrm>
              <a:off x="3625583" y="1298689"/>
              <a:ext cx="363855" cy="527050"/>
            </a:xfrm>
            <a:custGeom>
              <a:avLst/>
              <a:gdLst/>
              <a:ahLst/>
              <a:cxnLst/>
              <a:rect l="l" t="t" r="r" b="b"/>
              <a:pathLst>
                <a:path w="363854" h="527050">
                  <a:moveTo>
                    <a:pt x="363321" y="44703"/>
                  </a:moveTo>
                  <a:lnTo>
                    <a:pt x="275323" y="279"/>
                  </a:lnTo>
                  <a:lnTo>
                    <a:pt x="281822" y="19457"/>
                  </a:lnTo>
                  <a:lnTo>
                    <a:pt x="279403" y="29305"/>
                  </a:lnTo>
                  <a:lnTo>
                    <a:pt x="263939" y="32933"/>
                  </a:lnTo>
                  <a:lnTo>
                    <a:pt x="231305" y="33451"/>
                  </a:lnTo>
                  <a:lnTo>
                    <a:pt x="194468" y="28224"/>
                  </a:lnTo>
                  <a:lnTo>
                    <a:pt x="168816" y="16725"/>
                  </a:lnTo>
                  <a:lnTo>
                    <a:pt x="153815" y="5226"/>
                  </a:lnTo>
                  <a:lnTo>
                    <a:pt x="148932" y="0"/>
                  </a:lnTo>
                  <a:lnTo>
                    <a:pt x="64474" y="32956"/>
                  </a:lnTo>
                  <a:lnTo>
                    <a:pt x="20807" y="50576"/>
                  </a:lnTo>
                  <a:lnTo>
                    <a:pt x="3970" y="58830"/>
                  </a:lnTo>
                  <a:lnTo>
                    <a:pt x="0" y="63690"/>
                  </a:lnTo>
                </a:path>
                <a:path w="363854" h="527050">
                  <a:moveTo>
                    <a:pt x="31102" y="285343"/>
                  </a:moveTo>
                  <a:lnTo>
                    <a:pt x="37397" y="333423"/>
                  </a:lnTo>
                  <a:lnTo>
                    <a:pt x="46866" y="396138"/>
                  </a:lnTo>
                  <a:lnTo>
                    <a:pt x="57456" y="458944"/>
                  </a:lnTo>
                  <a:lnTo>
                    <a:pt x="67114" y="507294"/>
                  </a:lnTo>
                  <a:lnTo>
                    <a:pt x="73787" y="526643"/>
                  </a:lnTo>
                  <a:lnTo>
                    <a:pt x="306578" y="525729"/>
                  </a:lnTo>
                  <a:lnTo>
                    <a:pt x="314071" y="525729"/>
                  </a:lnTo>
                  <a:lnTo>
                    <a:pt x="320179" y="520255"/>
                  </a:lnTo>
                  <a:lnTo>
                    <a:pt x="320179" y="513473"/>
                  </a:lnTo>
                  <a:lnTo>
                    <a:pt x="344812" y="245792"/>
                  </a:lnTo>
                  <a:lnTo>
                    <a:pt x="357508" y="108005"/>
                  </a:lnTo>
                  <a:lnTo>
                    <a:pt x="362302" y="56407"/>
                  </a:lnTo>
                  <a:lnTo>
                    <a:pt x="363232" y="47294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32"/>
            <p:cNvSpPr/>
            <p:nvPr/>
          </p:nvSpPr>
          <p:spPr>
            <a:xfrm>
              <a:off x="3941889" y="1391213"/>
              <a:ext cx="64135" cy="487045"/>
            </a:xfrm>
            <a:custGeom>
              <a:avLst/>
              <a:gdLst/>
              <a:ahLst/>
              <a:cxnLst/>
              <a:rect l="l" t="t" r="r" b="b"/>
              <a:pathLst>
                <a:path w="64135" h="487044">
                  <a:moveTo>
                    <a:pt x="47777" y="0"/>
                  </a:moveTo>
                  <a:lnTo>
                    <a:pt x="3314" y="234950"/>
                  </a:lnTo>
                  <a:lnTo>
                    <a:pt x="0" y="422427"/>
                  </a:lnTo>
                  <a:lnTo>
                    <a:pt x="6769" y="476427"/>
                  </a:lnTo>
                  <a:lnTo>
                    <a:pt x="20993" y="486511"/>
                  </a:lnTo>
                  <a:lnTo>
                    <a:pt x="58547" y="484136"/>
                  </a:lnTo>
                  <a:lnTo>
                    <a:pt x="64071" y="472414"/>
                  </a:lnTo>
                  <a:lnTo>
                    <a:pt x="47777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33"/>
            <p:cNvSpPr/>
            <p:nvPr/>
          </p:nvSpPr>
          <p:spPr>
            <a:xfrm>
              <a:off x="3941342" y="1337741"/>
              <a:ext cx="76835" cy="535305"/>
            </a:xfrm>
            <a:custGeom>
              <a:avLst/>
              <a:gdLst/>
              <a:ahLst/>
              <a:cxnLst/>
              <a:rect l="l" t="t" r="r" b="b"/>
              <a:pathLst>
                <a:path w="76835" h="535305">
                  <a:moveTo>
                    <a:pt x="47840" y="11664"/>
                  </a:moveTo>
                  <a:lnTo>
                    <a:pt x="51266" y="52475"/>
                  </a:lnTo>
                  <a:lnTo>
                    <a:pt x="54657" y="107300"/>
                  </a:lnTo>
                  <a:lnTo>
                    <a:pt x="57861" y="167462"/>
                  </a:lnTo>
                  <a:lnTo>
                    <a:pt x="60721" y="224283"/>
                  </a:lnTo>
                  <a:lnTo>
                    <a:pt x="63084" y="269088"/>
                  </a:lnTo>
                  <a:lnTo>
                    <a:pt x="67083" y="340180"/>
                  </a:lnTo>
                  <a:lnTo>
                    <a:pt x="68686" y="415680"/>
                  </a:lnTo>
                  <a:lnTo>
                    <a:pt x="69629" y="485822"/>
                  </a:lnTo>
                  <a:lnTo>
                    <a:pt x="69938" y="516731"/>
                  </a:lnTo>
                  <a:lnTo>
                    <a:pt x="76095" y="527186"/>
                  </a:lnTo>
                  <a:lnTo>
                    <a:pt x="76373" y="532509"/>
                  </a:lnTo>
                  <a:lnTo>
                    <a:pt x="69176" y="534353"/>
                  </a:lnTo>
                  <a:lnTo>
                    <a:pt x="52908" y="534371"/>
                  </a:lnTo>
                  <a:lnTo>
                    <a:pt x="34207" y="534996"/>
                  </a:lnTo>
                  <a:lnTo>
                    <a:pt x="20689" y="533549"/>
                  </a:lnTo>
                  <a:lnTo>
                    <a:pt x="12222" y="524048"/>
                  </a:lnTo>
                  <a:lnTo>
                    <a:pt x="8674" y="500513"/>
                  </a:lnTo>
                  <a:lnTo>
                    <a:pt x="6911" y="478155"/>
                  </a:lnTo>
                  <a:lnTo>
                    <a:pt x="3975" y="455626"/>
                  </a:lnTo>
                  <a:lnTo>
                    <a:pt x="1219" y="438225"/>
                  </a:lnTo>
                  <a:lnTo>
                    <a:pt x="0" y="431247"/>
                  </a:lnTo>
                  <a:lnTo>
                    <a:pt x="47840" y="21824"/>
                  </a:lnTo>
                  <a:lnTo>
                    <a:pt x="46769" y="6249"/>
                  </a:lnTo>
                  <a:lnTo>
                    <a:pt x="46412" y="0"/>
                  </a:lnTo>
                  <a:lnTo>
                    <a:pt x="46769" y="2122"/>
                  </a:lnTo>
                  <a:lnTo>
                    <a:pt x="47840" y="11664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34"/>
            <p:cNvSpPr/>
            <p:nvPr/>
          </p:nvSpPr>
          <p:spPr>
            <a:xfrm>
              <a:off x="3777597" y="1733571"/>
              <a:ext cx="110350" cy="854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35"/>
            <p:cNvSpPr/>
            <p:nvPr/>
          </p:nvSpPr>
          <p:spPr>
            <a:xfrm>
              <a:off x="3623229" y="1363596"/>
              <a:ext cx="265430" cy="458470"/>
            </a:xfrm>
            <a:custGeom>
              <a:avLst/>
              <a:gdLst/>
              <a:ahLst/>
              <a:cxnLst/>
              <a:rect l="l" t="t" r="r" b="b"/>
              <a:pathLst>
                <a:path w="265429" h="458469">
                  <a:moveTo>
                    <a:pt x="3058" y="0"/>
                  </a:moveTo>
                  <a:lnTo>
                    <a:pt x="0" y="35459"/>
                  </a:lnTo>
                  <a:lnTo>
                    <a:pt x="831" y="64981"/>
                  </a:lnTo>
                  <a:lnTo>
                    <a:pt x="7217" y="104496"/>
                  </a:lnTo>
                  <a:lnTo>
                    <a:pt x="20825" y="169938"/>
                  </a:lnTo>
                  <a:lnTo>
                    <a:pt x="106030" y="342887"/>
                  </a:lnTo>
                  <a:lnTo>
                    <a:pt x="143896" y="400319"/>
                  </a:lnTo>
                  <a:lnTo>
                    <a:pt x="171500" y="431576"/>
                  </a:lnTo>
                  <a:lnTo>
                    <a:pt x="221679" y="458259"/>
                  </a:lnTo>
                  <a:lnTo>
                    <a:pt x="248616" y="440526"/>
                  </a:lnTo>
                  <a:lnTo>
                    <a:pt x="264860" y="412623"/>
                  </a:lnTo>
                  <a:lnTo>
                    <a:pt x="258366" y="385305"/>
                  </a:lnTo>
                  <a:lnTo>
                    <a:pt x="235297" y="357244"/>
                  </a:lnTo>
                  <a:lnTo>
                    <a:pt x="204505" y="317922"/>
                  </a:lnTo>
                  <a:lnTo>
                    <a:pt x="177552" y="282910"/>
                  </a:lnTo>
                  <a:lnTo>
                    <a:pt x="165999" y="267779"/>
                  </a:lnTo>
                  <a:lnTo>
                    <a:pt x="109192" y="128917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36"/>
            <p:cNvSpPr/>
            <p:nvPr/>
          </p:nvSpPr>
          <p:spPr>
            <a:xfrm>
              <a:off x="3835897" y="1770282"/>
              <a:ext cx="108991" cy="1649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/>
            <p:cNvSpPr/>
            <p:nvPr/>
          </p:nvSpPr>
          <p:spPr>
            <a:xfrm>
              <a:off x="3963969" y="2184995"/>
              <a:ext cx="42545" cy="128270"/>
            </a:xfrm>
            <a:custGeom>
              <a:avLst/>
              <a:gdLst/>
              <a:ahLst/>
              <a:cxnLst/>
              <a:rect l="l" t="t" r="r" b="b"/>
              <a:pathLst>
                <a:path w="42545" h="128269">
                  <a:moveTo>
                    <a:pt x="10790" y="75952"/>
                  </a:moveTo>
                  <a:lnTo>
                    <a:pt x="7812" y="86799"/>
                  </a:lnTo>
                  <a:lnTo>
                    <a:pt x="0" y="128168"/>
                  </a:lnTo>
                  <a:lnTo>
                    <a:pt x="6951" y="94708"/>
                  </a:lnTo>
                  <a:lnTo>
                    <a:pt x="10790" y="75952"/>
                  </a:lnTo>
                  <a:close/>
                </a:path>
                <a:path w="42545" h="128269">
                  <a:moveTo>
                    <a:pt x="23279" y="0"/>
                  </a:moveTo>
                  <a:lnTo>
                    <a:pt x="17403" y="41773"/>
                  </a:lnTo>
                  <a:lnTo>
                    <a:pt x="10790" y="75952"/>
                  </a:lnTo>
                  <a:lnTo>
                    <a:pt x="14017" y="64200"/>
                  </a:lnTo>
                  <a:lnTo>
                    <a:pt x="21856" y="52442"/>
                  </a:lnTo>
                  <a:lnTo>
                    <a:pt x="34569" y="43599"/>
                  </a:lnTo>
                  <a:lnTo>
                    <a:pt x="41935" y="31144"/>
                  </a:lnTo>
                  <a:lnTo>
                    <a:pt x="37039" y="16784"/>
                  </a:lnTo>
                  <a:lnTo>
                    <a:pt x="28086" y="4931"/>
                  </a:lnTo>
                  <a:lnTo>
                    <a:pt x="232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38"/>
            <p:cNvSpPr/>
            <p:nvPr/>
          </p:nvSpPr>
          <p:spPr>
            <a:xfrm>
              <a:off x="3963969" y="2184995"/>
              <a:ext cx="42545" cy="128270"/>
            </a:xfrm>
            <a:custGeom>
              <a:avLst/>
              <a:gdLst/>
              <a:ahLst/>
              <a:cxnLst/>
              <a:rect l="l" t="t" r="r" b="b"/>
              <a:pathLst>
                <a:path w="42545" h="128269">
                  <a:moveTo>
                    <a:pt x="0" y="128168"/>
                  </a:moveTo>
                  <a:lnTo>
                    <a:pt x="7812" y="86799"/>
                  </a:lnTo>
                  <a:lnTo>
                    <a:pt x="14017" y="64200"/>
                  </a:lnTo>
                  <a:lnTo>
                    <a:pt x="21856" y="52442"/>
                  </a:lnTo>
                  <a:lnTo>
                    <a:pt x="34569" y="43599"/>
                  </a:lnTo>
                  <a:lnTo>
                    <a:pt x="41935" y="31144"/>
                  </a:lnTo>
                  <a:lnTo>
                    <a:pt x="37039" y="16784"/>
                  </a:lnTo>
                  <a:lnTo>
                    <a:pt x="28086" y="4931"/>
                  </a:lnTo>
                  <a:lnTo>
                    <a:pt x="23279" y="0"/>
                  </a:lnTo>
                  <a:lnTo>
                    <a:pt x="20426" y="21228"/>
                  </a:lnTo>
                  <a:lnTo>
                    <a:pt x="18700" y="33572"/>
                  </a:lnTo>
                  <a:lnTo>
                    <a:pt x="6951" y="94708"/>
                  </a:lnTo>
                  <a:lnTo>
                    <a:pt x="2111" y="118045"/>
                  </a:lnTo>
                  <a:lnTo>
                    <a:pt x="0" y="128168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39"/>
            <p:cNvSpPr/>
            <p:nvPr/>
          </p:nvSpPr>
          <p:spPr>
            <a:xfrm>
              <a:off x="3958708" y="1996889"/>
              <a:ext cx="129539" cy="316865"/>
            </a:xfrm>
            <a:custGeom>
              <a:avLst/>
              <a:gdLst/>
              <a:ahLst/>
              <a:cxnLst/>
              <a:rect l="l" t="t" r="r" b="b"/>
              <a:pathLst>
                <a:path w="129539" h="316864">
                  <a:moveTo>
                    <a:pt x="63696" y="0"/>
                  </a:moveTo>
                  <a:lnTo>
                    <a:pt x="52048" y="58089"/>
                  </a:lnTo>
                  <a:lnTo>
                    <a:pt x="16424" y="94208"/>
                  </a:lnTo>
                  <a:lnTo>
                    <a:pt x="4121" y="109283"/>
                  </a:lnTo>
                  <a:lnTo>
                    <a:pt x="0" y="130226"/>
                  </a:lnTo>
                  <a:lnTo>
                    <a:pt x="5594" y="162420"/>
                  </a:lnTo>
                  <a:lnTo>
                    <a:pt x="13826" y="194535"/>
                  </a:lnTo>
                  <a:lnTo>
                    <a:pt x="16543" y="221270"/>
                  </a:lnTo>
                  <a:lnTo>
                    <a:pt x="13718" y="257051"/>
                  </a:lnTo>
                  <a:lnTo>
                    <a:pt x="5327" y="316306"/>
                  </a:lnTo>
                  <a:lnTo>
                    <a:pt x="7817" y="310271"/>
                  </a:lnTo>
                  <a:lnTo>
                    <a:pt x="13311" y="294405"/>
                  </a:lnTo>
                  <a:lnTo>
                    <a:pt x="18845" y="272061"/>
                  </a:lnTo>
                  <a:lnTo>
                    <a:pt x="21456" y="246595"/>
                  </a:lnTo>
                  <a:lnTo>
                    <a:pt x="25745" y="215447"/>
                  </a:lnTo>
                  <a:lnTo>
                    <a:pt x="40003" y="198188"/>
                  </a:lnTo>
                  <a:lnTo>
                    <a:pt x="61517" y="185650"/>
                  </a:lnTo>
                  <a:lnTo>
                    <a:pt x="87572" y="168668"/>
                  </a:lnTo>
                  <a:lnTo>
                    <a:pt x="108792" y="150774"/>
                  </a:lnTo>
                  <a:lnTo>
                    <a:pt x="120219" y="136817"/>
                  </a:lnTo>
                  <a:lnTo>
                    <a:pt x="125772" y="119601"/>
                  </a:lnTo>
                  <a:lnTo>
                    <a:pt x="129368" y="91935"/>
                  </a:lnTo>
                  <a:lnTo>
                    <a:pt x="63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40"/>
            <p:cNvSpPr/>
            <p:nvPr/>
          </p:nvSpPr>
          <p:spPr>
            <a:xfrm>
              <a:off x="3958708" y="1996889"/>
              <a:ext cx="129539" cy="316865"/>
            </a:xfrm>
            <a:custGeom>
              <a:avLst/>
              <a:gdLst/>
              <a:ahLst/>
              <a:cxnLst/>
              <a:rect l="l" t="t" r="r" b="b"/>
              <a:pathLst>
                <a:path w="129539" h="316864">
                  <a:moveTo>
                    <a:pt x="129368" y="91935"/>
                  </a:moveTo>
                  <a:lnTo>
                    <a:pt x="120219" y="136817"/>
                  </a:lnTo>
                  <a:lnTo>
                    <a:pt x="87572" y="168668"/>
                  </a:lnTo>
                  <a:lnTo>
                    <a:pt x="40003" y="198188"/>
                  </a:lnTo>
                  <a:lnTo>
                    <a:pt x="25745" y="215447"/>
                  </a:lnTo>
                  <a:lnTo>
                    <a:pt x="21456" y="246595"/>
                  </a:lnTo>
                  <a:lnTo>
                    <a:pt x="18845" y="272061"/>
                  </a:lnTo>
                  <a:lnTo>
                    <a:pt x="13311" y="294405"/>
                  </a:lnTo>
                  <a:lnTo>
                    <a:pt x="7817" y="310271"/>
                  </a:lnTo>
                  <a:lnTo>
                    <a:pt x="5327" y="316306"/>
                  </a:lnTo>
                  <a:lnTo>
                    <a:pt x="13718" y="257051"/>
                  </a:lnTo>
                  <a:lnTo>
                    <a:pt x="16543" y="221270"/>
                  </a:lnTo>
                  <a:lnTo>
                    <a:pt x="13826" y="194535"/>
                  </a:lnTo>
                  <a:lnTo>
                    <a:pt x="5594" y="162420"/>
                  </a:lnTo>
                  <a:lnTo>
                    <a:pt x="0" y="130226"/>
                  </a:lnTo>
                  <a:lnTo>
                    <a:pt x="4121" y="109283"/>
                  </a:lnTo>
                  <a:lnTo>
                    <a:pt x="16424" y="94208"/>
                  </a:lnTo>
                  <a:lnTo>
                    <a:pt x="35375" y="79616"/>
                  </a:lnTo>
                  <a:lnTo>
                    <a:pt x="52048" y="58089"/>
                  </a:lnTo>
                  <a:lnTo>
                    <a:pt x="60423" y="31730"/>
                  </a:lnTo>
                  <a:lnTo>
                    <a:pt x="63354" y="9411"/>
                  </a:lnTo>
                  <a:lnTo>
                    <a:pt x="63696" y="0"/>
                  </a:lnTo>
                  <a:lnTo>
                    <a:pt x="129368" y="91935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41"/>
            <p:cNvSpPr/>
            <p:nvPr/>
          </p:nvSpPr>
          <p:spPr>
            <a:xfrm>
              <a:off x="3923536" y="1853411"/>
              <a:ext cx="173291" cy="23808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42"/>
            <p:cNvSpPr/>
            <p:nvPr/>
          </p:nvSpPr>
          <p:spPr>
            <a:xfrm>
              <a:off x="3497936" y="2449262"/>
              <a:ext cx="195580" cy="593090"/>
            </a:xfrm>
            <a:custGeom>
              <a:avLst/>
              <a:gdLst/>
              <a:ahLst/>
              <a:cxnLst/>
              <a:rect l="l" t="t" r="r" b="b"/>
              <a:pathLst>
                <a:path w="195579" h="593089">
                  <a:moveTo>
                    <a:pt x="195516" y="0"/>
                  </a:moveTo>
                  <a:lnTo>
                    <a:pt x="155210" y="30985"/>
                  </a:lnTo>
                  <a:lnTo>
                    <a:pt x="122484" y="64872"/>
                  </a:lnTo>
                  <a:lnTo>
                    <a:pt x="108223" y="125492"/>
                  </a:lnTo>
                  <a:lnTo>
                    <a:pt x="107535" y="180689"/>
                  </a:lnTo>
                  <a:lnTo>
                    <a:pt x="108007" y="236372"/>
                  </a:lnTo>
                  <a:lnTo>
                    <a:pt x="104749" y="279908"/>
                  </a:lnTo>
                  <a:lnTo>
                    <a:pt x="82343" y="342446"/>
                  </a:lnTo>
                  <a:lnTo>
                    <a:pt x="50836" y="387643"/>
                  </a:lnTo>
                  <a:lnTo>
                    <a:pt x="21880" y="415783"/>
                  </a:lnTo>
                  <a:lnTo>
                    <a:pt x="7124" y="427151"/>
                  </a:lnTo>
                  <a:lnTo>
                    <a:pt x="3166" y="446238"/>
                  </a:lnTo>
                  <a:lnTo>
                    <a:pt x="12815" y="478023"/>
                  </a:lnTo>
                  <a:lnTo>
                    <a:pt x="17838" y="525726"/>
                  </a:lnTo>
                  <a:lnTo>
                    <a:pt x="0" y="592569"/>
                  </a:lnTo>
                  <a:lnTo>
                    <a:pt x="95630" y="485141"/>
                  </a:lnTo>
                  <a:lnTo>
                    <a:pt x="155571" y="368887"/>
                  </a:lnTo>
                  <a:lnTo>
                    <a:pt x="186580" y="275726"/>
                  </a:lnTo>
                  <a:lnTo>
                    <a:pt x="195414" y="237578"/>
                  </a:lnTo>
                  <a:lnTo>
                    <a:pt x="1955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43"/>
            <p:cNvSpPr/>
            <p:nvPr/>
          </p:nvSpPr>
          <p:spPr>
            <a:xfrm>
              <a:off x="3497936" y="2449262"/>
              <a:ext cx="195580" cy="593090"/>
            </a:xfrm>
            <a:custGeom>
              <a:avLst/>
              <a:gdLst/>
              <a:ahLst/>
              <a:cxnLst/>
              <a:rect l="l" t="t" r="r" b="b"/>
              <a:pathLst>
                <a:path w="195579" h="593089">
                  <a:moveTo>
                    <a:pt x="195516" y="0"/>
                  </a:moveTo>
                  <a:lnTo>
                    <a:pt x="155210" y="30985"/>
                  </a:lnTo>
                  <a:lnTo>
                    <a:pt x="122484" y="64872"/>
                  </a:lnTo>
                  <a:lnTo>
                    <a:pt x="108223" y="125492"/>
                  </a:lnTo>
                  <a:lnTo>
                    <a:pt x="107535" y="180689"/>
                  </a:lnTo>
                  <a:lnTo>
                    <a:pt x="108007" y="236372"/>
                  </a:lnTo>
                  <a:lnTo>
                    <a:pt x="104749" y="279908"/>
                  </a:lnTo>
                  <a:lnTo>
                    <a:pt x="82343" y="342446"/>
                  </a:lnTo>
                  <a:lnTo>
                    <a:pt x="50836" y="387643"/>
                  </a:lnTo>
                  <a:lnTo>
                    <a:pt x="21880" y="415783"/>
                  </a:lnTo>
                  <a:lnTo>
                    <a:pt x="7124" y="427151"/>
                  </a:lnTo>
                  <a:lnTo>
                    <a:pt x="3166" y="446238"/>
                  </a:lnTo>
                  <a:lnTo>
                    <a:pt x="12815" y="478023"/>
                  </a:lnTo>
                  <a:lnTo>
                    <a:pt x="17838" y="525726"/>
                  </a:lnTo>
                  <a:lnTo>
                    <a:pt x="0" y="592569"/>
                  </a:lnTo>
                  <a:lnTo>
                    <a:pt x="95630" y="485141"/>
                  </a:lnTo>
                  <a:lnTo>
                    <a:pt x="155571" y="368887"/>
                  </a:lnTo>
                  <a:lnTo>
                    <a:pt x="186580" y="275726"/>
                  </a:lnTo>
                  <a:lnTo>
                    <a:pt x="195414" y="237578"/>
                  </a:lnTo>
                  <a:lnTo>
                    <a:pt x="195516" y="0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44"/>
            <p:cNvSpPr/>
            <p:nvPr/>
          </p:nvSpPr>
          <p:spPr>
            <a:xfrm>
              <a:off x="3688350" y="2444710"/>
              <a:ext cx="8255" cy="337185"/>
            </a:xfrm>
            <a:custGeom>
              <a:avLst/>
              <a:gdLst/>
              <a:ahLst/>
              <a:cxnLst/>
              <a:rect l="l" t="t" r="r" b="b"/>
              <a:pathLst>
                <a:path w="8254" h="337185">
                  <a:moveTo>
                    <a:pt x="7492" y="0"/>
                  </a:moveTo>
                  <a:lnTo>
                    <a:pt x="0" y="1714"/>
                  </a:lnTo>
                  <a:lnTo>
                    <a:pt x="203" y="335851"/>
                  </a:lnTo>
                  <a:lnTo>
                    <a:pt x="8039" y="336626"/>
                  </a:lnTo>
                  <a:lnTo>
                    <a:pt x="74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45"/>
            <p:cNvSpPr/>
            <p:nvPr/>
          </p:nvSpPr>
          <p:spPr>
            <a:xfrm>
              <a:off x="3688350" y="2444710"/>
              <a:ext cx="8255" cy="337185"/>
            </a:xfrm>
            <a:custGeom>
              <a:avLst/>
              <a:gdLst/>
              <a:ahLst/>
              <a:cxnLst/>
              <a:rect l="l" t="t" r="r" b="b"/>
              <a:pathLst>
                <a:path w="8254" h="337185">
                  <a:moveTo>
                    <a:pt x="7492" y="0"/>
                  </a:moveTo>
                  <a:lnTo>
                    <a:pt x="8039" y="336626"/>
                  </a:lnTo>
                  <a:lnTo>
                    <a:pt x="203" y="335851"/>
                  </a:lnTo>
                  <a:lnTo>
                    <a:pt x="0" y="1714"/>
                  </a:lnTo>
                  <a:lnTo>
                    <a:pt x="7492" y="0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46"/>
            <p:cNvSpPr/>
            <p:nvPr/>
          </p:nvSpPr>
          <p:spPr>
            <a:xfrm>
              <a:off x="3643570" y="2766970"/>
              <a:ext cx="78994" cy="1440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47"/>
            <p:cNvSpPr/>
            <p:nvPr/>
          </p:nvSpPr>
          <p:spPr>
            <a:xfrm>
              <a:off x="3646779" y="2899206"/>
              <a:ext cx="441325" cy="1028700"/>
            </a:xfrm>
            <a:custGeom>
              <a:avLst/>
              <a:gdLst/>
              <a:ahLst/>
              <a:cxnLst/>
              <a:rect l="l" t="t" r="r" b="b"/>
              <a:pathLst>
                <a:path w="441325" h="1028700">
                  <a:moveTo>
                    <a:pt x="441299" y="1010424"/>
                  </a:moveTo>
                  <a:lnTo>
                    <a:pt x="431380" y="844372"/>
                  </a:lnTo>
                  <a:lnTo>
                    <a:pt x="429133" y="815441"/>
                  </a:lnTo>
                  <a:lnTo>
                    <a:pt x="424472" y="772998"/>
                  </a:lnTo>
                  <a:lnTo>
                    <a:pt x="398513" y="512229"/>
                  </a:lnTo>
                  <a:lnTo>
                    <a:pt x="398957" y="508431"/>
                  </a:lnTo>
                  <a:lnTo>
                    <a:pt x="398957" y="505764"/>
                  </a:lnTo>
                  <a:lnTo>
                    <a:pt x="398360" y="503224"/>
                  </a:lnTo>
                  <a:lnTo>
                    <a:pt x="397306" y="500900"/>
                  </a:lnTo>
                  <a:lnTo>
                    <a:pt x="396087" y="490562"/>
                  </a:lnTo>
                  <a:lnTo>
                    <a:pt x="395884" y="490588"/>
                  </a:lnTo>
                  <a:lnTo>
                    <a:pt x="396278" y="499008"/>
                  </a:lnTo>
                  <a:lnTo>
                    <a:pt x="393141" y="494017"/>
                  </a:lnTo>
                  <a:lnTo>
                    <a:pt x="387527" y="490639"/>
                  </a:lnTo>
                  <a:lnTo>
                    <a:pt x="381139" y="490639"/>
                  </a:lnTo>
                  <a:lnTo>
                    <a:pt x="292798" y="475932"/>
                  </a:lnTo>
                  <a:lnTo>
                    <a:pt x="279120" y="488416"/>
                  </a:lnTo>
                  <a:lnTo>
                    <a:pt x="266763" y="494830"/>
                  </a:lnTo>
                  <a:lnTo>
                    <a:pt x="248666" y="497192"/>
                  </a:lnTo>
                  <a:lnTo>
                    <a:pt x="217817" y="497535"/>
                  </a:lnTo>
                  <a:lnTo>
                    <a:pt x="184531" y="494157"/>
                  </a:lnTo>
                  <a:lnTo>
                    <a:pt x="162763" y="486727"/>
                  </a:lnTo>
                  <a:lnTo>
                    <a:pt x="150888" y="479310"/>
                  </a:lnTo>
                  <a:lnTo>
                    <a:pt x="147294" y="475932"/>
                  </a:lnTo>
                  <a:lnTo>
                    <a:pt x="118465" y="465493"/>
                  </a:lnTo>
                  <a:lnTo>
                    <a:pt x="83654" y="255574"/>
                  </a:lnTo>
                  <a:lnTo>
                    <a:pt x="83019" y="219608"/>
                  </a:lnTo>
                  <a:lnTo>
                    <a:pt x="82562" y="151688"/>
                  </a:lnTo>
                  <a:lnTo>
                    <a:pt x="82550" y="82270"/>
                  </a:lnTo>
                  <a:lnTo>
                    <a:pt x="83235" y="41783"/>
                  </a:lnTo>
                  <a:lnTo>
                    <a:pt x="81838" y="17437"/>
                  </a:lnTo>
                  <a:lnTo>
                    <a:pt x="73596" y="6591"/>
                  </a:lnTo>
                  <a:lnTo>
                    <a:pt x="59347" y="3352"/>
                  </a:lnTo>
                  <a:lnTo>
                    <a:pt x="39928" y="1816"/>
                  </a:lnTo>
                  <a:lnTo>
                    <a:pt x="22999" y="0"/>
                  </a:lnTo>
                  <a:lnTo>
                    <a:pt x="13284" y="431"/>
                  </a:lnTo>
                  <a:lnTo>
                    <a:pt x="7112" y="4089"/>
                  </a:lnTo>
                  <a:lnTo>
                    <a:pt x="800" y="11899"/>
                  </a:lnTo>
                  <a:lnTo>
                    <a:pt x="0" y="241096"/>
                  </a:lnTo>
                  <a:lnTo>
                    <a:pt x="114" y="298183"/>
                  </a:lnTo>
                  <a:lnTo>
                    <a:pt x="2222" y="320636"/>
                  </a:lnTo>
                  <a:lnTo>
                    <a:pt x="7505" y="360337"/>
                  </a:lnTo>
                  <a:lnTo>
                    <a:pt x="23850" y="474700"/>
                  </a:lnTo>
                  <a:lnTo>
                    <a:pt x="33058" y="540918"/>
                  </a:lnTo>
                  <a:lnTo>
                    <a:pt x="44996" y="624471"/>
                  </a:lnTo>
                  <a:lnTo>
                    <a:pt x="45821" y="622808"/>
                  </a:lnTo>
                  <a:lnTo>
                    <a:pt x="85928" y="953020"/>
                  </a:lnTo>
                  <a:lnTo>
                    <a:pt x="85928" y="959218"/>
                  </a:lnTo>
                  <a:lnTo>
                    <a:pt x="91579" y="964209"/>
                  </a:lnTo>
                  <a:lnTo>
                    <a:pt x="340334" y="964209"/>
                  </a:lnTo>
                  <a:lnTo>
                    <a:pt x="345986" y="959218"/>
                  </a:lnTo>
                  <a:lnTo>
                    <a:pt x="345986" y="953020"/>
                  </a:lnTo>
                  <a:lnTo>
                    <a:pt x="348805" y="929322"/>
                  </a:lnTo>
                  <a:lnTo>
                    <a:pt x="350850" y="941793"/>
                  </a:lnTo>
                  <a:lnTo>
                    <a:pt x="353237" y="958202"/>
                  </a:lnTo>
                  <a:lnTo>
                    <a:pt x="355346" y="976147"/>
                  </a:lnTo>
                  <a:lnTo>
                    <a:pt x="356565" y="993254"/>
                  </a:lnTo>
                  <a:lnTo>
                    <a:pt x="360210" y="1017219"/>
                  </a:lnTo>
                  <a:lnTo>
                    <a:pt x="368909" y="1026896"/>
                  </a:lnTo>
                  <a:lnTo>
                    <a:pt x="382778" y="1028369"/>
                  </a:lnTo>
                  <a:lnTo>
                    <a:pt x="401967" y="1027722"/>
                  </a:lnTo>
                  <a:lnTo>
                    <a:pt x="420420" y="1025232"/>
                  </a:lnTo>
                  <a:lnTo>
                    <a:pt x="432574" y="1019263"/>
                  </a:lnTo>
                  <a:lnTo>
                    <a:pt x="439254" y="1013193"/>
                  </a:lnTo>
                  <a:lnTo>
                    <a:pt x="441299" y="1010424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48"/>
            <p:cNvSpPr/>
            <p:nvPr/>
          </p:nvSpPr>
          <p:spPr>
            <a:xfrm>
              <a:off x="3635891" y="2902097"/>
              <a:ext cx="116839" cy="512445"/>
            </a:xfrm>
            <a:custGeom>
              <a:avLst/>
              <a:gdLst/>
              <a:ahLst/>
              <a:cxnLst/>
              <a:rect l="l" t="t" r="r" b="b"/>
              <a:pathLst>
                <a:path w="116839" h="512445">
                  <a:moveTo>
                    <a:pt x="32208" y="512353"/>
                  </a:moveTo>
                  <a:lnTo>
                    <a:pt x="18259" y="441215"/>
                  </a:lnTo>
                  <a:lnTo>
                    <a:pt x="8923" y="376395"/>
                  </a:lnTo>
                  <a:lnTo>
                    <a:pt x="3501" y="326189"/>
                  </a:lnTo>
                  <a:lnTo>
                    <a:pt x="322" y="242351"/>
                  </a:lnTo>
                  <a:lnTo>
                    <a:pt x="0" y="146455"/>
                  </a:lnTo>
                  <a:lnTo>
                    <a:pt x="27" y="56038"/>
                  </a:lnTo>
                  <a:lnTo>
                    <a:pt x="103" y="15935"/>
                  </a:lnTo>
                  <a:lnTo>
                    <a:pt x="6964" y="6072"/>
                  </a:lnTo>
                  <a:lnTo>
                    <a:pt x="13414" y="1227"/>
                  </a:lnTo>
                  <a:lnTo>
                    <a:pt x="23200" y="0"/>
                  </a:lnTo>
                  <a:lnTo>
                    <a:pt x="40070" y="988"/>
                  </a:lnTo>
                  <a:lnTo>
                    <a:pt x="59107" y="1486"/>
                  </a:lnTo>
                  <a:lnTo>
                    <a:pt x="72755" y="3774"/>
                  </a:lnTo>
                  <a:lnTo>
                    <a:pt x="80794" y="13927"/>
                  </a:lnTo>
                  <a:lnTo>
                    <a:pt x="83008" y="38021"/>
                  </a:lnTo>
                  <a:lnTo>
                    <a:pt x="82827" y="66991"/>
                  </a:lnTo>
                  <a:lnTo>
                    <a:pt x="83281" y="123863"/>
                  </a:lnTo>
                  <a:lnTo>
                    <a:pt x="85155" y="193237"/>
                  </a:lnTo>
                  <a:lnTo>
                    <a:pt x="89231" y="259712"/>
                  </a:lnTo>
                  <a:lnTo>
                    <a:pt x="96925" y="327470"/>
                  </a:lnTo>
                  <a:lnTo>
                    <a:pt x="106013" y="390270"/>
                  </a:lnTo>
                  <a:lnTo>
                    <a:pt x="113593" y="436479"/>
                  </a:lnTo>
                  <a:lnTo>
                    <a:pt x="116765" y="454466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49"/>
            <p:cNvSpPr/>
            <p:nvPr/>
          </p:nvSpPr>
          <p:spPr>
            <a:xfrm>
              <a:off x="3754455" y="3160448"/>
              <a:ext cx="199326" cy="19932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50"/>
            <p:cNvSpPr/>
            <p:nvPr/>
          </p:nvSpPr>
          <p:spPr>
            <a:xfrm>
              <a:off x="3666709" y="3357054"/>
              <a:ext cx="363220" cy="498475"/>
            </a:xfrm>
            <a:custGeom>
              <a:avLst/>
              <a:gdLst/>
              <a:ahLst/>
              <a:cxnLst/>
              <a:rect l="l" t="t" r="r" b="b"/>
              <a:pathLst>
                <a:path w="363220" h="498475">
                  <a:moveTo>
                    <a:pt x="0" y="52755"/>
                  </a:moveTo>
                  <a:lnTo>
                    <a:pt x="51053" y="487006"/>
                  </a:lnTo>
                  <a:lnTo>
                    <a:pt x="51053" y="493204"/>
                  </a:lnTo>
                  <a:lnTo>
                    <a:pt x="56692" y="498195"/>
                  </a:lnTo>
                  <a:lnTo>
                    <a:pt x="63652" y="498195"/>
                  </a:lnTo>
                  <a:lnTo>
                    <a:pt x="297776" y="498195"/>
                  </a:lnTo>
                  <a:lnTo>
                    <a:pt x="304749" y="498195"/>
                  </a:lnTo>
                  <a:lnTo>
                    <a:pt x="310375" y="493204"/>
                  </a:lnTo>
                  <a:lnTo>
                    <a:pt x="310375" y="487006"/>
                  </a:lnTo>
                  <a:lnTo>
                    <a:pt x="363207" y="43332"/>
                  </a:lnTo>
                  <a:lnTo>
                    <a:pt x="363207" y="33489"/>
                  </a:lnTo>
                  <a:lnTo>
                    <a:pt x="355257" y="25539"/>
                  </a:lnTo>
                  <a:lnTo>
                    <a:pt x="345440" y="25539"/>
                  </a:lnTo>
                  <a:lnTo>
                    <a:pt x="257340" y="10833"/>
                  </a:lnTo>
                  <a:lnTo>
                    <a:pt x="243705" y="23314"/>
                  </a:lnTo>
                  <a:lnTo>
                    <a:pt x="231371" y="29724"/>
                  </a:lnTo>
                  <a:lnTo>
                    <a:pt x="213327" y="32085"/>
                  </a:lnTo>
                  <a:lnTo>
                    <a:pt x="182562" y="32423"/>
                  </a:lnTo>
                  <a:lnTo>
                    <a:pt x="149382" y="29049"/>
                  </a:lnTo>
                  <a:lnTo>
                    <a:pt x="127676" y="21628"/>
                  </a:lnTo>
                  <a:lnTo>
                    <a:pt x="115832" y="14206"/>
                  </a:lnTo>
                  <a:lnTo>
                    <a:pt x="112242" y="10833"/>
                  </a:lnTo>
                  <a:lnTo>
                    <a:pt x="86715" y="0"/>
                  </a:lnTo>
                </a:path>
              </a:pathLst>
            </a:custGeom>
            <a:ln w="4826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51"/>
            <p:cNvSpPr/>
            <p:nvPr/>
          </p:nvSpPr>
          <p:spPr>
            <a:xfrm>
              <a:off x="3980225" y="3380733"/>
              <a:ext cx="92710" cy="543560"/>
            </a:xfrm>
            <a:custGeom>
              <a:avLst/>
              <a:gdLst/>
              <a:ahLst/>
              <a:cxnLst/>
              <a:rect l="l" t="t" r="r" b="b"/>
              <a:pathLst>
                <a:path w="92710" h="543560">
                  <a:moveTo>
                    <a:pt x="48526" y="11842"/>
                  </a:moveTo>
                  <a:lnTo>
                    <a:pt x="52934" y="54293"/>
                  </a:lnTo>
                  <a:lnTo>
                    <a:pt x="58705" y="112462"/>
                  </a:lnTo>
                  <a:lnTo>
                    <a:pt x="64984" y="176791"/>
                  </a:lnTo>
                  <a:lnTo>
                    <a:pt x="70914" y="237727"/>
                  </a:lnTo>
                  <a:lnTo>
                    <a:pt x="75640" y="285713"/>
                  </a:lnTo>
                  <a:lnTo>
                    <a:pt x="82049" y="356897"/>
                  </a:lnTo>
                  <a:lnTo>
                    <a:pt x="86788" y="429186"/>
                  </a:lnTo>
                  <a:lnTo>
                    <a:pt x="90856" y="496042"/>
                  </a:lnTo>
                  <a:lnTo>
                    <a:pt x="92583" y="525443"/>
                  </a:lnTo>
                  <a:lnTo>
                    <a:pt x="86324" y="535679"/>
                  </a:lnTo>
                  <a:lnTo>
                    <a:pt x="80184" y="540893"/>
                  </a:lnTo>
                  <a:lnTo>
                    <a:pt x="70515" y="542706"/>
                  </a:lnTo>
                  <a:lnTo>
                    <a:pt x="53670" y="542740"/>
                  </a:lnTo>
                  <a:lnTo>
                    <a:pt x="34700" y="543358"/>
                  </a:lnTo>
                  <a:lnTo>
                    <a:pt x="20985" y="541894"/>
                  </a:lnTo>
                  <a:lnTo>
                    <a:pt x="12391" y="532255"/>
                  </a:lnTo>
                  <a:lnTo>
                    <a:pt x="8788" y="508349"/>
                  </a:lnTo>
                  <a:lnTo>
                    <a:pt x="7002" y="485634"/>
                  </a:lnTo>
                  <a:lnTo>
                    <a:pt x="4027" y="462756"/>
                  </a:lnTo>
                  <a:lnTo>
                    <a:pt x="1235" y="445087"/>
                  </a:lnTo>
                  <a:lnTo>
                    <a:pt x="0" y="438003"/>
                  </a:lnTo>
                  <a:lnTo>
                    <a:pt x="48526" y="22180"/>
                  </a:lnTo>
                  <a:lnTo>
                    <a:pt x="47447" y="6352"/>
                  </a:lnTo>
                  <a:lnTo>
                    <a:pt x="47088" y="0"/>
                  </a:lnTo>
                  <a:lnTo>
                    <a:pt x="47447" y="2153"/>
                  </a:lnTo>
                  <a:lnTo>
                    <a:pt x="48526" y="11842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52"/>
            <p:cNvSpPr/>
            <p:nvPr/>
          </p:nvSpPr>
          <p:spPr>
            <a:xfrm>
              <a:off x="3690172" y="2849181"/>
              <a:ext cx="6985" cy="85725"/>
            </a:xfrm>
            <a:custGeom>
              <a:avLst/>
              <a:gdLst/>
              <a:ahLst/>
              <a:cxnLst/>
              <a:rect l="l" t="t" r="r" b="b"/>
              <a:pathLst>
                <a:path w="6985" h="85725">
                  <a:moveTo>
                    <a:pt x="6756" y="0"/>
                  </a:moveTo>
                  <a:lnTo>
                    <a:pt x="0" y="1803"/>
                  </a:lnTo>
                  <a:lnTo>
                    <a:pt x="304" y="84759"/>
                  </a:lnTo>
                  <a:lnTo>
                    <a:pt x="6642" y="85382"/>
                  </a:lnTo>
                  <a:lnTo>
                    <a:pt x="67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53"/>
            <p:cNvSpPr/>
            <p:nvPr/>
          </p:nvSpPr>
          <p:spPr>
            <a:xfrm>
              <a:off x="3690172" y="2849181"/>
              <a:ext cx="6985" cy="85725"/>
            </a:xfrm>
            <a:custGeom>
              <a:avLst/>
              <a:gdLst/>
              <a:ahLst/>
              <a:cxnLst/>
              <a:rect l="l" t="t" r="r" b="b"/>
              <a:pathLst>
                <a:path w="6985" h="85725">
                  <a:moveTo>
                    <a:pt x="6756" y="0"/>
                  </a:moveTo>
                  <a:lnTo>
                    <a:pt x="6642" y="85382"/>
                  </a:lnTo>
                  <a:lnTo>
                    <a:pt x="304" y="84759"/>
                  </a:lnTo>
                  <a:lnTo>
                    <a:pt x="0" y="1803"/>
                  </a:lnTo>
                  <a:lnTo>
                    <a:pt x="6756" y="0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8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6"/>
          <p:cNvGrpSpPr/>
          <p:nvPr/>
        </p:nvGrpSpPr>
        <p:grpSpPr>
          <a:xfrm>
            <a:off x="3705727" y="288757"/>
            <a:ext cx="2690924" cy="6320589"/>
            <a:chOff x="3497936" y="1085578"/>
            <a:chExt cx="598891" cy="2842328"/>
          </a:xfrm>
        </p:grpSpPr>
        <p:sp>
          <p:nvSpPr>
            <p:cNvPr id="3" name="object 27"/>
            <p:cNvSpPr/>
            <p:nvPr/>
          </p:nvSpPr>
          <p:spPr>
            <a:xfrm>
              <a:off x="3734922" y="1085578"/>
              <a:ext cx="206679" cy="2066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28"/>
            <p:cNvSpPr/>
            <p:nvPr/>
          </p:nvSpPr>
          <p:spPr>
            <a:xfrm>
              <a:off x="3696849" y="1467444"/>
              <a:ext cx="10160" cy="41275"/>
            </a:xfrm>
            <a:custGeom>
              <a:avLst/>
              <a:gdLst/>
              <a:ahLst/>
              <a:cxnLst/>
              <a:rect l="l" t="t" r="r" b="b"/>
              <a:pathLst>
                <a:path w="10160" h="41275">
                  <a:moveTo>
                    <a:pt x="9842" y="0"/>
                  </a:moveTo>
                  <a:lnTo>
                    <a:pt x="0" y="41186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29"/>
            <p:cNvSpPr/>
            <p:nvPr/>
          </p:nvSpPr>
          <p:spPr>
            <a:xfrm>
              <a:off x="3717678" y="1469092"/>
              <a:ext cx="1905" cy="15240"/>
            </a:xfrm>
            <a:custGeom>
              <a:avLst/>
              <a:gdLst/>
              <a:ahLst/>
              <a:cxnLst/>
              <a:rect l="l" t="t" r="r" b="b"/>
              <a:pathLst>
                <a:path w="1904" h="15240">
                  <a:moveTo>
                    <a:pt x="831" y="-2228"/>
                  </a:moveTo>
                  <a:lnTo>
                    <a:pt x="831" y="17303"/>
                  </a:lnTo>
                </a:path>
              </a:pathLst>
            </a:custGeom>
            <a:ln w="61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30"/>
            <p:cNvSpPr/>
            <p:nvPr/>
          </p:nvSpPr>
          <p:spPr>
            <a:xfrm>
              <a:off x="3609350" y="1285224"/>
              <a:ext cx="386080" cy="533400"/>
            </a:xfrm>
            <a:custGeom>
              <a:avLst/>
              <a:gdLst/>
              <a:ahLst/>
              <a:cxnLst/>
              <a:rect l="l" t="t" r="r" b="b"/>
              <a:pathLst>
                <a:path w="386079" h="533400">
                  <a:moveTo>
                    <a:pt x="148120" y="0"/>
                  </a:moveTo>
                  <a:lnTo>
                    <a:pt x="64188" y="39607"/>
                  </a:lnTo>
                  <a:lnTo>
                    <a:pt x="20781" y="60634"/>
                  </a:lnTo>
                  <a:lnTo>
                    <a:pt x="4014" y="70124"/>
                  </a:lnTo>
                  <a:lnTo>
                    <a:pt x="0" y="75120"/>
                  </a:lnTo>
                  <a:lnTo>
                    <a:pt x="1111" y="104776"/>
                  </a:lnTo>
                  <a:lnTo>
                    <a:pt x="2382" y="130272"/>
                  </a:lnTo>
                  <a:lnTo>
                    <a:pt x="4089" y="151396"/>
                  </a:lnTo>
                  <a:lnTo>
                    <a:pt x="9496" y="186456"/>
                  </a:lnTo>
                  <a:lnTo>
                    <a:pt x="29390" y="296966"/>
                  </a:lnTo>
                  <a:lnTo>
                    <a:pt x="40235" y="359096"/>
                  </a:lnTo>
                  <a:lnTo>
                    <a:pt x="49251" y="416931"/>
                  </a:lnTo>
                  <a:lnTo>
                    <a:pt x="54615" y="463811"/>
                  </a:lnTo>
                  <a:lnTo>
                    <a:pt x="54508" y="493077"/>
                  </a:lnTo>
                  <a:lnTo>
                    <a:pt x="58000" y="521042"/>
                  </a:lnTo>
                  <a:lnTo>
                    <a:pt x="58000" y="527646"/>
                  </a:lnTo>
                  <a:lnTo>
                    <a:pt x="64312" y="532993"/>
                  </a:lnTo>
                  <a:lnTo>
                    <a:pt x="341909" y="532993"/>
                  </a:lnTo>
                  <a:lnTo>
                    <a:pt x="348234" y="527646"/>
                  </a:lnTo>
                  <a:lnTo>
                    <a:pt x="348234" y="521042"/>
                  </a:lnTo>
                  <a:lnTo>
                    <a:pt x="382498" y="160566"/>
                  </a:lnTo>
                  <a:lnTo>
                    <a:pt x="385771" y="138449"/>
                  </a:lnTo>
                  <a:lnTo>
                    <a:pt x="385851" y="114623"/>
                  </a:lnTo>
                  <a:lnTo>
                    <a:pt x="383959" y="91921"/>
                  </a:lnTo>
                  <a:lnTo>
                    <a:pt x="338505" y="35648"/>
                  </a:lnTo>
                  <a:lnTo>
                    <a:pt x="297573" y="15214"/>
                  </a:lnTo>
                  <a:lnTo>
                    <a:pt x="302784" y="33415"/>
                  </a:lnTo>
                  <a:lnTo>
                    <a:pt x="299492" y="42762"/>
                  </a:lnTo>
                  <a:lnTo>
                    <a:pt x="283173" y="46205"/>
                  </a:lnTo>
                  <a:lnTo>
                    <a:pt x="249301" y="46697"/>
                  </a:lnTo>
                  <a:lnTo>
                    <a:pt x="208652" y="39401"/>
                  </a:lnTo>
                  <a:lnTo>
                    <a:pt x="176631" y="23348"/>
                  </a:lnTo>
                  <a:lnTo>
                    <a:pt x="155650" y="7296"/>
                  </a:lnTo>
                  <a:lnTo>
                    <a:pt x="148120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31"/>
            <p:cNvSpPr/>
            <p:nvPr/>
          </p:nvSpPr>
          <p:spPr>
            <a:xfrm>
              <a:off x="3625583" y="1298689"/>
              <a:ext cx="363855" cy="527050"/>
            </a:xfrm>
            <a:custGeom>
              <a:avLst/>
              <a:gdLst/>
              <a:ahLst/>
              <a:cxnLst/>
              <a:rect l="l" t="t" r="r" b="b"/>
              <a:pathLst>
                <a:path w="363854" h="527050">
                  <a:moveTo>
                    <a:pt x="363321" y="44703"/>
                  </a:moveTo>
                  <a:lnTo>
                    <a:pt x="275323" y="279"/>
                  </a:lnTo>
                  <a:lnTo>
                    <a:pt x="281822" y="19457"/>
                  </a:lnTo>
                  <a:lnTo>
                    <a:pt x="279403" y="29305"/>
                  </a:lnTo>
                  <a:lnTo>
                    <a:pt x="263939" y="32933"/>
                  </a:lnTo>
                  <a:lnTo>
                    <a:pt x="231305" y="33451"/>
                  </a:lnTo>
                  <a:lnTo>
                    <a:pt x="194468" y="28224"/>
                  </a:lnTo>
                  <a:lnTo>
                    <a:pt x="168816" y="16725"/>
                  </a:lnTo>
                  <a:lnTo>
                    <a:pt x="153815" y="5226"/>
                  </a:lnTo>
                  <a:lnTo>
                    <a:pt x="148932" y="0"/>
                  </a:lnTo>
                  <a:lnTo>
                    <a:pt x="64474" y="32956"/>
                  </a:lnTo>
                  <a:lnTo>
                    <a:pt x="20807" y="50576"/>
                  </a:lnTo>
                  <a:lnTo>
                    <a:pt x="3970" y="58830"/>
                  </a:lnTo>
                  <a:lnTo>
                    <a:pt x="0" y="63690"/>
                  </a:lnTo>
                </a:path>
                <a:path w="363854" h="527050">
                  <a:moveTo>
                    <a:pt x="31102" y="285343"/>
                  </a:moveTo>
                  <a:lnTo>
                    <a:pt x="37397" y="333423"/>
                  </a:lnTo>
                  <a:lnTo>
                    <a:pt x="46866" y="396138"/>
                  </a:lnTo>
                  <a:lnTo>
                    <a:pt x="57456" y="458944"/>
                  </a:lnTo>
                  <a:lnTo>
                    <a:pt x="67114" y="507294"/>
                  </a:lnTo>
                  <a:lnTo>
                    <a:pt x="73787" y="526643"/>
                  </a:lnTo>
                  <a:lnTo>
                    <a:pt x="306578" y="525729"/>
                  </a:lnTo>
                  <a:lnTo>
                    <a:pt x="314071" y="525729"/>
                  </a:lnTo>
                  <a:lnTo>
                    <a:pt x="320179" y="520255"/>
                  </a:lnTo>
                  <a:lnTo>
                    <a:pt x="320179" y="513473"/>
                  </a:lnTo>
                  <a:lnTo>
                    <a:pt x="344812" y="245792"/>
                  </a:lnTo>
                  <a:lnTo>
                    <a:pt x="357508" y="108005"/>
                  </a:lnTo>
                  <a:lnTo>
                    <a:pt x="362302" y="56407"/>
                  </a:lnTo>
                  <a:lnTo>
                    <a:pt x="363232" y="47294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32"/>
            <p:cNvSpPr/>
            <p:nvPr/>
          </p:nvSpPr>
          <p:spPr>
            <a:xfrm>
              <a:off x="3941889" y="1391213"/>
              <a:ext cx="64135" cy="487045"/>
            </a:xfrm>
            <a:custGeom>
              <a:avLst/>
              <a:gdLst/>
              <a:ahLst/>
              <a:cxnLst/>
              <a:rect l="l" t="t" r="r" b="b"/>
              <a:pathLst>
                <a:path w="64135" h="487044">
                  <a:moveTo>
                    <a:pt x="47777" y="0"/>
                  </a:moveTo>
                  <a:lnTo>
                    <a:pt x="3314" y="234950"/>
                  </a:lnTo>
                  <a:lnTo>
                    <a:pt x="0" y="422427"/>
                  </a:lnTo>
                  <a:lnTo>
                    <a:pt x="6769" y="476427"/>
                  </a:lnTo>
                  <a:lnTo>
                    <a:pt x="20993" y="486511"/>
                  </a:lnTo>
                  <a:lnTo>
                    <a:pt x="58547" y="484136"/>
                  </a:lnTo>
                  <a:lnTo>
                    <a:pt x="64071" y="472414"/>
                  </a:lnTo>
                  <a:lnTo>
                    <a:pt x="47777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33"/>
            <p:cNvSpPr/>
            <p:nvPr/>
          </p:nvSpPr>
          <p:spPr>
            <a:xfrm>
              <a:off x="3941342" y="1337741"/>
              <a:ext cx="76835" cy="535305"/>
            </a:xfrm>
            <a:custGeom>
              <a:avLst/>
              <a:gdLst/>
              <a:ahLst/>
              <a:cxnLst/>
              <a:rect l="l" t="t" r="r" b="b"/>
              <a:pathLst>
                <a:path w="76835" h="535305">
                  <a:moveTo>
                    <a:pt x="47840" y="11664"/>
                  </a:moveTo>
                  <a:lnTo>
                    <a:pt x="51266" y="52475"/>
                  </a:lnTo>
                  <a:lnTo>
                    <a:pt x="54657" y="107300"/>
                  </a:lnTo>
                  <a:lnTo>
                    <a:pt x="57861" y="167462"/>
                  </a:lnTo>
                  <a:lnTo>
                    <a:pt x="60721" y="224283"/>
                  </a:lnTo>
                  <a:lnTo>
                    <a:pt x="63084" y="269088"/>
                  </a:lnTo>
                  <a:lnTo>
                    <a:pt x="67083" y="340180"/>
                  </a:lnTo>
                  <a:lnTo>
                    <a:pt x="68686" y="415680"/>
                  </a:lnTo>
                  <a:lnTo>
                    <a:pt x="69629" y="485822"/>
                  </a:lnTo>
                  <a:lnTo>
                    <a:pt x="69938" y="516731"/>
                  </a:lnTo>
                  <a:lnTo>
                    <a:pt x="76095" y="527186"/>
                  </a:lnTo>
                  <a:lnTo>
                    <a:pt x="76373" y="532509"/>
                  </a:lnTo>
                  <a:lnTo>
                    <a:pt x="69176" y="534353"/>
                  </a:lnTo>
                  <a:lnTo>
                    <a:pt x="52908" y="534371"/>
                  </a:lnTo>
                  <a:lnTo>
                    <a:pt x="34207" y="534996"/>
                  </a:lnTo>
                  <a:lnTo>
                    <a:pt x="20689" y="533549"/>
                  </a:lnTo>
                  <a:lnTo>
                    <a:pt x="12222" y="524048"/>
                  </a:lnTo>
                  <a:lnTo>
                    <a:pt x="8674" y="500513"/>
                  </a:lnTo>
                  <a:lnTo>
                    <a:pt x="6911" y="478155"/>
                  </a:lnTo>
                  <a:lnTo>
                    <a:pt x="3975" y="455626"/>
                  </a:lnTo>
                  <a:lnTo>
                    <a:pt x="1219" y="438225"/>
                  </a:lnTo>
                  <a:lnTo>
                    <a:pt x="0" y="431247"/>
                  </a:lnTo>
                  <a:lnTo>
                    <a:pt x="47840" y="21824"/>
                  </a:lnTo>
                  <a:lnTo>
                    <a:pt x="46769" y="6249"/>
                  </a:lnTo>
                  <a:lnTo>
                    <a:pt x="46412" y="0"/>
                  </a:lnTo>
                  <a:lnTo>
                    <a:pt x="46769" y="2122"/>
                  </a:lnTo>
                  <a:lnTo>
                    <a:pt x="47840" y="11664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34"/>
            <p:cNvSpPr/>
            <p:nvPr/>
          </p:nvSpPr>
          <p:spPr>
            <a:xfrm>
              <a:off x="3777597" y="1733571"/>
              <a:ext cx="110350" cy="854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35"/>
            <p:cNvSpPr/>
            <p:nvPr/>
          </p:nvSpPr>
          <p:spPr>
            <a:xfrm>
              <a:off x="3623229" y="1363596"/>
              <a:ext cx="265430" cy="458470"/>
            </a:xfrm>
            <a:custGeom>
              <a:avLst/>
              <a:gdLst/>
              <a:ahLst/>
              <a:cxnLst/>
              <a:rect l="l" t="t" r="r" b="b"/>
              <a:pathLst>
                <a:path w="265429" h="458469">
                  <a:moveTo>
                    <a:pt x="3058" y="0"/>
                  </a:moveTo>
                  <a:lnTo>
                    <a:pt x="0" y="35459"/>
                  </a:lnTo>
                  <a:lnTo>
                    <a:pt x="831" y="64981"/>
                  </a:lnTo>
                  <a:lnTo>
                    <a:pt x="7217" y="104496"/>
                  </a:lnTo>
                  <a:lnTo>
                    <a:pt x="20825" y="169938"/>
                  </a:lnTo>
                  <a:lnTo>
                    <a:pt x="106030" y="342887"/>
                  </a:lnTo>
                  <a:lnTo>
                    <a:pt x="143896" y="400319"/>
                  </a:lnTo>
                  <a:lnTo>
                    <a:pt x="171500" y="431576"/>
                  </a:lnTo>
                  <a:lnTo>
                    <a:pt x="221679" y="458259"/>
                  </a:lnTo>
                  <a:lnTo>
                    <a:pt x="248616" y="440526"/>
                  </a:lnTo>
                  <a:lnTo>
                    <a:pt x="264860" y="412623"/>
                  </a:lnTo>
                  <a:lnTo>
                    <a:pt x="258366" y="385305"/>
                  </a:lnTo>
                  <a:lnTo>
                    <a:pt x="235297" y="357244"/>
                  </a:lnTo>
                  <a:lnTo>
                    <a:pt x="204505" y="317922"/>
                  </a:lnTo>
                  <a:lnTo>
                    <a:pt x="177552" y="282910"/>
                  </a:lnTo>
                  <a:lnTo>
                    <a:pt x="165999" y="267779"/>
                  </a:lnTo>
                  <a:lnTo>
                    <a:pt x="109192" y="128917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36"/>
            <p:cNvSpPr/>
            <p:nvPr/>
          </p:nvSpPr>
          <p:spPr>
            <a:xfrm>
              <a:off x="3835897" y="1770282"/>
              <a:ext cx="108991" cy="1649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/>
            <p:cNvSpPr/>
            <p:nvPr/>
          </p:nvSpPr>
          <p:spPr>
            <a:xfrm>
              <a:off x="3963969" y="2184995"/>
              <a:ext cx="42545" cy="128270"/>
            </a:xfrm>
            <a:custGeom>
              <a:avLst/>
              <a:gdLst/>
              <a:ahLst/>
              <a:cxnLst/>
              <a:rect l="l" t="t" r="r" b="b"/>
              <a:pathLst>
                <a:path w="42545" h="128269">
                  <a:moveTo>
                    <a:pt x="10790" y="75952"/>
                  </a:moveTo>
                  <a:lnTo>
                    <a:pt x="7812" y="86799"/>
                  </a:lnTo>
                  <a:lnTo>
                    <a:pt x="0" y="128168"/>
                  </a:lnTo>
                  <a:lnTo>
                    <a:pt x="6951" y="94708"/>
                  </a:lnTo>
                  <a:lnTo>
                    <a:pt x="10790" y="75952"/>
                  </a:lnTo>
                  <a:close/>
                </a:path>
                <a:path w="42545" h="128269">
                  <a:moveTo>
                    <a:pt x="23279" y="0"/>
                  </a:moveTo>
                  <a:lnTo>
                    <a:pt x="17403" y="41773"/>
                  </a:lnTo>
                  <a:lnTo>
                    <a:pt x="10790" y="75952"/>
                  </a:lnTo>
                  <a:lnTo>
                    <a:pt x="14017" y="64200"/>
                  </a:lnTo>
                  <a:lnTo>
                    <a:pt x="21856" y="52442"/>
                  </a:lnTo>
                  <a:lnTo>
                    <a:pt x="34569" y="43599"/>
                  </a:lnTo>
                  <a:lnTo>
                    <a:pt x="41935" y="31144"/>
                  </a:lnTo>
                  <a:lnTo>
                    <a:pt x="37039" y="16784"/>
                  </a:lnTo>
                  <a:lnTo>
                    <a:pt x="28086" y="4931"/>
                  </a:lnTo>
                  <a:lnTo>
                    <a:pt x="232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38"/>
            <p:cNvSpPr/>
            <p:nvPr/>
          </p:nvSpPr>
          <p:spPr>
            <a:xfrm>
              <a:off x="3963969" y="2184995"/>
              <a:ext cx="42545" cy="128270"/>
            </a:xfrm>
            <a:custGeom>
              <a:avLst/>
              <a:gdLst/>
              <a:ahLst/>
              <a:cxnLst/>
              <a:rect l="l" t="t" r="r" b="b"/>
              <a:pathLst>
                <a:path w="42545" h="128269">
                  <a:moveTo>
                    <a:pt x="0" y="128168"/>
                  </a:moveTo>
                  <a:lnTo>
                    <a:pt x="7812" y="86799"/>
                  </a:lnTo>
                  <a:lnTo>
                    <a:pt x="14017" y="64200"/>
                  </a:lnTo>
                  <a:lnTo>
                    <a:pt x="21856" y="52442"/>
                  </a:lnTo>
                  <a:lnTo>
                    <a:pt x="34569" y="43599"/>
                  </a:lnTo>
                  <a:lnTo>
                    <a:pt x="41935" y="31144"/>
                  </a:lnTo>
                  <a:lnTo>
                    <a:pt x="37039" y="16784"/>
                  </a:lnTo>
                  <a:lnTo>
                    <a:pt x="28086" y="4931"/>
                  </a:lnTo>
                  <a:lnTo>
                    <a:pt x="23279" y="0"/>
                  </a:lnTo>
                  <a:lnTo>
                    <a:pt x="20426" y="21228"/>
                  </a:lnTo>
                  <a:lnTo>
                    <a:pt x="18700" y="33572"/>
                  </a:lnTo>
                  <a:lnTo>
                    <a:pt x="6951" y="94708"/>
                  </a:lnTo>
                  <a:lnTo>
                    <a:pt x="2111" y="118045"/>
                  </a:lnTo>
                  <a:lnTo>
                    <a:pt x="0" y="128168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39"/>
            <p:cNvSpPr/>
            <p:nvPr/>
          </p:nvSpPr>
          <p:spPr>
            <a:xfrm>
              <a:off x="3958708" y="1996889"/>
              <a:ext cx="129539" cy="316865"/>
            </a:xfrm>
            <a:custGeom>
              <a:avLst/>
              <a:gdLst/>
              <a:ahLst/>
              <a:cxnLst/>
              <a:rect l="l" t="t" r="r" b="b"/>
              <a:pathLst>
                <a:path w="129539" h="316864">
                  <a:moveTo>
                    <a:pt x="63696" y="0"/>
                  </a:moveTo>
                  <a:lnTo>
                    <a:pt x="52048" y="58089"/>
                  </a:lnTo>
                  <a:lnTo>
                    <a:pt x="16424" y="94208"/>
                  </a:lnTo>
                  <a:lnTo>
                    <a:pt x="4121" y="109283"/>
                  </a:lnTo>
                  <a:lnTo>
                    <a:pt x="0" y="130226"/>
                  </a:lnTo>
                  <a:lnTo>
                    <a:pt x="5594" y="162420"/>
                  </a:lnTo>
                  <a:lnTo>
                    <a:pt x="13826" y="194535"/>
                  </a:lnTo>
                  <a:lnTo>
                    <a:pt x="16543" y="221270"/>
                  </a:lnTo>
                  <a:lnTo>
                    <a:pt x="13718" y="257051"/>
                  </a:lnTo>
                  <a:lnTo>
                    <a:pt x="5327" y="316306"/>
                  </a:lnTo>
                  <a:lnTo>
                    <a:pt x="7817" y="310271"/>
                  </a:lnTo>
                  <a:lnTo>
                    <a:pt x="13311" y="294405"/>
                  </a:lnTo>
                  <a:lnTo>
                    <a:pt x="18845" y="272061"/>
                  </a:lnTo>
                  <a:lnTo>
                    <a:pt x="21456" y="246595"/>
                  </a:lnTo>
                  <a:lnTo>
                    <a:pt x="25745" y="215447"/>
                  </a:lnTo>
                  <a:lnTo>
                    <a:pt x="40003" y="198188"/>
                  </a:lnTo>
                  <a:lnTo>
                    <a:pt x="61517" y="185650"/>
                  </a:lnTo>
                  <a:lnTo>
                    <a:pt x="87572" y="168668"/>
                  </a:lnTo>
                  <a:lnTo>
                    <a:pt x="108792" y="150774"/>
                  </a:lnTo>
                  <a:lnTo>
                    <a:pt x="120219" y="136817"/>
                  </a:lnTo>
                  <a:lnTo>
                    <a:pt x="125772" y="119601"/>
                  </a:lnTo>
                  <a:lnTo>
                    <a:pt x="129368" y="91935"/>
                  </a:lnTo>
                  <a:lnTo>
                    <a:pt x="63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40"/>
            <p:cNvSpPr/>
            <p:nvPr/>
          </p:nvSpPr>
          <p:spPr>
            <a:xfrm>
              <a:off x="3958708" y="1996889"/>
              <a:ext cx="129539" cy="316865"/>
            </a:xfrm>
            <a:custGeom>
              <a:avLst/>
              <a:gdLst/>
              <a:ahLst/>
              <a:cxnLst/>
              <a:rect l="l" t="t" r="r" b="b"/>
              <a:pathLst>
                <a:path w="129539" h="316864">
                  <a:moveTo>
                    <a:pt x="129368" y="91935"/>
                  </a:moveTo>
                  <a:lnTo>
                    <a:pt x="120219" y="136817"/>
                  </a:lnTo>
                  <a:lnTo>
                    <a:pt x="87572" y="168668"/>
                  </a:lnTo>
                  <a:lnTo>
                    <a:pt x="40003" y="198188"/>
                  </a:lnTo>
                  <a:lnTo>
                    <a:pt x="25745" y="215447"/>
                  </a:lnTo>
                  <a:lnTo>
                    <a:pt x="21456" y="246595"/>
                  </a:lnTo>
                  <a:lnTo>
                    <a:pt x="18845" y="272061"/>
                  </a:lnTo>
                  <a:lnTo>
                    <a:pt x="13311" y="294405"/>
                  </a:lnTo>
                  <a:lnTo>
                    <a:pt x="7817" y="310271"/>
                  </a:lnTo>
                  <a:lnTo>
                    <a:pt x="5327" y="316306"/>
                  </a:lnTo>
                  <a:lnTo>
                    <a:pt x="13718" y="257051"/>
                  </a:lnTo>
                  <a:lnTo>
                    <a:pt x="16543" y="221270"/>
                  </a:lnTo>
                  <a:lnTo>
                    <a:pt x="13826" y="194535"/>
                  </a:lnTo>
                  <a:lnTo>
                    <a:pt x="5594" y="162420"/>
                  </a:lnTo>
                  <a:lnTo>
                    <a:pt x="0" y="130226"/>
                  </a:lnTo>
                  <a:lnTo>
                    <a:pt x="4121" y="109283"/>
                  </a:lnTo>
                  <a:lnTo>
                    <a:pt x="16424" y="94208"/>
                  </a:lnTo>
                  <a:lnTo>
                    <a:pt x="35375" y="79616"/>
                  </a:lnTo>
                  <a:lnTo>
                    <a:pt x="52048" y="58089"/>
                  </a:lnTo>
                  <a:lnTo>
                    <a:pt x="60423" y="31730"/>
                  </a:lnTo>
                  <a:lnTo>
                    <a:pt x="63354" y="9411"/>
                  </a:lnTo>
                  <a:lnTo>
                    <a:pt x="63696" y="0"/>
                  </a:lnTo>
                  <a:lnTo>
                    <a:pt x="129368" y="91935"/>
                  </a:lnTo>
                </a:path>
              </a:pathLst>
            </a:custGeom>
            <a:ln w="445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41"/>
            <p:cNvSpPr/>
            <p:nvPr/>
          </p:nvSpPr>
          <p:spPr>
            <a:xfrm>
              <a:off x="3923536" y="1853411"/>
              <a:ext cx="173291" cy="23808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42"/>
            <p:cNvSpPr/>
            <p:nvPr/>
          </p:nvSpPr>
          <p:spPr>
            <a:xfrm>
              <a:off x="3497936" y="2449262"/>
              <a:ext cx="195580" cy="593090"/>
            </a:xfrm>
            <a:custGeom>
              <a:avLst/>
              <a:gdLst/>
              <a:ahLst/>
              <a:cxnLst/>
              <a:rect l="l" t="t" r="r" b="b"/>
              <a:pathLst>
                <a:path w="195579" h="593089">
                  <a:moveTo>
                    <a:pt x="195516" y="0"/>
                  </a:moveTo>
                  <a:lnTo>
                    <a:pt x="155210" y="30985"/>
                  </a:lnTo>
                  <a:lnTo>
                    <a:pt x="122484" y="64872"/>
                  </a:lnTo>
                  <a:lnTo>
                    <a:pt x="108223" y="125492"/>
                  </a:lnTo>
                  <a:lnTo>
                    <a:pt x="107535" y="180689"/>
                  </a:lnTo>
                  <a:lnTo>
                    <a:pt x="108007" y="236372"/>
                  </a:lnTo>
                  <a:lnTo>
                    <a:pt x="104749" y="279908"/>
                  </a:lnTo>
                  <a:lnTo>
                    <a:pt x="82343" y="342446"/>
                  </a:lnTo>
                  <a:lnTo>
                    <a:pt x="50836" y="387643"/>
                  </a:lnTo>
                  <a:lnTo>
                    <a:pt x="21880" y="415783"/>
                  </a:lnTo>
                  <a:lnTo>
                    <a:pt x="7124" y="427151"/>
                  </a:lnTo>
                  <a:lnTo>
                    <a:pt x="3166" y="446238"/>
                  </a:lnTo>
                  <a:lnTo>
                    <a:pt x="12815" y="478023"/>
                  </a:lnTo>
                  <a:lnTo>
                    <a:pt x="17838" y="525726"/>
                  </a:lnTo>
                  <a:lnTo>
                    <a:pt x="0" y="592569"/>
                  </a:lnTo>
                  <a:lnTo>
                    <a:pt x="95630" y="485141"/>
                  </a:lnTo>
                  <a:lnTo>
                    <a:pt x="155571" y="368887"/>
                  </a:lnTo>
                  <a:lnTo>
                    <a:pt x="186580" y="275726"/>
                  </a:lnTo>
                  <a:lnTo>
                    <a:pt x="195414" y="237578"/>
                  </a:lnTo>
                  <a:lnTo>
                    <a:pt x="1955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43"/>
            <p:cNvSpPr/>
            <p:nvPr/>
          </p:nvSpPr>
          <p:spPr>
            <a:xfrm>
              <a:off x="3497936" y="2449262"/>
              <a:ext cx="195580" cy="593090"/>
            </a:xfrm>
            <a:custGeom>
              <a:avLst/>
              <a:gdLst/>
              <a:ahLst/>
              <a:cxnLst/>
              <a:rect l="l" t="t" r="r" b="b"/>
              <a:pathLst>
                <a:path w="195579" h="593089">
                  <a:moveTo>
                    <a:pt x="195516" y="0"/>
                  </a:moveTo>
                  <a:lnTo>
                    <a:pt x="155210" y="30985"/>
                  </a:lnTo>
                  <a:lnTo>
                    <a:pt x="122484" y="64872"/>
                  </a:lnTo>
                  <a:lnTo>
                    <a:pt x="108223" y="125492"/>
                  </a:lnTo>
                  <a:lnTo>
                    <a:pt x="107535" y="180689"/>
                  </a:lnTo>
                  <a:lnTo>
                    <a:pt x="108007" y="236372"/>
                  </a:lnTo>
                  <a:lnTo>
                    <a:pt x="104749" y="279908"/>
                  </a:lnTo>
                  <a:lnTo>
                    <a:pt x="82343" y="342446"/>
                  </a:lnTo>
                  <a:lnTo>
                    <a:pt x="50836" y="387643"/>
                  </a:lnTo>
                  <a:lnTo>
                    <a:pt x="21880" y="415783"/>
                  </a:lnTo>
                  <a:lnTo>
                    <a:pt x="7124" y="427151"/>
                  </a:lnTo>
                  <a:lnTo>
                    <a:pt x="3166" y="446238"/>
                  </a:lnTo>
                  <a:lnTo>
                    <a:pt x="12815" y="478023"/>
                  </a:lnTo>
                  <a:lnTo>
                    <a:pt x="17838" y="525726"/>
                  </a:lnTo>
                  <a:lnTo>
                    <a:pt x="0" y="592569"/>
                  </a:lnTo>
                  <a:lnTo>
                    <a:pt x="95630" y="485141"/>
                  </a:lnTo>
                  <a:lnTo>
                    <a:pt x="155571" y="368887"/>
                  </a:lnTo>
                  <a:lnTo>
                    <a:pt x="186580" y="275726"/>
                  </a:lnTo>
                  <a:lnTo>
                    <a:pt x="195414" y="237578"/>
                  </a:lnTo>
                  <a:lnTo>
                    <a:pt x="195516" y="0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44"/>
            <p:cNvSpPr/>
            <p:nvPr/>
          </p:nvSpPr>
          <p:spPr>
            <a:xfrm>
              <a:off x="3688350" y="2444710"/>
              <a:ext cx="8255" cy="337185"/>
            </a:xfrm>
            <a:custGeom>
              <a:avLst/>
              <a:gdLst/>
              <a:ahLst/>
              <a:cxnLst/>
              <a:rect l="l" t="t" r="r" b="b"/>
              <a:pathLst>
                <a:path w="8254" h="337185">
                  <a:moveTo>
                    <a:pt x="7492" y="0"/>
                  </a:moveTo>
                  <a:lnTo>
                    <a:pt x="0" y="1714"/>
                  </a:lnTo>
                  <a:lnTo>
                    <a:pt x="203" y="335851"/>
                  </a:lnTo>
                  <a:lnTo>
                    <a:pt x="8039" y="336626"/>
                  </a:lnTo>
                  <a:lnTo>
                    <a:pt x="74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45"/>
            <p:cNvSpPr/>
            <p:nvPr/>
          </p:nvSpPr>
          <p:spPr>
            <a:xfrm>
              <a:off x="3688350" y="2444710"/>
              <a:ext cx="8255" cy="337185"/>
            </a:xfrm>
            <a:custGeom>
              <a:avLst/>
              <a:gdLst/>
              <a:ahLst/>
              <a:cxnLst/>
              <a:rect l="l" t="t" r="r" b="b"/>
              <a:pathLst>
                <a:path w="8254" h="337185">
                  <a:moveTo>
                    <a:pt x="7492" y="0"/>
                  </a:moveTo>
                  <a:lnTo>
                    <a:pt x="8039" y="336626"/>
                  </a:lnTo>
                  <a:lnTo>
                    <a:pt x="203" y="335851"/>
                  </a:lnTo>
                  <a:lnTo>
                    <a:pt x="0" y="1714"/>
                  </a:lnTo>
                  <a:lnTo>
                    <a:pt x="7492" y="0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46"/>
            <p:cNvSpPr/>
            <p:nvPr/>
          </p:nvSpPr>
          <p:spPr>
            <a:xfrm>
              <a:off x="3643570" y="2766970"/>
              <a:ext cx="78994" cy="1440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47"/>
            <p:cNvSpPr/>
            <p:nvPr/>
          </p:nvSpPr>
          <p:spPr>
            <a:xfrm>
              <a:off x="3646779" y="2899206"/>
              <a:ext cx="441325" cy="1028700"/>
            </a:xfrm>
            <a:custGeom>
              <a:avLst/>
              <a:gdLst/>
              <a:ahLst/>
              <a:cxnLst/>
              <a:rect l="l" t="t" r="r" b="b"/>
              <a:pathLst>
                <a:path w="441325" h="1028700">
                  <a:moveTo>
                    <a:pt x="441299" y="1010424"/>
                  </a:moveTo>
                  <a:lnTo>
                    <a:pt x="431380" y="844372"/>
                  </a:lnTo>
                  <a:lnTo>
                    <a:pt x="429133" y="815441"/>
                  </a:lnTo>
                  <a:lnTo>
                    <a:pt x="424472" y="772998"/>
                  </a:lnTo>
                  <a:lnTo>
                    <a:pt x="398513" y="512229"/>
                  </a:lnTo>
                  <a:lnTo>
                    <a:pt x="398957" y="508431"/>
                  </a:lnTo>
                  <a:lnTo>
                    <a:pt x="398957" y="505764"/>
                  </a:lnTo>
                  <a:lnTo>
                    <a:pt x="398360" y="503224"/>
                  </a:lnTo>
                  <a:lnTo>
                    <a:pt x="397306" y="500900"/>
                  </a:lnTo>
                  <a:lnTo>
                    <a:pt x="396087" y="490562"/>
                  </a:lnTo>
                  <a:lnTo>
                    <a:pt x="395884" y="490588"/>
                  </a:lnTo>
                  <a:lnTo>
                    <a:pt x="396278" y="499008"/>
                  </a:lnTo>
                  <a:lnTo>
                    <a:pt x="393141" y="494017"/>
                  </a:lnTo>
                  <a:lnTo>
                    <a:pt x="387527" y="490639"/>
                  </a:lnTo>
                  <a:lnTo>
                    <a:pt x="381139" y="490639"/>
                  </a:lnTo>
                  <a:lnTo>
                    <a:pt x="292798" y="475932"/>
                  </a:lnTo>
                  <a:lnTo>
                    <a:pt x="279120" y="488416"/>
                  </a:lnTo>
                  <a:lnTo>
                    <a:pt x="266763" y="494830"/>
                  </a:lnTo>
                  <a:lnTo>
                    <a:pt x="248666" y="497192"/>
                  </a:lnTo>
                  <a:lnTo>
                    <a:pt x="217817" y="497535"/>
                  </a:lnTo>
                  <a:lnTo>
                    <a:pt x="184531" y="494157"/>
                  </a:lnTo>
                  <a:lnTo>
                    <a:pt x="162763" y="486727"/>
                  </a:lnTo>
                  <a:lnTo>
                    <a:pt x="150888" y="479310"/>
                  </a:lnTo>
                  <a:lnTo>
                    <a:pt x="147294" y="475932"/>
                  </a:lnTo>
                  <a:lnTo>
                    <a:pt x="118465" y="465493"/>
                  </a:lnTo>
                  <a:lnTo>
                    <a:pt x="83654" y="255574"/>
                  </a:lnTo>
                  <a:lnTo>
                    <a:pt x="83019" y="219608"/>
                  </a:lnTo>
                  <a:lnTo>
                    <a:pt x="82562" y="151688"/>
                  </a:lnTo>
                  <a:lnTo>
                    <a:pt x="82550" y="82270"/>
                  </a:lnTo>
                  <a:lnTo>
                    <a:pt x="83235" y="41783"/>
                  </a:lnTo>
                  <a:lnTo>
                    <a:pt x="81838" y="17437"/>
                  </a:lnTo>
                  <a:lnTo>
                    <a:pt x="73596" y="6591"/>
                  </a:lnTo>
                  <a:lnTo>
                    <a:pt x="59347" y="3352"/>
                  </a:lnTo>
                  <a:lnTo>
                    <a:pt x="39928" y="1816"/>
                  </a:lnTo>
                  <a:lnTo>
                    <a:pt x="22999" y="0"/>
                  </a:lnTo>
                  <a:lnTo>
                    <a:pt x="13284" y="431"/>
                  </a:lnTo>
                  <a:lnTo>
                    <a:pt x="7112" y="4089"/>
                  </a:lnTo>
                  <a:lnTo>
                    <a:pt x="800" y="11899"/>
                  </a:lnTo>
                  <a:lnTo>
                    <a:pt x="0" y="241096"/>
                  </a:lnTo>
                  <a:lnTo>
                    <a:pt x="114" y="298183"/>
                  </a:lnTo>
                  <a:lnTo>
                    <a:pt x="2222" y="320636"/>
                  </a:lnTo>
                  <a:lnTo>
                    <a:pt x="7505" y="360337"/>
                  </a:lnTo>
                  <a:lnTo>
                    <a:pt x="23850" y="474700"/>
                  </a:lnTo>
                  <a:lnTo>
                    <a:pt x="33058" y="540918"/>
                  </a:lnTo>
                  <a:lnTo>
                    <a:pt x="44996" y="624471"/>
                  </a:lnTo>
                  <a:lnTo>
                    <a:pt x="45821" y="622808"/>
                  </a:lnTo>
                  <a:lnTo>
                    <a:pt x="85928" y="953020"/>
                  </a:lnTo>
                  <a:lnTo>
                    <a:pt x="85928" y="959218"/>
                  </a:lnTo>
                  <a:lnTo>
                    <a:pt x="91579" y="964209"/>
                  </a:lnTo>
                  <a:lnTo>
                    <a:pt x="340334" y="964209"/>
                  </a:lnTo>
                  <a:lnTo>
                    <a:pt x="345986" y="959218"/>
                  </a:lnTo>
                  <a:lnTo>
                    <a:pt x="345986" y="953020"/>
                  </a:lnTo>
                  <a:lnTo>
                    <a:pt x="348805" y="929322"/>
                  </a:lnTo>
                  <a:lnTo>
                    <a:pt x="350850" y="941793"/>
                  </a:lnTo>
                  <a:lnTo>
                    <a:pt x="353237" y="958202"/>
                  </a:lnTo>
                  <a:lnTo>
                    <a:pt x="355346" y="976147"/>
                  </a:lnTo>
                  <a:lnTo>
                    <a:pt x="356565" y="993254"/>
                  </a:lnTo>
                  <a:lnTo>
                    <a:pt x="360210" y="1017219"/>
                  </a:lnTo>
                  <a:lnTo>
                    <a:pt x="368909" y="1026896"/>
                  </a:lnTo>
                  <a:lnTo>
                    <a:pt x="382778" y="1028369"/>
                  </a:lnTo>
                  <a:lnTo>
                    <a:pt x="401967" y="1027722"/>
                  </a:lnTo>
                  <a:lnTo>
                    <a:pt x="420420" y="1025232"/>
                  </a:lnTo>
                  <a:lnTo>
                    <a:pt x="432574" y="1019263"/>
                  </a:lnTo>
                  <a:lnTo>
                    <a:pt x="439254" y="1013193"/>
                  </a:lnTo>
                  <a:lnTo>
                    <a:pt x="441299" y="1010424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48"/>
            <p:cNvSpPr/>
            <p:nvPr/>
          </p:nvSpPr>
          <p:spPr>
            <a:xfrm>
              <a:off x="3635891" y="2902097"/>
              <a:ext cx="116839" cy="512445"/>
            </a:xfrm>
            <a:custGeom>
              <a:avLst/>
              <a:gdLst/>
              <a:ahLst/>
              <a:cxnLst/>
              <a:rect l="l" t="t" r="r" b="b"/>
              <a:pathLst>
                <a:path w="116839" h="512445">
                  <a:moveTo>
                    <a:pt x="32208" y="512353"/>
                  </a:moveTo>
                  <a:lnTo>
                    <a:pt x="18259" y="441215"/>
                  </a:lnTo>
                  <a:lnTo>
                    <a:pt x="8923" y="376395"/>
                  </a:lnTo>
                  <a:lnTo>
                    <a:pt x="3501" y="326189"/>
                  </a:lnTo>
                  <a:lnTo>
                    <a:pt x="322" y="242351"/>
                  </a:lnTo>
                  <a:lnTo>
                    <a:pt x="0" y="146455"/>
                  </a:lnTo>
                  <a:lnTo>
                    <a:pt x="27" y="56038"/>
                  </a:lnTo>
                  <a:lnTo>
                    <a:pt x="103" y="15935"/>
                  </a:lnTo>
                  <a:lnTo>
                    <a:pt x="6964" y="6072"/>
                  </a:lnTo>
                  <a:lnTo>
                    <a:pt x="13414" y="1227"/>
                  </a:lnTo>
                  <a:lnTo>
                    <a:pt x="23200" y="0"/>
                  </a:lnTo>
                  <a:lnTo>
                    <a:pt x="40070" y="988"/>
                  </a:lnTo>
                  <a:lnTo>
                    <a:pt x="59107" y="1486"/>
                  </a:lnTo>
                  <a:lnTo>
                    <a:pt x="72755" y="3774"/>
                  </a:lnTo>
                  <a:lnTo>
                    <a:pt x="80794" y="13927"/>
                  </a:lnTo>
                  <a:lnTo>
                    <a:pt x="83008" y="38021"/>
                  </a:lnTo>
                  <a:lnTo>
                    <a:pt x="82827" y="66991"/>
                  </a:lnTo>
                  <a:lnTo>
                    <a:pt x="83281" y="123863"/>
                  </a:lnTo>
                  <a:lnTo>
                    <a:pt x="85155" y="193237"/>
                  </a:lnTo>
                  <a:lnTo>
                    <a:pt x="89231" y="259712"/>
                  </a:lnTo>
                  <a:lnTo>
                    <a:pt x="96925" y="327470"/>
                  </a:lnTo>
                  <a:lnTo>
                    <a:pt x="106013" y="390270"/>
                  </a:lnTo>
                  <a:lnTo>
                    <a:pt x="113593" y="436479"/>
                  </a:lnTo>
                  <a:lnTo>
                    <a:pt x="116765" y="454466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49"/>
            <p:cNvSpPr/>
            <p:nvPr/>
          </p:nvSpPr>
          <p:spPr>
            <a:xfrm>
              <a:off x="3754455" y="3160448"/>
              <a:ext cx="199326" cy="19932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50"/>
            <p:cNvSpPr/>
            <p:nvPr/>
          </p:nvSpPr>
          <p:spPr>
            <a:xfrm>
              <a:off x="3666709" y="3357054"/>
              <a:ext cx="363220" cy="498475"/>
            </a:xfrm>
            <a:custGeom>
              <a:avLst/>
              <a:gdLst/>
              <a:ahLst/>
              <a:cxnLst/>
              <a:rect l="l" t="t" r="r" b="b"/>
              <a:pathLst>
                <a:path w="363220" h="498475">
                  <a:moveTo>
                    <a:pt x="0" y="52755"/>
                  </a:moveTo>
                  <a:lnTo>
                    <a:pt x="51053" y="487006"/>
                  </a:lnTo>
                  <a:lnTo>
                    <a:pt x="51053" y="493204"/>
                  </a:lnTo>
                  <a:lnTo>
                    <a:pt x="56692" y="498195"/>
                  </a:lnTo>
                  <a:lnTo>
                    <a:pt x="63652" y="498195"/>
                  </a:lnTo>
                  <a:lnTo>
                    <a:pt x="297776" y="498195"/>
                  </a:lnTo>
                  <a:lnTo>
                    <a:pt x="304749" y="498195"/>
                  </a:lnTo>
                  <a:lnTo>
                    <a:pt x="310375" y="493204"/>
                  </a:lnTo>
                  <a:lnTo>
                    <a:pt x="310375" y="487006"/>
                  </a:lnTo>
                  <a:lnTo>
                    <a:pt x="363207" y="43332"/>
                  </a:lnTo>
                  <a:lnTo>
                    <a:pt x="363207" y="33489"/>
                  </a:lnTo>
                  <a:lnTo>
                    <a:pt x="355257" y="25539"/>
                  </a:lnTo>
                  <a:lnTo>
                    <a:pt x="345440" y="25539"/>
                  </a:lnTo>
                  <a:lnTo>
                    <a:pt x="257340" y="10833"/>
                  </a:lnTo>
                  <a:lnTo>
                    <a:pt x="243705" y="23314"/>
                  </a:lnTo>
                  <a:lnTo>
                    <a:pt x="231371" y="29724"/>
                  </a:lnTo>
                  <a:lnTo>
                    <a:pt x="213327" y="32085"/>
                  </a:lnTo>
                  <a:lnTo>
                    <a:pt x="182562" y="32423"/>
                  </a:lnTo>
                  <a:lnTo>
                    <a:pt x="149382" y="29049"/>
                  </a:lnTo>
                  <a:lnTo>
                    <a:pt x="127676" y="21628"/>
                  </a:lnTo>
                  <a:lnTo>
                    <a:pt x="115832" y="14206"/>
                  </a:lnTo>
                  <a:lnTo>
                    <a:pt x="112242" y="10833"/>
                  </a:lnTo>
                  <a:lnTo>
                    <a:pt x="86715" y="0"/>
                  </a:lnTo>
                </a:path>
              </a:pathLst>
            </a:custGeom>
            <a:ln w="4826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51"/>
            <p:cNvSpPr/>
            <p:nvPr/>
          </p:nvSpPr>
          <p:spPr>
            <a:xfrm>
              <a:off x="3980225" y="3380733"/>
              <a:ext cx="92710" cy="543560"/>
            </a:xfrm>
            <a:custGeom>
              <a:avLst/>
              <a:gdLst/>
              <a:ahLst/>
              <a:cxnLst/>
              <a:rect l="l" t="t" r="r" b="b"/>
              <a:pathLst>
                <a:path w="92710" h="543560">
                  <a:moveTo>
                    <a:pt x="48526" y="11842"/>
                  </a:moveTo>
                  <a:lnTo>
                    <a:pt x="52934" y="54293"/>
                  </a:lnTo>
                  <a:lnTo>
                    <a:pt x="58705" y="112462"/>
                  </a:lnTo>
                  <a:lnTo>
                    <a:pt x="64984" y="176791"/>
                  </a:lnTo>
                  <a:lnTo>
                    <a:pt x="70914" y="237727"/>
                  </a:lnTo>
                  <a:lnTo>
                    <a:pt x="75640" y="285713"/>
                  </a:lnTo>
                  <a:lnTo>
                    <a:pt x="82049" y="356897"/>
                  </a:lnTo>
                  <a:lnTo>
                    <a:pt x="86788" y="429186"/>
                  </a:lnTo>
                  <a:lnTo>
                    <a:pt x="90856" y="496042"/>
                  </a:lnTo>
                  <a:lnTo>
                    <a:pt x="92583" y="525443"/>
                  </a:lnTo>
                  <a:lnTo>
                    <a:pt x="86324" y="535679"/>
                  </a:lnTo>
                  <a:lnTo>
                    <a:pt x="80184" y="540893"/>
                  </a:lnTo>
                  <a:lnTo>
                    <a:pt x="70515" y="542706"/>
                  </a:lnTo>
                  <a:lnTo>
                    <a:pt x="53670" y="542740"/>
                  </a:lnTo>
                  <a:lnTo>
                    <a:pt x="34700" y="543358"/>
                  </a:lnTo>
                  <a:lnTo>
                    <a:pt x="20985" y="541894"/>
                  </a:lnTo>
                  <a:lnTo>
                    <a:pt x="12391" y="532255"/>
                  </a:lnTo>
                  <a:lnTo>
                    <a:pt x="8788" y="508349"/>
                  </a:lnTo>
                  <a:lnTo>
                    <a:pt x="7002" y="485634"/>
                  </a:lnTo>
                  <a:lnTo>
                    <a:pt x="4027" y="462756"/>
                  </a:lnTo>
                  <a:lnTo>
                    <a:pt x="1235" y="445087"/>
                  </a:lnTo>
                  <a:lnTo>
                    <a:pt x="0" y="438003"/>
                  </a:lnTo>
                  <a:lnTo>
                    <a:pt x="48526" y="22180"/>
                  </a:lnTo>
                  <a:lnTo>
                    <a:pt x="47447" y="6352"/>
                  </a:lnTo>
                  <a:lnTo>
                    <a:pt x="47088" y="0"/>
                  </a:lnTo>
                  <a:lnTo>
                    <a:pt x="47447" y="2153"/>
                  </a:lnTo>
                  <a:lnTo>
                    <a:pt x="48526" y="11842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52"/>
            <p:cNvSpPr/>
            <p:nvPr/>
          </p:nvSpPr>
          <p:spPr>
            <a:xfrm>
              <a:off x="3690172" y="2849181"/>
              <a:ext cx="6985" cy="85725"/>
            </a:xfrm>
            <a:custGeom>
              <a:avLst/>
              <a:gdLst/>
              <a:ahLst/>
              <a:cxnLst/>
              <a:rect l="l" t="t" r="r" b="b"/>
              <a:pathLst>
                <a:path w="6985" h="85725">
                  <a:moveTo>
                    <a:pt x="6756" y="0"/>
                  </a:moveTo>
                  <a:lnTo>
                    <a:pt x="0" y="1803"/>
                  </a:lnTo>
                  <a:lnTo>
                    <a:pt x="304" y="84759"/>
                  </a:lnTo>
                  <a:lnTo>
                    <a:pt x="6642" y="85382"/>
                  </a:lnTo>
                  <a:lnTo>
                    <a:pt x="67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53"/>
            <p:cNvSpPr/>
            <p:nvPr/>
          </p:nvSpPr>
          <p:spPr>
            <a:xfrm>
              <a:off x="3690172" y="2849181"/>
              <a:ext cx="6985" cy="85725"/>
            </a:xfrm>
            <a:custGeom>
              <a:avLst/>
              <a:gdLst/>
              <a:ahLst/>
              <a:cxnLst/>
              <a:rect l="l" t="t" r="r" b="b"/>
              <a:pathLst>
                <a:path w="6985" h="85725">
                  <a:moveTo>
                    <a:pt x="6756" y="0"/>
                  </a:moveTo>
                  <a:lnTo>
                    <a:pt x="6642" y="85382"/>
                  </a:lnTo>
                  <a:lnTo>
                    <a:pt x="304" y="84759"/>
                  </a:lnTo>
                  <a:lnTo>
                    <a:pt x="0" y="1803"/>
                  </a:lnTo>
                  <a:lnTo>
                    <a:pt x="6756" y="0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6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56"/>
          <p:cNvGrpSpPr/>
          <p:nvPr/>
        </p:nvGrpSpPr>
        <p:grpSpPr>
          <a:xfrm>
            <a:off x="3304674" y="224589"/>
            <a:ext cx="4106779" cy="6368715"/>
            <a:chOff x="3457019" y="4415863"/>
            <a:chExt cx="854458" cy="870651"/>
          </a:xfrm>
        </p:grpSpPr>
        <p:sp>
          <p:nvSpPr>
            <p:cNvPr id="3" name="object 57"/>
            <p:cNvSpPr/>
            <p:nvPr/>
          </p:nvSpPr>
          <p:spPr>
            <a:xfrm>
              <a:off x="3473107" y="4671834"/>
              <a:ext cx="833119" cy="614680"/>
            </a:xfrm>
            <a:custGeom>
              <a:avLst/>
              <a:gdLst/>
              <a:ahLst/>
              <a:cxnLst/>
              <a:rect l="l" t="t" r="r" b="b"/>
              <a:pathLst>
                <a:path w="833120" h="614679">
                  <a:moveTo>
                    <a:pt x="832866" y="196710"/>
                  </a:moveTo>
                  <a:lnTo>
                    <a:pt x="823480" y="157607"/>
                  </a:lnTo>
                  <a:lnTo>
                    <a:pt x="784517" y="109905"/>
                  </a:lnTo>
                  <a:lnTo>
                    <a:pt x="739965" y="79565"/>
                  </a:lnTo>
                  <a:lnTo>
                    <a:pt x="684377" y="54038"/>
                  </a:lnTo>
                  <a:lnTo>
                    <a:pt x="629208" y="35801"/>
                  </a:lnTo>
                  <a:lnTo>
                    <a:pt x="594918" y="29146"/>
                  </a:lnTo>
                  <a:lnTo>
                    <a:pt x="590029" y="25666"/>
                  </a:lnTo>
                  <a:lnTo>
                    <a:pt x="580872" y="25666"/>
                  </a:lnTo>
                  <a:lnTo>
                    <a:pt x="471093" y="7454"/>
                  </a:lnTo>
                  <a:lnTo>
                    <a:pt x="465747" y="11645"/>
                  </a:lnTo>
                  <a:lnTo>
                    <a:pt x="449084" y="20866"/>
                  </a:lnTo>
                  <a:lnTo>
                    <a:pt x="420116" y="30086"/>
                  </a:lnTo>
                  <a:lnTo>
                    <a:pt x="377888" y="34277"/>
                  </a:lnTo>
                  <a:lnTo>
                    <a:pt x="339318" y="33743"/>
                  </a:lnTo>
                  <a:lnTo>
                    <a:pt x="315239" y="29984"/>
                  </a:lnTo>
                  <a:lnTo>
                    <a:pt x="295516" y="19812"/>
                  </a:lnTo>
                  <a:lnTo>
                    <a:pt x="270052" y="0"/>
                  </a:lnTo>
                  <a:lnTo>
                    <a:pt x="215176" y="9690"/>
                  </a:lnTo>
                  <a:lnTo>
                    <a:pt x="149517" y="23037"/>
                  </a:lnTo>
                  <a:lnTo>
                    <a:pt x="146392" y="14719"/>
                  </a:lnTo>
                  <a:lnTo>
                    <a:pt x="138188" y="25158"/>
                  </a:lnTo>
                  <a:lnTo>
                    <a:pt x="120294" y="60883"/>
                  </a:lnTo>
                  <a:lnTo>
                    <a:pt x="76492" y="145961"/>
                  </a:lnTo>
                  <a:lnTo>
                    <a:pt x="53987" y="192201"/>
                  </a:lnTo>
                  <a:lnTo>
                    <a:pt x="33375" y="238810"/>
                  </a:lnTo>
                  <a:lnTo>
                    <a:pt x="16370" y="284251"/>
                  </a:lnTo>
                  <a:lnTo>
                    <a:pt x="4673" y="326961"/>
                  </a:lnTo>
                  <a:lnTo>
                    <a:pt x="0" y="365366"/>
                  </a:lnTo>
                  <a:lnTo>
                    <a:pt x="4064" y="397929"/>
                  </a:lnTo>
                  <a:lnTo>
                    <a:pt x="45224" y="439229"/>
                  </a:lnTo>
                  <a:lnTo>
                    <a:pt x="89560" y="463842"/>
                  </a:lnTo>
                  <a:lnTo>
                    <a:pt x="141884" y="488556"/>
                  </a:lnTo>
                  <a:lnTo>
                    <a:pt x="192760" y="509485"/>
                  </a:lnTo>
                  <a:lnTo>
                    <a:pt x="203568" y="513067"/>
                  </a:lnTo>
                  <a:lnTo>
                    <a:pt x="213982" y="600392"/>
                  </a:lnTo>
                  <a:lnTo>
                    <a:pt x="213982" y="608050"/>
                  </a:lnTo>
                  <a:lnTo>
                    <a:pt x="221005" y="614349"/>
                  </a:lnTo>
                  <a:lnTo>
                    <a:pt x="530186" y="614349"/>
                  </a:lnTo>
                  <a:lnTo>
                    <a:pt x="537210" y="608050"/>
                  </a:lnTo>
                  <a:lnTo>
                    <a:pt x="537210" y="600392"/>
                  </a:lnTo>
                  <a:lnTo>
                    <a:pt x="541096" y="567778"/>
                  </a:lnTo>
                  <a:lnTo>
                    <a:pt x="543839" y="511403"/>
                  </a:lnTo>
                  <a:lnTo>
                    <a:pt x="549224" y="462711"/>
                  </a:lnTo>
                  <a:lnTo>
                    <a:pt x="556412" y="405244"/>
                  </a:lnTo>
                  <a:lnTo>
                    <a:pt x="564730" y="342696"/>
                  </a:lnTo>
                  <a:lnTo>
                    <a:pt x="580326" y="230022"/>
                  </a:lnTo>
                  <a:lnTo>
                    <a:pt x="581012" y="230136"/>
                  </a:lnTo>
                  <a:lnTo>
                    <a:pt x="633564" y="233146"/>
                  </a:lnTo>
                  <a:lnTo>
                    <a:pt x="694105" y="234238"/>
                  </a:lnTo>
                  <a:lnTo>
                    <a:pt x="750417" y="234137"/>
                  </a:lnTo>
                  <a:lnTo>
                    <a:pt x="790321" y="233540"/>
                  </a:lnTo>
                  <a:lnTo>
                    <a:pt x="819518" y="223329"/>
                  </a:lnTo>
                  <a:lnTo>
                    <a:pt x="832866" y="19671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58"/>
            <p:cNvSpPr/>
            <p:nvPr/>
          </p:nvSpPr>
          <p:spPr>
            <a:xfrm>
              <a:off x="3560639" y="4864509"/>
              <a:ext cx="85090" cy="151130"/>
            </a:xfrm>
            <a:custGeom>
              <a:avLst/>
              <a:gdLst/>
              <a:ahLst/>
              <a:cxnLst/>
              <a:rect l="l" t="t" r="r" b="b"/>
              <a:pathLst>
                <a:path w="85089" h="151129">
                  <a:moveTo>
                    <a:pt x="62852" y="0"/>
                  </a:moveTo>
                  <a:lnTo>
                    <a:pt x="0" y="141922"/>
                  </a:lnTo>
                  <a:lnTo>
                    <a:pt x="84963" y="150596"/>
                  </a:lnTo>
                  <a:lnTo>
                    <a:pt x="62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9"/>
            <p:cNvSpPr/>
            <p:nvPr/>
          </p:nvSpPr>
          <p:spPr>
            <a:xfrm>
              <a:off x="3720829" y="4418333"/>
              <a:ext cx="242747" cy="2427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0"/>
            <p:cNvSpPr/>
            <p:nvPr/>
          </p:nvSpPr>
          <p:spPr>
            <a:xfrm>
              <a:off x="3601105" y="4664167"/>
              <a:ext cx="455930" cy="607060"/>
            </a:xfrm>
            <a:custGeom>
              <a:avLst/>
              <a:gdLst/>
              <a:ahLst/>
              <a:cxnLst/>
              <a:rect l="l" t="t" r="r" b="b"/>
              <a:pathLst>
                <a:path w="455929" h="607060">
                  <a:moveTo>
                    <a:pt x="34074" y="347548"/>
                  </a:moveTo>
                  <a:lnTo>
                    <a:pt x="0" y="40411"/>
                  </a:lnTo>
                  <a:lnTo>
                    <a:pt x="1737" y="31756"/>
                  </a:lnTo>
                  <a:lnTo>
                    <a:pt x="6478" y="24701"/>
                  </a:lnTo>
                  <a:lnTo>
                    <a:pt x="13517" y="19951"/>
                  </a:lnTo>
                  <a:lnTo>
                    <a:pt x="22148" y="18211"/>
                  </a:lnTo>
                  <a:lnTo>
                    <a:pt x="143281" y="0"/>
                  </a:lnTo>
                  <a:lnTo>
                    <a:pt x="157051" y="15506"/>
                  </a:lnTo>
                  <a:lnTo>
                    <a:pt x="170764" y="23469"/>
                  </a:lnTo>
                  <a:lnTo>
                    <a:pt x="192630" y="26403"/>
                  </a:lnTo>
                  <a:lnTo>
                    <a:pt x="230860" y="26822"/>
                  </a:lnTo>
                  <a:lnTo>
                    <a:pt x="273065" y="22631"/>
                  </a:lnTo>
                  <a:lnTo>
                    <a:pt x="302010" y="13411"/>
                  </a:lnTo>
                  <a:lnTo>
                    <a:pt x="318666" y="4191"/>
                  </a:lnTo>
                  <a:lnTo>
                    <a:pt x="324002" y="0"/>
                  </a:lnTo>
                  <a:lnTo>
                    <a:pt x="433730" y="18211"/>
                  </a:lnTo>
                  <a:lnTo>
                    <a:pt x="439851" y="18211"/>
                  </a:lnTo>
                  <a:lnTo>
                    <a:pt x="445388" y="20675"/>
                  </a:lnTo>
                  <a:lnTo>
                    <a:pt x="449389" y="24726"/>
                  </a:lnTo>
                  <a:lnTo>
                    <a:pt x="453402" y="28702"/>
                  </a:lnTo>
                  <a:lnTo>
                    <a:pt x="455879" y="34264"/>
                  </a:lnTo>
                  <a:lnTo>
                    <a:pt x="455879" y="40411"/>
                  </a:lnTo>
                  <a:lnTo>
                    <a:pt x="390093" y="592721"/>
                  </a:lnTo>
                  <a:lnTo>
                    <a:pt x="390093" y="600379"/>
                  </a:lnTo>
                  <a:lnTo>
                    <a:pt x="383070" y="606602"/>
                  </a:lnTo>
                  <a:lnTo>
                    <a:pt x="374395" y="606602"/>
                  </a:lnTo>
                  <a:lnTo>
                    <a:pt x="82715" y="606602"/>
                  </a:lnTo>
                  <a:lnTo>
                    <a:pt x="74053" y="606602"/>
                  </a:lnTo>
                  <a:lnTo>
                    <a:pt x="67030" y="600379"/>
                  </a:lnTo>
                  <a:lnTo>
                    <a:pt x="67030" y="592721"/>
                  </a:lnTo>
                  <a:lnTo>
                    <a:pt x="54711" y="485508"/>
                  </a:lnTo>
                </a:path>
              </a:pathLst>
            </a:custGeom>
            <a:ln w="496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61"/>
            <p:cNvSpPr/>
            <p:nvPr/>
          </p:nvSpPr>
          <p:spPr>
            <a:xfrm>
              <a:off x="3718345" y="4415863"/>
              <a:ext cx="247713" cy="2477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62"/>
            <p:cNvSpPr/>
            <p:nvPr/>
          </p:nvSpPr>
          <p:spPr>
            <a:xfrm>
              <a:off x="3850502" y="4716227"/>
              <a:ext cx="148026" cy="7301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63"/>
            <p:cNvSpPr/>
            <p:nvPr/>
          </p:nvSpPr>
          <p:spPr>
            <a:xfrm>
              <a:off x="3944143" y="5054663"/>
              <a:ext cx="69732" cy="2188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64"/>
            <p:cNvSpPr/>
            <p:nvPr/>
          </p:nvSpPr>
          <p:spPr>
            <a:xfrm>
              <a:off x="3849382" y="4742351"/>
              <a:ext cx="163195" cy="529590"/>
            </a:xfrm>
            <a:custGeom>
              <a:avLst/>
              <a:gdLst/>
              <a:ahLst/>
              <a:cxnLst/>
              <a:rect l="l" t="t" r="r" b="b"/>
              <a:pathLst>
                <a:path w="163195" h="529589">
                  <a:moveTo>
                    <a:pt x="1765" y="0"/>
                  </a:moveTo>
                  <a:lnTo>
                    <a:pt x="0" y="209956"/>
                  </a:lnTo>
                  <a:lnTo>
                    <a:pt x="13224" y="257245"/>
                  </a:lnTo>
                  <a:lnTo>
                    <a:pt x="35734" y="301766"/>
                  </a:lnTo>
                  <a:lnTo>
                    <a:pt x="77548" y="332403"/>
                  </a:lnTo>
                  <a:lnTo>
                    <a:pt x="95232" y="340355"/>
                  </a:lnTo>
                  <a:lnTo>
                    <a:pt x="110547" y="361730"/>
                  </a:lnTo>
                  <a:lnTo>
                    <a:pt x="125577" y="414858"/>
                  </a:lnTo>
                  <a:lnTo>
                    <a:pt x="137335" y="458864"/>
                  </a:lnTo>
                  <a:lnTo>
                    <a:pt x="149558" y="495277"/>
                  </a:lnTo>
                  <a:lnTo>
                    <a:pt x="159156" y="520074"/>
                  </a:lnTo>
                  <a:lnTo>
                    <a:pt x="163042" y="529234"/>
                  </a:lnTo>
                  <a:lnTo>
                    <a:pt x="134321" y="428379"/>
                  </a:lnTo>
                  <a:lnTo>
                    <a:pt x="118295" y="365952"/>
                  </a:lnTo>
                  <a:lnTo>
                    <a:pt x="109159" y="316023"/>
                  </a:lnTo>
                  <a:lnTo>
                    <a:pt x="101104" y="252666"/>
                  </a:lnTo>
                  <a:lnTo>
                    <a:pt x="91501" y="190962"/>
                  </a:lnTo>
                  <a:lnTo>
                    <a:pt x="80679" y="156102"/>
                  </a:lnTo>
                  <a:lnTo>
                    <a:pt x="67386" y="137348"/>
                  </a:lnTo>
                  <a:lnTo>
                    <a:pt x="50368" y="123964"/>
                  </a:lnTo>
                  <a:lnTo>
                    <a:pt x="31924" y="96563"/>
                  </a:lnTo>
                  <a:lnTo>
                    <a:pt x="16422" y="54843"/>
                  </a:lnTo>
                  <a:lnTo>
                    <a:pt x="5742" y="16692"/>
                  </a:lnTo>
                  <a:lnTo>
                    <a:pt x="17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65"/>
            <p:cNvSpPr/>
            <p:nvPr/>
          </p:nvSpPr>
          <p:spPr>
            <a:xfrm>
              <a:off x="3849382" y="4742351"/>
              <a:ext cx="163195" cy="529590"/>
            </a:xfrm>
            <a:custGeom>
              <a:avLst/>
              <a:gdLst/>
              <a:ahLst/>
              <a:cxnLst/>
              <a:rect l="l" t="t" r="r" b="b"/>
              <a:pathLst>
                <a:path w="163195" h="529589">
                  <a:moveTo>
                    <a:pt x="0" y="209956"/>
                  </a:moveTo>
                  <a:lnTo>
                    <a:pt x="13224" y="257245"/>
                  </a:lnTo>
                  <a:lnTo>
                    <a:pt x="35734" y="301766"/>
                  </a:lnTo>
                  <a:lnTo>
                    <a:pt x="77548" y="332403"/>
                  </a:lnTo>
                  <a:lnTo>
                    <a:pt x="95232" y="340355"/>
                  </a:lnTo>
                  <a:lnTo>
                    <a:pt x="110547" y="361730"/>
                  </a:lnTo>
                  <a:lnTo>
                    <a:pt x="125577" y="414858"/>
                  </a:lnTo>
                  <a:lnTo>
                    <a:pt x="137335" y="458864"/>
                  </a:lnTo>
                  <a:lnTo>
                    <a:pt x="149558" y="495277"/>
                  </a:lnTo>
                  <a:lnTo>
                    <a:pt x="159156" y="520074"/>
                  </a:lnTo>
                  <a:lnTo>
                    <a:pt x="163042" y="529234"/>
                  </a:lnTo>
                  <a:lnTo>
                    <a:pt x="134321" y="428379"/>
                  </a:lnTo>
                  <a:lnTo>
                    <a:pt x="118295" y="365952"/>
                  </a:lnTo>
                  <a:lnTo>
                    <a:pt x="109159" y="316023"/>
                  </a:lnTo>
                  <a:lnTo>
                    <a:pt x="101104" y="252666"/>
                  </a:lnTo>
                  <a:lnTo>
                    <a:pt x="91501" y="190962"/>
                  </a:lnTo>
                  <a:lnTo>
                    <a:pt x="80679" y="156102"/>
                  </a:lnTo>
                  <a:lnTo>
                    <a:pt x="67386" y="137348"/>
                  </a:lnTo>
                  <a:lnTo>
                    <a:pt x="50368" y="123964"/>
                  </a:lnTo>
                  <a:lnTo>
                    <a:pt x="31924" y="96563"/>
                  </a:lnTo>
                  <a:lnTo>
                    <a:pt x="16422" y="54843"/>
                  </a:lnTo>
                  <a:lnTo>
                    <a:pt x="5742" y="16692"/>
                  </a:lnTo>
                  <a:lnTo>
                    <a:pt x="1765" y="0"/>
                  </a:lnTo>
                  <a:lnTo>
                    <a:pt x="0" y="209956"/>
                  </a:lnTo>
                  <a:close/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66"/>
            <p:cNvSpPr/>
            <p:nvPr/>
          </p:nvSpPr>
          <p:spPr>
            <a:xfrm>
              <a:off x="3839945" y="4752434"/>
              <a:ext cx="11430" cy="415925"/>
            </a:xfrm>
            <a:custGeom>
              <a:avLst/>
              <a:gdLst/>
              <a:ahLst/>
              <a:cxnLst/>
              <a:rect l="l" t="t" r="r" b="b"/>
              <a:pathLst>
                <a:path w="11429" h="415925">
                  <a:moveTo>
                    <a:pt x="0" y="0"/>
                  </a:moveTo>
                  <a:lnTo>
                    <a:pt x="1727" y="414540"/>
                  </a:lnTo>
                  <a:lnTo>
                    <a:pt x="11074" y="415353"/>
                  </a:lnTo>
                  <a:lnTo>
                    <a:pt x="8547" y="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67"/>
            <p:cNvSpPr/>
            <p:nvPr/>
          </p:nvSpPr>
          <p:spPr>
            <a:xfrm>
              <a:off x="3839945" y="4752434"/>
              <a:ext cx="11430" cy="415925"/>
            </a:xfrm>
            <a:custGeom>
              <a:avLst/>
              <a:gdLst/>
              <a:ahLst/>
              <a:cxnLst/>
              <a:rect l="l" t="t" r="r" b="b"/>
              <a:pathLst>
                <a:path w="11429" h="415925">
                  <a:moveTo>
                    <a:pt x="8547" y="749"/>
                  </a:moveTo>
                  <a:lnTo>
                    <a:pt x="11074" y="415353"/>
                  </a:lnTo>
                  <a:lnTo>
                    <a:pt x="1727" y="414540"/>
                  </a:lnTo>
                  <a:lnTo>
                    <a:pt x="0" y="0"/>
                  </a:lnTo>
                  <a:lnTo>
                    <a:pt x="8547" y="749"/>
                  </a:lnTo>
                  <a:close/>
                </a:path>
              </a:pathLst>
            </a:custGeom>
            <a:ln w="5562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68"/>
            <p:cNvSpPr/>
            <p:nvPr/>
          </p:nvSpPr>
          <p:spPr>
            <a:xfrm>
              <a:off x="3573219" y="4900226"/>
              <a:ext cx="50800" cy="94615"/>
            </a:xfrm>
            <a:custGeom>
              <a:avLst/>
              <a:gdLst/>
              <a:ahLst/>
              <a:cxnLst/>
              <a:rect l="l" t="t" r="r" b="b"/>
              <a:pathLst>
                <a:path w="50800" h="94614">
                  <a:moveTo>
                    <a:pt x="0" y="94424"/>
                  </a:moveTo>
                  <a:lnTo>
                    <a:pt x="50355" y="0"/>
                  </a:lnTo>
                </a:path>
              </a:pathLst>
            </a:custGeom>
            <a:ln w="499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69"/>
            <p:cNvSpPr/>
            <p:nvPr/>
          </p:nvSpPr>
          <p:spPr>
            <a:xfrm>
              <a:off x="3457019" y="4687951"/>
              <a:ext cx="294005" cy="488950"/>
            </a:xfrm>
            <a:custGeom>
              <a:avLst/>
              <a:gdLst/>
              <a:ahLst/>
              <a:cxnLst/>
              <a:rect l="l" t="t" r="r" b="b"/>
              <a:pathLst>
                <a:path w="294004" h="488950">
                  <a:moveTo>
                    <a:pt x="143500" y="0"/>
                  </a:moveTo>
                  <a:lnTo>
                    <a:pt x="57754" y="191328"/>
                  </a:lnTo>
                  <a:lnTo>
                    <a:pt x="14363" y="292949"/>
                  </a:lnTo>
                  <a:lnTo>
                    <a:pt x="0" y="338922"/>
                  </a:lnTo>
                  <a:lnTo>
                    <a:pt x="1336" y="363308"/>
                  </a:lnTo>
                  <a:lnTo>
                    <a:pt x="74044" y="410153"/>
                  </a:lnTo>
                  <a:lnTo>
                    <a:pt x="139259" y="438189"/>
                  </a:lnTo>
                  <a:lnTo>
                    <a:pt x="204946" y="463483"/>
                  </a:lnTo>
                  <a:lnTo>
                    <a:pt x="257026" y="481672"/>
                  </a:lnTo>
                  <a:lnTo>
                    <a:pt x="281422" y="488391"/>
                  </a:lnTo>
                  <a:lnTo>
                    <a:pt x="288860" y="474383"/>
                  </a:lnTo>
                  <a:lnTo>
                    <a:pt x="293888" y="441937"/>
                  </a:lnTo>
                  <a:lnTo>
                    <a:pt x="290717" y="403962"/>
                  </a:lnTo>
                  <a:lnTo>
                    <a:pt x="232812" y="350966"/>
                  </a:lnTo>
                  <a:lnTo>
                    <a:pt x="177105" y="331079"/>
                  </a:lnTo>
                  <a:lnTo>
                    <a:pt x="127926" y="316845"/>
                  </a:lnTo>
                  <a:lnTo>
                    <a:pt x="106758" y="311403"/>
                  </a:lnTo>
                </a:path>
              </a:pathLst>
            </a:custGeom>
            <a:ln w="496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70"/>
            <p:cNvSpPr/>
            <p:nvPr/>
          </p:nvSpPr>
          <p:spPr>
            <a:xfrm>
              <a:off x="4014247" y="4718389"/>
              <a:ext cx="89167" cy="16289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71"/>
            <p:cNvSpPr/>
            <p:nvPr/>
          </p:nvSpPr>
          <p:spPr>
            <a:xfrm>
              <a:off x="3982547" y="4687952"/>
              <a:ext cx="328930" cy="186690"/>
            </a:xfrm>
            <a:custGeom>
              <a:avLst/>
              <a:gdLst/>
              <a:ahLst/>
              <a:cxnLst/>
              <a:rect l="l" t="t" r="r" b="b"/>
              <a:pathLst>
                <a:path w="328929" h="186689">
                  <a:moveTo>
                    <a:pt x="240412" y="87337"/>
                  </a:moveTo>
                  <a:lnTo>
                    <a:pt x="193122" y="65080"/>
                  </a:lnTo>
                  <a:lnTo>
                    <a:pt x="166228" y="53247"/>
                  </a:lnTo>
                  <a:lnTo>
                    <a:pt x="149711" y="47868"/>
                  </a:lnTo>
                  <a:lnTo>
                    <a:pt x="133554" y="44970"/>
                  </a:lnTo>
                  <a:lnTo>
                    <a:pt x="118746" y="41472"/>
                  </a:lnTo>
                  <a:lnTo>
                    <a:pt x="57261" y="26180"/>
                  </a:lnTo>
                  <a:lnTo>
                    <a:pt x="14426" y="45701"/>
                  </a:lnTo>
                  <a:lnTo>
                    <a:pt x="53" y="88930"/>
                  </a:lnTo>
                  <a:lnTo>
                    <a:pt x="0" y="132594"/>
                  </a:lnTo>
                  <a:lnTo>
                    <a:pt x="14834" y="156756"/>
                  </a:lnTo>
                  <a:lnTo>
                    <a:pt x="109724" y="172043"/>
                  </a:lnTo>
                  <a:lnTo>
                    <a:pt x="178355" y="179304"/>
                  </a:lnTo>
                  <a:lnTo>
                    <a:pt x="241596" y="184455"/>
                  </a:lnTo>
                  <a:lnTo>
                    <a:pt x="284811" y="186105"/>
                  </a:lnTo>
                  <a:lnTo>
                    <a:pt x="314750" y="176873"/>
                  </a:lnTo>
                  <a:lnTo>
                    <a:pt x="328424" y="152834"/>
                  </a:lnTo>
                  <a:lnTo>
                    <a:pt x="318803" y="117504"/>
                  </a:lnTo>
                  <a:lnTo>
                    <a:pt x="278855" y="74396"/>
                  </a:lnTo>
                  <a:lnTo>
                    <a:pt x="233198" y="47045"/>
                  </a:lnTo>
                  <a:lnTo>
                    <a:pt x="176215" y="23996"/>
                  </a:lnTo>
                  <a:lnTo>
                    <a:pt x="119672" y="7548"/>
                  </a:lnTo>
                  <a:lnTo>
                    <a:pt x="75337" y="0"/>
                  </a:lnTo>
                </a:path>
              </a:pathLst>
            </a:custGeom>
            <a:ln w="4965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72"/>
            <p:cNvSpPr/>
            <p:nvPr/>
          </p:nvSpPr>
          <p:spPr>
            <a:xfrm>
              <a:off x="3742938" y="4706103"/>
              <a:ext cx="250875" cy="7938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73"/>
            <p:cNvSpPr/>
            <p:nvPr/>
          </p:nvSpPr>
          <p:spPr>
            <a:xfrm>
              <a:off x="3742938" y="4706103"/>
              <a:ext cx="251460" cy="80010"/>
            </a:xfrm>
            <a:custGeom>
              <a:avLst/>
              <a:gdLst/>
              <a:ahLst/>
              <a:cxnLst/>
              <a:rect l="l" t="t" r="r" b="b"/>
              <a:pathLst>
                <a:path w="251460" h="80010">
                  <a:moveTo>
                    <a:pt x="250875" y="41135"/>
                  </a:moveTo>
                  <a:lnTo>
                    <a:pt x="134632" y="0"/>
                  </a:lnTo>
                  <a:lnTo>
                    <a:pt x="0" y="39687"/>
                  </a:lnTo>
                  <a:lnTo>
                    <a:pt x="381" y="57543"/>
                  </a:lnTo>
                  <a:lnTo>
                    <a:pt x="114071" y="46774"/>
                  </a:lnTo>
                  <a:lnTo>
                    <a:pt x="200266" y="77063"/>
                  </a:lnTo>
                  <a:lnTo>
                    <a:pt x="225247" y="68326"/>
                  </a:lnTo>
                  <a:lnTo>
                    <a:pt x="240474" y="79387"/>
                  </a:lnTo>
                  <a:lnTo>
                    <a:pt x="250875" y="41135"/>
                  </a:lnTo>
                  <a:close/>
                </a:path>
              </a:pathLst>
            </a:custGeom>
            <a:ln w="499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74"/>
            <p:cNvSpPr/>
            <p:nvPr/>
          </p:nvSpPr>
          <p:spPr>
            <a:xfrm>
              <a:off x="3725633" y="5066625"/>
              <a:ext cx="143154" cy="11922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14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6"/>
          <p:cNvSpPr/>
          <p:nvPr/>
        </p:nvSpPr>
        <p:spPr>
          <a:xfrm>
            <a:off x="3481137" y="320842"/>
            <a:ext cx="3529263" cy="62564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0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65"/>
          <p:cNvGrpSpPr/>
          <p:nvPr/>
        </p:nvGrpSpPr>
        <p:grpSpPr>
          <a:xfrm>
            <a:off x="3192378" y="208547"/>
            <a:ext cx="4106779" cy="6368716"/>
            <a:chOff x="3295615" y="5938824"/>
            <a:chExt cx="918206" cy="964264"/>
          </a:xfrm>
        </p:grpSpPr>
        <p:sp>
          <p:nvSpPr>
            <p:cNvPr id="3" name="object 66"/>
            <p:cNvSpPr/>
            <p:nvPr/>
          </p:nvSpPr>
          <p:spPr>
            <a:xfrm>
              <a:off x="3305432" y="6140453"/>
              <a:ext cx="669290" cy="762635"/>
            </a:xfrm>
            <a:custGeom>
              <a:avLst/>
              <a:gdLst/>
              <a:ahLst/>
              <a:cxnLst/>
              <a:rect l="l" t="t" r="r" b="b"/>
              <a:pathLst>
                <a:path w="669289" h="762634">
                  <a:moveTo>
                    <a:pt x="127153" y="0"/>
                  </a:moveTo>
                  <a:lnTo>
                    <a:pt x="87866" y="42799"/>
                  </a:lnTo>
                  <a:lnTo>
                    <a:pt x="65700" y="94066"/>
                  </a:lnTo>
                  <a:lnTo>
                    <a:pt x="40027" y="157562"/>
                  </a:lnTo>
                  <a:lnTo>
                    <a:pt x="16650" y="221705"/>
                  </a:lnTo>
                  <a:lnTo>
                    <a:pt x="1373" y="274912"/>
                  </a:lnTo>
                  <a:lnTo>
                    <a:pt x="0" y="305601"/>
                  </a:lnTo>
                  <a:lnTo>
                    <a:pt x="24479" y="320350"/>
                  </a:lnTo>
                  <a:lnTo>
                    <a:pt x="72998" y="328342"/>
                  </a:lnTo>
                  <a:lnTo>
                    <a:pt x="134992" y="330725"/>
                  </a:lnTo>
                  <a:lnTo>
                    <a:pt x="199897" y="328647"/>
                  </a:lnTo>
                  <a:lnTo>
                    <a:pt x="257149" y="323254"/>
                  </a:lnTo>
                  <a:lnTo>
                    <a:pt x="308851" y="749022"/>
                  </a:lnTo>
                  <a:lnTo>
                    <a:pt x="308851" y="756311"/>
                  </a:lnTo>
                  <a:lnTo>
                    <a:pt x="315531" y="762230"/>
                  </a:lnTo>
                  <a:lnTo>
                    <a:pt x="593750" y="762230"/>
                  </a:lnTo>
                  <a:lnTo>
                    <a:pt x="601344" y="758305"/>
                  </a:lnTo>
                  <a:lnTo>
                    <a:pt x="617368" y="649929"/>
                  </a:lnTo>
                  <a:lnTo>
                    <a:pt x="650431" y="379766"/>
                  </a:lnTo>
                  <a:lnTo>
                    <a:pt x="667778" y="233006"/>
                  </a:lnTo>
                  <a:lnTo>
                    <a:pt x="669226" y="218974"/>
                  </a:lnTo>
                  <a:lnTo>
                    <a:pt x="669226" y="210631"/>
                  </a:lnTo>
                  <a:lnTo>
                    <a:pt x="664590" y="203607"/>
                  </a:lnTo>
                  <a:lnTo>
                    <a:pt x="657047" y="203607"/>
                  </a:lnTo>
                  <a:lnTo>
                    <a:pt x="552869" y="186310"/>
                  </a:lnTo>
                  <a:lnTo>
                    <a:pt x="536735" y="201031"/>
                  </a:lnTo>
                  <a:lnTo>
                    <a:pt x="522143" y="208591"/>
                  </a:lnTo>
                  <a:lnTo>
                    <a:pt x="500800" y="211376"/>
                  </a:lnTo>
                  <a:lnTo>
                    <a:pt x="464413" y="211774"/>
                  </a:lnTo>
                  <a:lnTo>
                    <a:pt x="425164" y="207795"/>
                  </a:lnTo>
                  <a:lnTo>
                    <a:pt x="399491" y="199042"/>
                  </a:lnTo>
                  <a:lnTo>
                    <a:pt x="385485" y="190289"/>
                  </a:lnTo>
                  <a:lnTo>
                    <a:pt x="381241" y="186310"/>
                  </a:lnTo>
                  <a:lnTo>
                    <a:pt x="266230" y="203607"/>
                  </a:lnTo>
                  <a:lnTo>
                    <a:pt x="256692" y="207531"/>
                  </a:lnTo>
                  <a:lnTo>
                    <a:pt x="251175" y="210088"/>
                  </a:lnTo>
                  <a:lnTo>
                    <a:pt x="247575" y="212401"/>
                  </a:lnTo>
                  <a:lnTo>
                    <a:pt x="243789" y="215596"/>
                  </a:lnTo>
                  <a:lnTo>
                    <a:pt x="248348" y="211723"/>
                  </a:lnTo>
                  <a:lnTo>
                    <a:pt x="122466" y="218124"/>
                  </a:lnTo>
                  <a:lnTo>
                    <a:pt x="179199" y="75013"/>
                  </a:lnTo>
                  <a:lnTo>
                    <a:pt x="186791" y="55208"/>
                  </a:lnTo>
                  <a:lnTo>
                    <a:pt x="192771" y="38405"/>
                  </a:lnTo>
                  <a:lnTo>
                    <a:pt x="192271" y="30057"/>
                  </a:lnTo>
                  <a:lnTo>
                    <a:pt x="183980" y="24245"/>
                  </a:lnTo>
                  <a:lnTo>
                    <a:pt x="166585" y="15051"/>
                  </a:lnTo>
                  <a:lnTo>
                    <a:pt x="145456" y="4579"/>
                  </a:lnTo>
                  <a:lnTo>
                    <a:pt x="127153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67"/>
            <p:cNvSpPr/>
            <p:nvPr/>
          </p:nvSpPr>
          <p:spPr>
            <a:xfrm>
              <a:off x="3639940" y="6073551"/>
              <a:ext cx="235076" cy="2350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68"/>
            <p:cNvSpPr/>
            <p:nvPr/>
          </p:nvSpPr>
          <p:spPr>
            <a:xfrm>
              <a:off x="3416160" y="6358574"/>
              <a:ext cx="16510" cy="36830"/>
            </a:xfrm>
            <a:custGeom>
              <a:avLst/>
              <a:gdLst/>
              <a:ahLst/>
              <a:cxnLst/>
              <a:rect l="l" t="t" r="r" b="b"/>
              <a:pathLst>
                <a:path w="16510" h="36829">
                  <a:moveTo>
                    <a:pt x="16001" y="0"/>
                  </a:moveTo>
                  <a:lnTo>
                    <a:pt x="0" y="36271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9"/>
            <p:cNvSpPr/>
            <p:nvPr/>
          </p:nvSpPr>
          <p:spPr>
            <a:xfrm>
              <a:off x="3946334" y="6129092"/>
              <a:ext cx="257810" cy="328930"/>
            </a:xfrm>
            <a:custGeom>
              <a:avLst/>
              <a:gdLst/>
              <a:ahLst/>
              <a:cxnLst/>
              <a:rect l="l" t="t" r="r" b="b"/>
              <a:pathLst>
                <a:path w="257810" h="328929">
                  <a:moveTo>
                    <a:pt x="121664" y="0"/>
                  </a:moveTo>
                  <a:lnTo>
                    <a:pt x="82257" y="15092"/>
                  </a:lnTo>
                  <a:lnTo>
                    <a:pt x="56072" y="38461"/>
                  </a:lnTo>
                  <a:lnTo>
                    <a:pt x="62064" y="55262"/>
                  </a:lnTo>
                  <a:lnTo>
                    <a:pt x="69812" y="75021"/>
                  </a:lnTo>
                  <a:lnTo>
                    <a:pt x="79990" y="98320"/>
                  </a:lnTo>
                  <a:lnTo>
                    <a:pt x="99437" y="140199"/>
                  </a:lnTo>
                  <a:lnTo>
                    <a:pt x="134988" y="215701"/>
                  </a:lnTo>
                  <a:lnTo>
                    <a:pt x="9105" y="209300"/>
                  </a:lnTo>
                  <a:lnTo>
                    <a:pt x="13665" y="213186"/>
                  </a:lnTo>
                  <a:lnTo>
                    <a:pt x="10015" y="211889"/>
                  </a:lnTo>
                  <a:lnTo>
                    <a:pt x="7375" y="222902"/>
                  </a:lnTo>
                  <a:lnTo>
                    <a:pt x="4464" y="256528"/>
                  </a:lnTo>
                  <a:lnTo>
                    <a:pt x="0" y="323067"/>
                  </a:lnTo>
                  <a:lnTo>
                    <a:pt x="292" y="320844"/>
                  </a:lnTo>
                  <a:lnTo>
                    <a:pt x="57548" y="326231"/>
                  </a:lnTo>
                  <a:lnTo>
                    <a:pt x="122455" y="328305"/>
                  </a:lnTo>
                  <a:lnTo>
                    <a:pt x="184449" y="325920"/>
                  </a:lnTo>
                  <a:lnTo>
                    <a:pt x="232969" y="317927"/>
                  </a:lnTo>
                  <a:lnTo>
                    <a:pt x="257454" y="303179"/>
                  </a:lnTo>
                  <a:lnTo>
                    <a:pt x="255442" y="272667"/>
                  </a:lnTo>
                  <a:lnTo>
                    <a:pt x="238570" y="219904"/>
                  </a:lnTo>
                  <a:lnTo>
                    <a:pt x="213120" y="156340"/>
                  </a:lnTo>
                  <a:lnTo>
                    <a:pt x="185372" y="93422"/>
                  </a:lnTo>
                  <a:lnTo>
                    <a:pt x="161607" y="42599"/>
                  </a:lnTo>
                  <a:lnTo>
                    <a:pt x="136716" y="3006"/>
                  </a:lnTo>
                  <a:lnTo>
                    <a:pt x="121664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0"/>
            <p:cNvSpPr/>
            <p:nvPr/>
          </p:nvSpPr>
          <p:spPr>
            <a:xfrm>
              <a:off x="3956646" y="6134296"/>
              <a:ext cx="257175" cy="330835"/>
            </a:xfrm>
            <a:custGeom>
              <a:avLst/>
              <a:gdLst/>
              <a:ahLst/>
              <a:cxnLst/>
              <a:rect l="l" t="t" r="r" b="b"/>
              <a:pathLst>
                <a:path w="257175" h="330835">
                  <a:moveTo>
                    <a:pt x="8509" y="321411"/>
                  </a:moveTo>
                  <a:lnTo>
                    <a:pt x="64503" y="327390"/>
                  </a:lnTo>
                  <a:lnTo>
                    <a:pt x="127089" y="330612"/>
                  </a:lnTo>
                  <a:lnTo>
                    <a:pt x="186481" y="329515"/>
                  </a:lnTo>
                  <a:lnTo>
                    <a:pt x="232897" y="322532"/>
                  </a:lnTo>
                  <a:lnTo>
                    <a:pt x="256552" y="308101"/>
                  </a:lnTo>
                  <a:lnTo>
                    <a:pt x="253382" y="277628"/>
                  </a:lnTo>
                  <a:lnTo>
                    <a:pt x="233604" y="224951"/>
                  </a:lnTo>
                  <a:lnTo>
                    <a:pt x="204373" y="161494"/>
                  </a:lnTo>
                  <a:lnTo>
                    <a:pt x="172841" y="98682"/>
                  </a:lnTo>
                  <a:lnTo>
                    <a:pt x="146164" y="47939"/>
                  </a:lnTo>
                  <a:lnTo>
                    <a:pt x="121713" y="6700"/>
                  </a:lnTo>
                  <a:lnTo>
                    <a:pt x="110188" y="0"/>
                  </a:lnTo>
                  <a:lnTo>
                    <a:pt x="95419" y="900"/>
                  </a:lnTo>
                  <a:lnTo>
                    <a:pt x="56470" y="20250"/>
                  </a:lnTo>
                  <a:lnTo>
                    <a:pt x="42684" y="58381"/>
                  </a:lnTo>
                  <a:lnTo>
                    <a:pt x="61690" y="96570"/>
                  </a:lnTo>
                  <a:lnTo>
                    <a:pt x="92062" y="150695"/>
                  </a:lnTo>
                  <a:lnTo>
                    <a:pt x="120233" y="199070"/>
                  </a:lnTo>
                  <a:lnTo>
                    <a:pt x="132922" y="220300"/>
                  </a:lnTo>
                  <a:lnTo>
                    <a:pt x="129435" y="220014"/>
                  </a:lnTo>
                  <a:lnTo>
                    <a:pt x="67776" y="212556"/>
                  </a:lnTo>
                  <a:lnTo>
                    <a:pt x="10311" y="204955"/>
                  </a:lnTo>
                  <a:lnTo>
                    <a:pt x="0" y="203555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71"/>
            <p:cNvSpPr/>
            <p:nvPr/>
          </p:nvSpPr>
          <p:spPr>
            <a:xfrm>
              <a:off x="4087159" y="6354303"/>
              <a:ext cx="13970" cy="40640"/>
            </a:xfrm>
            <a:custGeom>
              <a:avLst/>
              <a:gdLst/>
              <a:ahLst/>
              <a:cxnLst/>
              <a:rect l="l" t="t" r="r" b="b"/>
              <a:pathLst>
                <a:path w="13970" h="40639">
                  <a:moveTo>
                    <a:pt x="0" y="0"/>
                  </a:moveTo>
                  <a:lnTo>
                    <a:pt x="13855" y="40538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72"/>
            <p:cNvSpPr/>
            <p:nvPr/>
          </p:nvSpPr>
          <p:spPr>
            <a:xfrm>
              <a:off x="3295615" y="6129866"/>
              <a:ext cx="669925" cy="763905"/>
            </a:xfrm>
            <a:custGeom>
              <a:avLst/>
              <a:gdLst/>
              <a:ahLst/>
              <a:cxnLst/>
              <a:rect l="l" t="t" r="r" b="b"/>
              <a:pathLst>
                <a:path w="669925" h="763904">
                  <a:moveTo>
                    <a:pt x="248043" y="323091"/>
                  </a:moveTo>
                  <a:lnTo>
                    <a:pt x="192053" y="329075"/>
                  </a:lnTo>
                  <a:lnTo>
                    <a:pt x="129468" y="332301"/>
                  </a:lnTo>
                  <a:lnTo>
                    <a:pt x="70074" y="331203"/>
                  </a:lnTo>
                  <a:lnTo>
                    <a:pt x="23656" y="324218"/>
                  </a:lnTo>
                  <a:lnTo>
                    <a:pt x="0" y="309781"/>
                  </a:lnTo>
                  <a:lnTo>
                    <a:pt x="2931" y="279189"/>
                  </a:lnTo>
                  <a:lnTo>
                    <a:pt x="22103" y="226205"/>
                  </a:lnTo>
                  <a:lnTo>
                    <a:pt x="50542" y="162347"/>
                  </a:lnTo>
                  <a:lnTo>
                    <a:pt x="81279" y="99132"/>
                  </a:lnTo>
                  <a:lnTo>
                    <a:pt x="107340" y="48079"/>
                  </a:lnTo>
                  <a:lnTo>
                    <a:pt x="131530" y="6708"/>
                  </a:lnTo>
                  <a:lnTo>
                    <a:pt x="143054" y="0"/>
                  </a:lnTo>
                  <a:lnTo>
                    <a:pt x="157829" y="887"/>
                  </a:lnTo>
                  <a:lnTo>
                    <a:pt x="196795" y="20200"/>
                  </a:lnTo>
                  <a:lnTo>
                    <a:pt x="210604" y="58321"/>
                  </a:lnTo>
                  <a:lnTo>
                    <a:pt x="194093" y="97888"/>
                  </a:lnTo>
                  <a:lnTo>
                    <a:pt x="169186" y="155019"/>
                  </a:lnTo>
                  <a:lnTo>
                    <a:pt x="146474" y="206397"/>
                  </a:lnTo>
                  <a:lnTo>
                    <a:pt x="188789" y="214236"/>
                  </a:lnTo>
                  <a:lnTo>
                    <a:pt x="220881" y="210035"/>
                  </a:lnTo>
                  <a:lnTo>
                    <a:pt x="246254" y="206635"/>
                  </a:lnTo>
                  <a:lnTo>
                    <a:pt x="256565" y="205235"/>
                  </a:lnTo>
                </a:path>
                <a:path w="669925" h="763904">
                  <a:moveTo>
                    <a:pt x="257987" y="205171"/>
                  </a:moveTo>
                  <a:lnTo>
                    <a:pt x="372999" y="187861"/>
                  </a:lnTo>
                  <a:lnTo>
                    <a:pt x="386071" y="202590"/>
                  </a:lnTo>
                  <a:lnTo>
                    <a:pt x="399092" y="210153"/>
                  </a:lnTo>
                  <a:lnTo>
                    <a:pt x="419860" y="212939"/>
                  </a:lnTo>
                  <a:lnTo>
                    <a:pt x="456171" y="213337"/>
                  </a:lnTo>
                  <a:lnTo>
                    <a:pt x="496245" y="209357"/>
                  </a:lnTo>
                  <a:lnTo>
                    <a:pt x="523735" y="200599"/>
                  </a:lnTo>
                  <a:lnTo>
                    <a:pt x="539556" y="191842"/>
                  </a:lnTo>
                  <a:lnTo>
                    <a:pt x="544626" y="187861"/>
                  </a:lnTo>
                  <a:lnTo>
                    <a:pt x="648792" y="205171"/>
                  </a:lnTo>
                  <a:lnTo>
                    <a:pt x="656988" y="206823"/>
                  </a:lnTo>
                  <a:lnTo>
                    <a:pt x="663676" y="211328"/>
                  </a:lnTo>
                  <a:lnTo>
                    <a:pt x="668183" y="218008"/>
                  </a:lnTo>
                  <a:lnTo>
                    <a:pt x="669836" y="226190"/>
                  </a:lnTo>
                  <a:lnTo>
                    <a:pt x="607352" y="750573"/>
                  </a:lnTo>
                  <a:lnTo>
                    <a:pt x="607352" y="757862"/>
                  </a:lnTo>
                  <a:lnTo>
                    <a:pt x="600684" y="763793"/>
                  </a:lnTo>
                  <a:lnTo>
                    <a:pt x="592442" y="763793"/>
                  </a:lnTo>
                  <a:lnTo>
                    <a:pt x="315493" y="763793"/>
                  </a:lnTo>
                  <a:lnTo>
                    <a:pt x="307276" y="763793"/>
                  </a:lnTo>
                  <a:lnTo>
                    <a:pt x="300609" y="757862"/>
                  </a:lnTo>
                  <a:lnTo>
                    <a:pt x="300609" y="750573"/>
                  </a:lnTo>
                  <a:lnTo>
                    <a:pt x="236956" y="226190"/>
                  </a:lnTo>
                  <a:lnTo>
                    <a:pt x="238608" y="218008"/>
                  </a:lnTo>
                  <a:lnTo>
                    <a:pt x="243114" y="211328"/>
                  </a:lnTo>
                  <a:lnTo>
                    <a:pt x="249799" y="206823"/>
                  </a:lnTo>
                  <a:lnTo>
                    <a:pt x="257987" y="205171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73"/>
            <p:cNvSpPr/>
            <p:nvPr/>
          </p:nvSpPr>
          <p:spPr>
            <a:xfrm>
              <a:off x="3442295" y="5938824"/>
              <a:ext cx="182473" cy="2291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74"/>
            <p:cNvSpPr/>
            <p:nvPr/>
          </p:nvSpPr>
          <p:spPr>
            <a:xfrm>
              <a:off x="3867401" y="5944114"/>
              <a:ext cx="195389" cy="2284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26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1"/>
          <p:cNvGrpSpPr/>
          <p:nvPr/>
        </p:nvGrpSpPr>
        <p:grpSpPr>
          <a:xfrm>
            <a:off x="224588" y="256674"/>
            <a:ext cx="11710738" cy="6304547"/>
            <a:chOff x="866949" y="4352147"/>
            <a:chExt cx="3244677" cy="1088210"/>
          </a:xfrm>
        </p:grpSpPr>
        <p:sp>
          <p:nvSpPr>
            <p:cNvPr id="3" name="object 22"/>
            <p:cNvSpPr/>
            <p:nvPr/>
          </p:nvSpPr>
          <p:spPr>
            <a:xfrm>
              <a:off x="866949" y="5249950"/>
              <a:ext cx="114045" cy="1140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23"/>
            <p:cNvSpPr/>
            <p:nvPr/>
          </p:nvSpPr>
          <p:spPr>
            <a:xfrm>
              <a:off x="3227600" y="5061887"/>
              <a:ext cx="148996" cy="2261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24"/>
            <p:cNvSpPr/>
            <p:nvPr/>
          </p:nvSpPr>
          <p:spPr>
            <a:xfrm>
              <a:off x="4032615" y="5203757"/>
              <a:ext cx="64985" cy="236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25"/>
            <p:cNvSpPr/>
            <p:nvPr/>
          </p:nvSpPr>
          <p:spPr>
            <a:xfrm>
              <a:off x="3315336" y="4589460"/>
              <a:ext cx="796290" cy="655320"/>
            </a:xfrm>
            <a:custGeom>
              <a:avLst/>
              <a:gdLst/>
              <a:ahLst/>
              <a:cxnLst/>
              <a:rect l="l" t="t" r="r" b="b"/>
              <a:pathLst>
                <a:path w="796289" h="655320">
                  <a:moveTo>
                    <a:pt x="619277" y="0"/>
                  </a:moveTo>
                  <a:lnTo>
                    <a:pt x="614209" y="3982"/>
                  </a:lnTo>
                  <a:lnTo>
                    <a:pt x="598392" y="12744"/>
                  </a:lnTo>
                  <a:lnTo>
                    <a:pt x="570907" y="21506"/>
                  </a:lnTo>
                  <a:lnTo>
                    <a:pt x="530834" y="25488"/>
                  </a:lnTo>
                  <a:lnTo>
                    <a:pt x="494530" y="25090"/>
                  </a:lnTo>
                  <a:lnTo>
                    <a:pt x="473767" y="22302"/>
                  </a:lnTo>
                  <a:lnTo>
                    <a:pt x="460747" y="14735"/>
                  </a:lnTo>
                  <a:lnTo>
                    <a:pt x="447675" y="0"/>
                  </a:lnTo>
                  <a:lnTo>
                    <a:pt x="374992" y="10934"/>
                  </a:lnTo>
                  <a:lnTo>
                    <a:pt x="308876" y="26276"/>
                  </a:lnTo>
                  <a:lnTo>
                    <a:pt x="154638" y="242387"/>
                  </a:lnTo>
                  <a:lnTo>
                    <a:pt x="48487" y="392670"/>
                  </a:lnTo>
                  <a:lnTo>
                    <a:pt x="0" y="464565"/>
                  </a:lnTo>
                  <a:lnTo>
                    <a:pt x="14870" y="480803"/>
                  </a:lnTo>
                  <a:lnTo>
                    <a:pt x="31007" y="496176"/>
                  </a:lnTo>
                  <a:lnTo>
                    <a:pt x="49849" y="509110"/>
                  </a:lnTo>
                  <a:lnTo>
                    <a:pt x="72834" y="518032"/>
                  </a:lnTo>
                  <a:lnTo>
                    <a:pt x="84967" y="504757"/>
                  </a:lnTo>
                  <a:lnTo>
                    <a:pt x="115195" y="468466"/>
                  </a:lnTo>
                  <a:lnTo>
                    <a:pt x="157449" y="416851"/>
                  </a:lnTo>
                  <a:lnTo>
                    <a:pt x="295667" y="246979"/>
                  </a:lnTo>
                  <a:lnTo>
                    <a:pt x="325327" y="210983"/>
                  </a:lnTo>
                  <a:lnTo>
                    <a:pt x="336664" y="198119"/>
                  </a:lnTo>
                  <a:lnTo>
                    <a:pt x="375272" y="562711"/>
                  </a:lnTo>
                  <a:lnTo>
                    <a:pt x="375272" y="570014"/>
                  </a:lnTo>
                  <a:lnTo>
                    <a:pt x="381952" y="575944"/>
                  </a:lnTo>
                  <a:lnTo>
                    <a:pt x="675347" y="575944"/>
                  </a:lnTo>
                  <a:lnTo>
                    <a:pt x="682028" y="570014"/>
                  </a:lnTo>
                  <a:lnTo>
                    <a:pt x="682028" y="562711"/>
                  </a:lnTo>
                  <a:lnTo>
                    <a:pt x="685711" y="531761"/>
                  </a:lnTo>
                  <a:lnTo>
                    <a:pt x="687718" y="543394"/>
                  </a:lnTo>
                  <a:lnTo>
                    <a:pt x="690953" y="564237"/>
                  </a:lnTo>
                  <a:lnTo>
                    <a:pt x="694144" y="589377"/>
                  </a:lnTo>
                  <a:lnTo>
                    <a:pt x="696023" y="613905"/>
                  </a:lnTo>
                  <a:lnTo>
                    <a:pt x="700330" y="642158"/>
                  </a:lnTo>
                  <a:lnTo>
                    <a:pt x="710580" y="653561"/>
                  </a:lnTo>
                  <a:lnTo>
                    <a:pt x="726941" y="655296"/>
                  </a:lnTo>
                  <a:lnTo>
                    <a:pt x="749579" y="654545"/>
                  </a:lnTo>
                  <a:lnTo>
                    <a:pt x="769656" y="654533"/>
                  </a:lnTo>
                  <a:lnTo>
                    <a:pt x="781180" y="652403"/>
                  </a:lnTo>
                  <a:lnTo>
                    <a:pt x="788498" y="646242"/>
                  </a:lnTo>
                  <a:lnTo>
                    <a:pt x="795959" y="634136"/>
                  </a:lnTo>
                  <a:lnTo>
                    <a:pt x="789054" y="520374"/>
                  </a:lnTo>
                  <a:lnTo>
                    <a:pt x="783411" y="434927"/>
                  </a:lnTo>
                  <a:lnTo>
                    <a:pt x="778967" y="380885"/>
                  </a:lnTo>
                  <a:lnTo>
                    <a:pt x="776408" y="356972"/>
                  </a:lnTo>
                  <a:lnTo>
                    <a:pt x="747802" y="68763"/>
                  </a:lnTo>
                  <a:lnTo>
                    <a:pt x="742653" y="21067"/>
                  </a:lnTo>
                  <a:lnTo>
                    <a:pt x="742400" y="20840"/>
                  </a:lnTo>
                  <a:lnTo>
                    <a:pt x="742810" y="30086"/>
                  </a:lnTo>
                  <a:lnTo>
                    <a:pt x="739609" y="22567"/>
                  </a:lnTo>
                  <a:lnTo>
                    <a:pt x="732167" y="17310"/>
                  </a:lnTo>
                  <a:lnTo>
                    <a:pt x="723468" y="17310"/>
                  </a:lnTo>
                  <a:lnTo>
                    <a:pt x="619277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26"/>
            <p:cNvSpPr/>
            <p:nvPr/>
          </p:nvSpPr>
          <p:spPr>
            <a:xfrm>
              <a:off x="3986622" y="4614011"/>
              <a:ext cx="110489" cy="642620"/>
            </a:xfrm>
            <a:custGeom>
              <a:avLst/>
              <a:gdLst/>
              <a:ahLst/>
              <a:cxnLst/>
              <a:rect l="l" t="t" r="r" b="b"/>
              <a:pathLst>
                <a:path w="110489" h="642620">
                  <a:moveTo>
                    <a:pt x="57886" y="14001"/>
                  </a:moveTo>
                  <a:lnTo>
                    <a:pt x="62268" y="55587"/>
                  </a:lnTo>
                  <a:lnTo>
                    <a:pt x="67952" y="112007"/>
                  </a:lnTo>
                  <a:lnTo>
                    <a:pt x="74297" y="176150"/>
                  </a:lnTo>
                  <a:lnTo>
                    <a:pt x="80658" y="240904"/>
                  </a:lnTo>
                  <a:lnTo>
                    <a:pt x="86395" y="299157"/>
                  </a:lnTo>
                  <a:lnTo>
                    <a:pt x="90863" y="343796"/>
                  </a:lnTo>
                  <a:lnTo>
                    <a:pt x="93421" y="367709"/>
                  </a:lnTo>
                  <a:lnTo>
                    <a:pt x="97873" y="421751"/>
                  </a:lnTo>
                  <a:lnTo>
                    <a:pt x="103519" y="507198"/>
                  </a:lnTo>
                  <a:lnTo>
                    <a:pt x="108367" y="586213"/>
                  </a:lnTo>
                  <a:lnTo>
                    <a:pt x="110426" y="620960"/>
                  </a:lnTo>
                  <a:lnTo>
                    <a:pt x="102972" y="633066"/>
                  </a:lnTo>
                  <a:lnTo>
                    <a:pt x="95654" y="639227"/>
                  </a:lnTo>
                  <a:lnTo>
                    <a:pt x="84124" y="641357"/>
                  </a:lnTo>
                  <a:lnTo>
                    <a:pt x="64033" y="641369"/>
                  </a:lnTo>
                  <a:lnTo>
                    <a:pt x="41401" y="642119"/>
                  </a:lnTo>
                  <a:lnTo>
                    <a:pt x="25041" y="640384"/>
                  </a:lnTo>
                  <a:lnTo>
                    <a:pt x="14791" y="628981"/>
                  </a:lnTo>
                  <a:lnTo>
                    <a:pt x="10490" y="600729"/>
                  </a:lnTo>
                  <a:lnTo>
                    <a:pt x="8352" y="573896"/>
                  </a:lnTo>
                  <a:lnTo>
                    <a:pt x="4802" y="546861"/>
                  </a:lnTo>
                  <a:lnTo>
                    <a:pt x="1473" y="525980"/>
                  </a:lnTo>
                  <a:lnTo>
                    <a:pt x="0" y="517607"/>
                  </a:lnTo>
                  <a:lnTo>
                    <a:pt x="57886" y="26193"/>
                  </a:lnTo>
                  <a:lnTo>
                    <a:pt x="56593" y="7500"/>
                  </a:lnTo>
                  <a:lnTo>
                    <a:pt x="56162" y="0"/>
                  </a:lnTo>
                  <a:lnTo>
                    <a:pt x="56593" y="2547"/>
                  </a:lnTo>
                  <a:lnTo>
                    <a:pt x="57886" y="14001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27"/>
            <p:cNvSpPr/>
            <p:nvPr/>
          </p:nvSpPr>
          <p:spPr>
            <a:xfrm>
              <a:off x="3725233" y="4354383"/>
              <a:ext cx="230593" cy="23060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28"/>
            <p:cNvSpPr/>
            <p:nvPr/>
          </p:nvSpPr>
          <p:spPr>
            <a:xfrm>
              <a:off x="3611121" y="4645036"/>
              <a:ext cx="421005" cy="575945"/>
            </a:xfrm>
            <a:custGeom>
              <a:avLst/>
              <a:gdLst/>
              <a:ahLst/>
              <a:cxnLst/>
              <a:rect l="l" t="t" r="r" b="b"/>
              <a:pathLst>
                <a:path w="421004" h="575945">
                  <a:moveTo>
                    <a:pt x="8985" y="17310"/>
                  </a:moveTo>
                  <a:lnTo>
                    <a:pt x="124009" y="0"/>
                  </a:lnTo>
                  <a:lnTo>
                    <a:pt x="137081" y="14728"/>
                  </a:lnTo>
                  <a:lnTo>
                    <a:pt x="150101" y="22291"/>
                  </a:lnTo>
                  <a:lnTo>
                    <a:pt x="170865" y="25078"/>
                  </a:lnTo>
                  <a:lnTo>
                    <a:pt x="207168" y="25476"/>
                  </a:lnTo>
                  <a:lnTo>
                    <a:pt x="247246" y="21495"/>
                  </a:lnTo>
                  <a:lnTo>
                    <a:pt x="274731" y="12738"/>
                  </a:lnTo>
                  <a:lnTo>
                    <a:pt x="290545" y="3980"/>
                  </a:lnTo>
                  <a:lnTo>
                    <a:pt x="295611" y="0"/>
                  </a:lnTo>
                  <a:lnTo>
                    <a:pt x="399802" y="17310"/>
                  </a:lnTo>
                  <a:lnTo>
                    <a:pt x="407990" y="18961"/>
                  </a:lnTo>
                  <a:lnTo>
                    <a:pt x="414675" y="23466"/>
                  </a:lnTo>
                  <a:lnTo>
                    <a:pt x="419181" y="30147"/>
                  </a:lnTo>
                  <a:lnTo>
                    <a:pt x="420833" y="38328"/>
                  </a:lnTo>
                  <a:lnTo>
                    <a:pt x="358349" y="562698"/>
                  </a:lnTo>
                  <a:lnTo>
                    <a:pt x="358349" y="570001"/>
                  </a:lnTo>
                  <a:lnTo>
                    <a:pt x="351694" y="575932"/>
                  </a:lnTo>
                  <a:lnTo>
                    <a:pt x="343452" y="575932"/>
                  </a:lnTo>
                  <a:lnTo>
                    <a:pt x="66490" y="575932"/>
                  </a:lnTo>
                  <a:lnTo>
                    <a:pt x="58286" y="575932"/>
                  </a:lnTo>
                  <a:lnTo>
                    <a:pt x="51606" y="570001"/>
                  </a:lnTo>
                  <a:lnTo>
                    <a:pt x="51606" y="562698"/>
                  </a:lnTo>
                  <a:lnTo>
                    <a:pt x="5873" y="41389"/>
                  </a:lnTo>
                  <a:lnTo>
                    <a:pt x="1266" y="34155"/>
                  </a:lnTo>
                  <a:lnTo>
                    <a:pt x="0" y="26263"/>
                  </a:lnTo>
                  <a:lnTo>
                    <a:pt x="2448" y="19915"/>
                  </a:lnTo>
                  <a:lnTo>
                    <a:pt x="8985" y="17310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3722989" y="4352147"/>
              <a:ext cx="235076" cy="23507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30"/>
            <p:cNvSpPr/>
            <p:nvPr/>
          </p:nvSpPr>
          <p:spPr>
            <a:xfrm>
              <a:off x="3316394" y="4628475"/>
              <a:ext cx="324485" cy="488315"/>
            </a:xfrm>
            <a:custGeom>
              <a:avLst/>
              <a:gdLst/>
              <a:ahLst/>
              <a:cxnLst/>
              <a:rect l="l" t="t" r="r" b="b"/>
              <a:pathLst>
                <a:path w="324485" h="488314">
                  <a:moveTo>
                    <a:pt x="307734" y="0"/>
                  </a:moveTo>
                  <a:lnTo>
                    <a:pt x="272234" y="40340"/>
                  </a:lnTo>
                  <a:lnTo>
                    <a:pt x="241627" y="76573"/>
                  </a:lnTo>
                  <a:lnTo>
                    <a:pt x="217055" y="106040"/>
                  </a:lnTo>
                  <a:lnTo>
                    <a:pt x="199657" y="126085"/>
                  </a:lnTo>
                  <a:lnTo>
                    <a:pt x="158695" y="182999"/>
                  </a:lnTo>
                  <a:lnTo>
                    <a:pt x="91524" y="283532"/>
                  </a:lnTo>
                  <a:lnTo>
                    <a:pt x="28766" y="379319"/>
                  </a:lnTo>
                  <a:lnTo>
                    <a:pt x="1041" y="421995"/>
                  </a:lnTo>
                  <a:lnTo>
                    <a:pt x="0" y="436172"/>
                  </a:lnTo>
                  <a:lnTo>
                    <a:pt x="2326" y="445450"/>
                  </a:lnTo>
                  <a:lnTo>
                    <a:pt x="10427" y="453926"/>
                  </a:lnTo>
                  <a:lnTo>
                    <a:pt x="26708" y="465696"/>
                  </a:lnTo>
                  <a:lnTo>
                    <a:pt x="44619" y="479554"/>
                  </a:lnTo>
                  <a:lnTo>
                    <a:pt x="58898" y="487726"/>
                  </a:lnTo>
                  <a:lnTo>
                    <a:pt x="73884" y="484479"/>
                  </a:lnTo>
                  <a:lnTo>
                    <a:pt x="93917" y="464083"/>
                  </a:lnTo>
                  <a:lnTo>
                    <a:pt x="138400" y="407030"/>
                  </a:lnTo>
                  <a:lnTo>
                    <a:pt x="216613" y="306774"/>
                  </a:lnTo>
                  <a:lnTo>
                    <a:pt x="291047" y="211376"/>
                  </a:lnTo>
                  <a:lnTo>
                    <a:pt x="324193" y="168897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31"/>
            <p:cNvSpPr/>
            <p:nvPr/>
          </p:nvSpPr>
          <p:spPr>
            <a:xfrm>
              <a:off x="3258451" y="5229035"/>
              <a:ext cx="26034" cy="40640"/>
            </a:xfrm>
            <a:custGeom>
              <a:avLst/>
              <a:gdLst/>
              <a:ahLst/>
              <a:cxnLst/>
              <a:rect l="l" t="t" r="r" b="b"/>
              <a:pathLst>
                <a:path w="26035" h="40639">
                  <a:moveTo>
                    <a:pt x="0" y="40030"/>
                  </a:moveTo>
                  <a:lnTo>
                    <a:pt x="10236" y="9309"/>
                  </a:lnTo>
                </a:path>
                <a:path w="26035" h="40639">
                  <a:moveTo>
                    <a:pt x="15367" y="30721"/>
                  </a:moveTo>
                  <a:lnTo>
                    <a:pt x="25603" y="0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42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67"/>
          <p:cNvGrpSpPr/>
          <p:nvPr/>
        </p:nvGrpSpPr>
        <p:grpSpPr>
          <a:xfrm>
            <a:off x="240632" y="160421"/>
            <a:ext cx="11758863" cy="6513095"/>
            <a:chOff x="3155141" y="5954332"/>
            <a:chExt cx="1000654" cy="911038"/>
          </a:xfrm>
        </p:grpSpPr>
        <p:sp>
          <p:nvSpPr>
            <p:cNvPr id="3" name="object 68"/>
            <p:cNvSpPr/>
            <p:nvPr/>
          </p:nvSpPr>
          <p:spPr>
            <a:xfrm>
              <a:off x="3474129" y="6396705"/>
              <a:ext cx="175383" cy="2275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69"/>
            <p:cNvSpPr/>
            <p:nvPr/>
          </p:nvSpPr>
          <p:spPr>
            <a:xfrm>
              <a:off x="3755049" y="5963119"/>
              <a:ext cx="255270" cy="255270"/>
            </a:xfrm>
            <a:custGeom>
              <a:avLst/>
              <a:gdLst/>
              <a:ahLst/>
              <a:cxnLst/>
              <a:rect l="l" t="t" r="r" b="b"/>
              <a:pathLst>
                <a:path w="255270" h="255270">
                  <a:moveTo>
                    <a:pt x="127431" y="0"/>
                  </a:moveTo>
                  <a:lnTo>
                    <a:pt x="77832" y="10015"/>
                  </a:lnTo>
                  <a:lnTo>
                    <a:pt x="37326" y="37328"/>
                  </a:lnTo>
                  <a:lnTo>
                    <a:pt x="10015" y="77838"/>
                  </a:lnTo>
                  <a:lnTo>
                    <a:pt x="0" y="127444"/>
                  </a:lnTo>
                  <a:lnTo>
                    <a:pt x="10015" y="177060"/>
                  </a:lnTo>
                  <a:lnTo>
                    <a:pt x="37326" y="217592"/>
                  </a:lnTo>
                  <a:lnTo>
                    <a:pt x="77832" y="244927"/>
                  </a:lnTo>
                  <a:lnTo>
                    <a:pt x="127431" y="254952"/>
                  </a:lnTo>
                  <a:lnTo>
                    <a:pt x="177074" y="244927"/>
                  </a:lnTo>
                  <a:lnTo>
                    <a:pt x="217603" y="217592"/>
                  </a:lnTo>
                  <a:lnTo>
                    <a:pt x="244923" y="177060"/>
                  </a:lnTo>
                  <a:lnTo>
                    <a:pt x="254939" y="127444"/>
                  </a:lnTo>
                  <a:lnTo>
                    <a:pt x="244923" y="77838"/>
                  </a:lnTo>
                  <a:lnTo>
                    <a:pt x="217603" y="37328"/>
                  </a:lnTo>
                  <a:lnTo>
                    <a:pt x="177074" y="10015"/>
                  </a:lnTo>
                  <a:lnTo>
                    <a:pt x="1274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70"/>
            <p:cNvSpPr/>
            <p:nvPr/>
          </p:nvSpPr>
          <p:spPr>
            <a:xfrm>
              <a:off x="3755049" y="5963119"/>
              <a:ext cx="255270" cy="255270"/>
            </a:xfrm>
            <a:custGeom>
              <a:avLst/>
              <a:gdLst/>
              <a:ahLst/>
              <a:cxnLst/>
              <a:rect l="l" t="t" r="r" b="b"/>
              <a:pathLst>
                <a:path w="255270" h="255270">
                  <a:moveTo>
                    <a:pt x="0" y="127444"/>
                  </a:moveTo>
                  <a:lnTo>
                    <a:pt x="10015" y="77838"/>
                  </a:lnTo>
                  <a:lnTo>
                    <a:pt x="37326" y="37328"/>
                  </a:lnTo>
                  <a:lnTo>
                    <a:pt x="77832" y="10015"/>
                  </a:lnTo>
                  <a:lnTo>
                    <a:pt x="127431" y="0"/>
                  </a:lnTo>
                  <a:lnTo>
                    <a:pt x="177074" y="10015"/>
                  </a:lnTo>
                  <a:lnTo>
                    <a:pt x="217603" y="37328"/>
                  </a:lnTo>
                  <a:lnTo>
                    <a:pt x="244923" y="77838"/>
                  </a:lnTo>
                  <a:lnTo>
                    <a:pt x="254939" y="127444"/>
                  </a:lnTo>
                  <a:lnTo>
                    <a:pt x="244923" y="177060"/>
                  </a:lnTo>
                  <a:lnTo>
                    <a:pt x="217603" y="217592"/>
                  </a:lnTo>
                  <a:lnTo>
                    <a:pt x="177074" y="244927"/>
                  </a:lnTo>
                  <a:lnTo>
                    <a:pt x="127431" y="254952"/>
                  </a:lnTo>
                  <a:lnTo>
                    <a:pt x="77832" y="244927"/>
                  </a:lnTo>
                  <a:lnTo>
                    <a:pt x="37326" y="217592"/>
                  </a:lnTo>
                  <a:lnTo>
                    <a:pt x="10015" y="177060"/>
                  </a:lnTo>
                  <a:lnTo>
                    <a:pt x="0" y="127444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71"/>
            <p:cNvSpPr/>
            <p:nvPr/>
          </p:nvSpPr>
          <p:spPr>
            <a:xfrm>
              <a:off x="3543020" y="6177940"/>
              <a:ext cx="612775" cy="682625"/>
            </a:xfrm>
            <a:custGeom>
              <a:avLst/>
              <a:gdLst/>
              <a:ahLst/>
              <a:cxnLst/>
              <a:rect l="l" t="t" r="r" b="b"/>
              <a:pathLst>
                <a:path w="612775" h="682625">
                  <a:moveTo>
                    <a:pt x="612305" y="126466"/>
                  </a:moveTo>
                  <a:lnTo>
                    <a:pt x="607441" y="120611"/>
                  </a:lnTo>
                  <a:lnTo>
                    <a:pt x="587133" y="110210"/>
                  </a:lnTo>
                  <a:lnTo>
                    <a:pt x="534555" y="87668"/>
                  </a:lnTo>
                  <a:lnTo>
                    <a:pt x="432904" y="45364"/>
                  </a:lnTo>
                  <a:lnTo>
                    <a:pt x="424256" y="53797"/>
                  </a:lnTo>
                  <a:lnTo>
                    <a:pt x="399935" y="72326"/>
                  </a:lnTo>
                  <a:lnTo>
                    <a:pt x="362394" y="90855"/>
                  </a:lnTo>
                  <a:lnTo>
                    <a:pt x="314058" y="99275"/>
                  </a:lnTo>
                  <a:lnTo>
                    <a:pt x="273519" y="98577"/>
                  </a:lnTo>
                  <a:lnTo>
                    <a:pt x="254482" y="93675"/>
                  </a:lnTo>
                  <a:lnTo>
                    <a:pt x="251955" y="80365"/>
                  </a:lnTo>
                  <a:lnTo>
                    <a:pt x="260972" y="54444"/>
                  </a:lnTo>
                  <a:lnTo>
                    <a:pt x="204076" y="81635"/>
                  </a:lnTo>
                  <a:lnTo>
                    <a:pt x="150025" y="105092"/>
                  </a:lnTo>
                  <a:lnTo>
                    <a:pt x="150685" y="119722"/>
                  </a:lnTo>
                  <a:lnTo>
                    <a:pt x="150685" y="119913"/>
                  </a:lnTo>
                  <a:lnTo>
                    <a:pt x="129197" y="219265"/>
                  </a:lnTo>
                  <a:lnTo>
                    <a:pt x="70053" y="0"/>
                  </a:lnTo>
                  <a:lnTo>
                    <a:pt x="0" y="15951"/>
                  </a:lnTo>
                  <a:lnTo>
                    <a:pt x="17183" y="235280"/>
                  </a:lnTo>
                  <a:lnTo>
                    <a:pt x="63271" y="365404"/>
                  </a:lnTo>
                  <a:lnTo>
                    <a:pt x="79184" y="358559"/>
                  </a:lnTo>
                  <a:lnTo>
                    <a:pt x="115747" y="342150"/>
                  </a:lnTo>
                  <a:lnTo>
                    <a:pt x="156159" y="322440"/>
                  </a:lnTo>
                  <a:lnTo>
                    <a:pt x="162267" y="318706"/>
                  </a:lnTo>
                  <a:lnTo>
                    <a:pt x="195465" y="667854"/>
                  </a:lnTo>
                  <a:lnTo>
                    <a:pt x="195465" y="675767"/>
                  </a:lnTo>
                  <a:lnTo>
                    <a:pt x="203034" y="682167"/>
                  </a:lnTo>
                  <a:lnTo>
                    <a:pt x="535774" y="682167"/>
                  </a:lnTo>
                  <a:lnTo>
                    <a:pt x="543369" y="675767"/>
                  </a:lnTo>
                  <a:lnTo>
                    <a:pt x="543369" y="667854"/>
                  </a:lnTo>
                  <a:lnTo>
                    <a:pt x="547547" y="634326"/>
                  </a:lnTo>
                  <a:lnTo>
                    <a:pt x="551726" y="558634"/>
                  </a:lnTo>
                  <a:lnTo>
                    <a:pt x="560209" y="500748"/>
                  </a:lnTo>
                  <a:lnTo>
                    <a:pt x="571004" y="436638"/>
                  </a:lnTo>
                  <a:lnTo>
                    <a:pt x="593661" y="311086"/>
                  </a:lnTo>
                  <a:lnTo>
                    <a:pt x="602602" y="260350"/>
                  </a:lnTo>
                  <a:lnTo>
                    <a:pt x="607999" y="224764"/>
                  </a:lnTo>
                  <a:lnTo>
                    <a:pt x="609942" y="198374"/>
                  </a:lnTo>
                  <a:lnTo>
                    <a:pt x="611251" y="165442"/>
                  </a:lnTo>
                  <a:lnTo>
                    <a:pt x="612305" y="126466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2"/>
            <p:cNvSpPr/>
            <p:nvPr/>
          </p:nvSpPr>
          <p:spPr>
            <a:xfrm>
              <a:off x="3661115" y="6226560"/>
              <a:ext cx="477520" cy="638810"/>
            </a:xfrm>
            <a:custGeom>
              <a:avLst/>
              <a:gdLst/>
              <a:ahLst/>
              <a:cxnLst/>
              <a:rect l="l" t="t" r="r" b="b"/>
              <a:pathLst>
                <a:path w="477520" h="638809">
                  <a:moveTo>
                    <a:pt x="0" y="218744"/>
                  </a:moveTo>
                  <a:lnTo>
                    <a:pt x="34632" y="58953"/>
                  </a:lnTo>
                  <a:lnTo>
                    <a:pt x="155143" y="0"/>
                  </a:lnTo>
                  <a:lnTo>
                    <a:pt x="149108" y="22445"/>
                  </a:lnTo>
                  <a:lnTo>
                    <a:pt x="152919" y="33970"/>
                  </a:lnTo>
                  <a:lnTo>
                    <a:pt x="171814" y="38217"/>
                  </a:lnTo>
                  <a:lnTo>
                    <a:pt x="211035" y="38823"/>
                  </a:lnTo>
                  <a:lnTo>
                    <a:pt x="254005" y="33728"/>
                  </a:lnTo>
                  <a:lnTo>
                    <a:pt x="282081" y="22517"/>
                  </a:lnTo>
                  <a:lnTo>
                    <a:pt x="297377" y="11306"/>
                  </a:lnTo>
                  <a:lnTo>
                    <a:pt x="302006" y="6210"/>
                  </a:lnTo>
                  <a:lnTo>
                    <a:pt x="395196" y="31810"/>
                  </a:lnTo>
                  <a:lnTo>
                    <a:pt x="443409" y="45804"/>
                  </a:lnTo>
                  <a:lnTo>
                    <a:pt x="470886" y="73756"/>
                  </a:lnTo>
                  <a:lnTo>
                    <a:pt x="477004" y="115115"/>
                  </a:lnTo>
                  <a:lnTo>
                    <a:pt x="474899" y="175187"/>
                  </a:lnTo>
                  <a:lnTo>
                    <a:pt x="454482" y="246456"/>
                  </a:lnTo>
                  <a:lnTo>
                    <a:pt x="432521" y="312497"/>
                  </a:lnTo>
                  <a:lnTo>
                    <a:pt x="420466" y="379519"/>
                  </a:lnTo>
                  <a:lnTo>
                    <a:pt x="415300" y="439668"/>
                  </a:lnTo>
                  <a:lnTo>
                    <a:pt x="414004" y="485091"/>
                  </a:lnTo>
                  <a:lnTo>
                    <a:pt x="413562" y="507936"/>
                  </a:lnTo>
                  <a:lnTo>
                    <a:pt x="408131" y="558673"/>
                  </a:lnTo>
                  <a:lnTo>
                    <a:pt x="403344" y="600259"/>
                  </a:lnTo>
                  <a:lnTo>
                    <a:pt x="398373" y="628376"/>
                  </a:lnTo>
                  <a:lnTo>
                    <a:pt x="392391" y="638708"/>
                  </a:lnTo>
                  <a:lnTo>
                    <a:pt x="112814" y="637679"/>
                  </a:lnTo>
                  <a:lnTo>
                    <a:pt x="103797" y="637679"/>
                  </a:lnTo>
                  <a:lnTo>
                    <a:pt x="96494" y="631063"/>
                  </a:lnTo>
                  <a:lnTo>
                    <a:pt x="96494" y="622973"/>
                  </a:lnTo>
                  <a:lnTo>
                    <a:pt x="65347" y="356802"/>
                  </a:lnTo>
                  <a:lnTo>
                    <a:pt x="49295" y="219729"/>
                  </a:lnTo>
                  <a:lnTo>
                    <a:pt x="43234" y="168237"/>
                  </a:lnTo>
                  <a:lnTo>
                    <a:pt x="42062" y="158813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73"/>
            <p:cNvSpPr/>
            <p:nvPr/>
          </p:nvSpPr>
          <p:spPr>
            <a:xfrm>
              <a:off x="3533231" y="6182582"/>
              <a:ext cx="180975" cy="354965"/>
            </a:xfrm>
            <a:custGeom>
              <a:avLst/>
              <a:gdLst/>
              <a:ahLst/>
              <a:cxnLst/>
              <a:rect l="l" t="t" r="r" b="b"/>
              <a:pathLst>
                <a:path w="180975" h="354965">
                  <a:moveTo>
                    <a:pt x="180594" y="301022"/>
                  </a:moveTo>
                  <a:lnTo>
                    <a:pt x="140694" y="328136"/>
                  </a:lnTo>
                  <a:lnTo>
                    <a:pt x="78181" y="354350"/>
                  </a:lnTo>
                  <a:lnTo>
                    <a:pt x="61448" y="339820"/>
                  </a:lnTo>
                  <a:lnTo>
                    <a:pt x="37331" y="271836"/>
                  </a:lnTo>
                  <a:lnTo>
                    <a:pt x="20340" y="193602"/>
                  </a:lnTo>
                  <a:lnTo>
                    <a:pt x="10412" y="120773"/>
                  </a:lnTo>
                  <a:lnTo>
                    <a:pt x="2558" y="51717"/>
                  </a:lnTo>
                  <a:lnTo>
                    <a:pt x="0" y="15882"/>
                  </a:lnTo>
                  <a:lnTo>
                    <a:pt x="8501" y="8613"/>
                  </a:lnTo>
                  <a:lnTo>
                    <a:pt x="27605" y="2812"/>
                  </a:lnTo>
                  <a:lnTo>
                    <a:pt x="50511" y="0"/>
                  </a:lnTo>
                  <a:lnTo>
                    <a:pt x="70421" y="1696"/>
                  </a:lnTo>
                  <a:lnTo>
                    <a:pt x="106948" y="80365"/>
                  </a:lnTo>
                  <a:lnTo>
                    <a:pt x="121465" y="131518"/>
                  </a:lnTo>
                  <a:lnTo>
                    <a:pt x="136474" y="210306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74"/>
            <p:cNvSpPr/>
            <p:nvPr/>
          </p:nvSpPr>
          <p:spPr>
            <a:xfrm>
              <a:off x="4000576" y="6385443"/>
              <a:ext cx="24765" cy="26034"/>
            </a:xfrm>
            <a:custGeom>
              <a:avLst/>
              <a:gdLst/>
              <a:ahLst/>
              <a:cxnLst/>
              <a:rect l="l" t="t" r="r" b="b"/>
              <a:pathLst>
                <a:path w="24764" h="26035">
                  <a:moveTo>
                    <a:pt x="24307" y="0"/>
                  </a:moveTo>
                  <a:lnTo>
                    <a:pt x="0" y="25615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75"/>
            <p:cNvSpPr/>
            <p:nvPr/>
          </p:nvSpPr>
          <p:spPr>
            <a:xfrm>
              <a:off x="3848247" y="5961848"/>
              <a:ext cx="127520" cy="2341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76"/>
            <p:cNvSpPr/>
            <p:nvPr/>
          </p:nvSpPr>
          <p:spPr>
            <a:xfrm>
              <a:off x="3509231" y="5954332"/>
              <a:ext cx="112674" cy="2433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77"/>
            <p:cNvSpPr/>
            <p:nvPr/>
          </p:nvSpPr>
          <p:spPr>
            <a:xfrm>
              <a:off x="3856772" y="6189189"/>
              <a:ext cx="195580" cy="363855"/>
            </a:xfrm>
            <a:custGeom>
              <a:avLst/>
              <a:gdLst/>
              <a:ahLst/>
              <a:cxnLst/>
              <a:rect l="l" t="t" r="r" b="b"/>
              <a:pathLst>
                <a:path w="195579" h="363854">
                  <a:moveTo>
                    <a:pt x="93865" y="0"/>
                  </a:moveTo>
                  <a:lnTo>
                    <a:pt x="0" y="11493"/>
                  </a:lnTo>
                  <a:lnTo>
                    <a:pt x="15049" y="233044"/>
                  </a:lnTo>
                  <a:lnTo>
                    <a:pt x="61125" y="363232"/>
                  </a:lnTo>
                  <a:lnTo>
                    <a:pt x="113612" y="339983"/>
                  </a:lnTo>
                  <a:lnTo>
                    <a:pt x="154013" y="320279"/>
                  </a:lnTo>
                  <a:lnTo>
                    <a:pt x="192797" y="291969"/>
                  </a:lnTo>
                  <a:lnTo>
                    <a:pt x="195300" y="277660"/>
                  </a:lnTo>
                  <a:lnTo>
                    <a:pt x="187802" y="251158"/>
                  </a:lnTo>
                  <a:lnTo>
                    <a:pt x="169151" y="203047"/>
                  </a:lnTo>
                  <a:lnTo>
                    <a:pt x="151574" y="103644"/>
                  </a:lnTo>
                  <a:lnTo>
                    <a:pt x="151511" y="196253"/>
                  </a:lnTo>
                  <a:lnTo>
                    <a:pt x="93865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78"/>
            <p:cNvSpPr/>
            <p:nvPr/>
          </p:nvSpPr>
          <p:spPr>
            <a:xfrm>
              <a:off x="3848417" y="6190428"/>
              <a:ext cx="258445" cy="381000"/>
            </a:xfrm>
            <a:custGeom>
              <a:avLst/>
              <a:gdLst/>
              <a:ahLst/>
              <a:cxnLst/>
              <a:rect l="l" t="t" r="r" b="b"/>
              <a:pathLst>
                <a:path w="258445" h="381000">
                  <a:moveTo>
                    <a:pt x="257962" y="281673"/>
                  </a:moveTo>
                  <a:lnTo>
                    <a:pt x="237255" y="300806"/>
                  </a:lnTo>
                  <a:lnTo>
                    <a:pt x="199986" y="323951"/>
                  </a:lnTo>
                  <a:lnTo>
                    <a:pt x="159175" y="345906"/>
                  </a:lnTo>
                  <a:lnTo>
                    <a:pt x="127838" y="361467"/>
                  </a:lnTo>
                  <a:lnTo>
                    <a:pt x="91567" y="380618"/>
                  </a:lnTo>
                  <a:lnTo>
                    <a:pt x="56788" y="331395"/>
                  </a:lnTo>
                  <a:lnTo>
                    <a:pt x="43450" y="292027"/>
                  </a:lnTo>
                  <a:lnTo>
                    <a:pt x="26368" y="221066"/>
                  </a:lnTo>
                  <a:lnTo>
                    <a:pt x="17185" y="159424"/>
                  </a:lnTo>
                  <a:lnTo>
                    <a:pt x="8361" y="91607"/>
                  </a:lnTo>
                  <a:lnTo>
                    <a:pt x="1948" y="35018"/>
                  </a:lnTo>
                  <a:lnTo>
                    <a:pt x="0" y="7061"/>
                  </a:lnTo>
                  <a:lnTo>
                    <a:pt x="17196" y="4068"/>
                  </a:lnTo>
                  <a:lnTo>
                    <a:pt x="42138" y="1539"/>
                  </a:lnTo>
                  <a:lnTo>
                    <a:pt x="68119" y="6"/>
                  </a:lnTo>
                  <a:lnTo>
                    <a:pt x="88430" y="0"/>
                  </a:lnTo>
                  <a:lnTo>
                    <a:pt x="98966" y="16802"/>
                  </a:lnTo>
                  <a:lnTo>
                    <a:pt x="109715" y="53000"/>
                  </a:lnTo>
                  <a:lnTo>
                    <a:pt x="118073" y="89050"/>
                  </a:lnTo>
                  <a:lnTo>
                    <a:pt x="121437" y="105409"/>
                  </a:lnTo>
                  <a:lnTo>
                    <a:pt x="152158" y="233438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79"/>
            <p:cNvSpPr/>
            <p:nvPr/>
          </p:nvSpPr>
          <p:spPr>
            <a:xfrm>
              <a:off x="3832786" y="6491121"/>
              <a:ext cx="159385" cy="164465"/>
            </a:xfrm>
            <a:custGeom>
              <a:avLst/>
              <a:gdLst/>
              <a:ahLst/>
              <a:cxnLst/>
              <a:rect l="l" t="t" r="r" b="b"/>
              <a:pathLst>
                <a:path w="159385" h="164465">
                  <a:moveTo>
                    <a:pt x="3962" y="0"/>
                  </a:moveTo>
                  <a:lnTo>
                    <a:pt x="1452" y="27838"/>
                  </a:lnTo>
                  <a:lnTo>
                    <a:pt x="581" y="41776"/>
                  </a:lnTo>
                  <a:lnTo>
                    <a:pt x="0" y="55676"/>
                  </a:lnTo>
                  <a:lnTo>
                    <a:pt x="9973" y="115722"/>
                  </a:lnTo>
                  <a:lnTo>
                    <a:pt x="30837" y="150383"/>
                  </a:lnTo>
                  <a:lnTo>
                    <a:pt x="57878" y="164368"/>
                  </a:lnTo>
                  <a:lnTo>
                    <a:pt x="86388" y="162383"/>
                  </a:lnTo>
                  <a:lnTo>
                    <a:pt x="111655" y="149136"/>
                  </a:lnTo>
                  <a:lnTo>
                    <a:pt x="128968" y="129336"/>
                  </a:lnTo>
                  <a:lnTo>
                    <a:pt x="139525" y="110435"/>
                  </a:lnTo>
                  <a:lnTo>
                    <a:pt x="159296" y="76466"/>
                  </a:lnTo>
                  <a:lnTo>
                    <a:pt x="104063" y="104965"/>
                  </a:lnTo>
                  <a:lnTo>
                    <a:pt x="91942" y="138236"/>
                  </a:lnTo>
                  <a:lnTo>
                    <a:pt x="82340" y="154057"/>
                  </a:lnTo>
                  <a:lnTo>
                    <a:pt x="70252" y="156686"/>
                  </a:lnTo>
                  <a:lnTo>
                    <a:pt x="50673" y="150380"/>
                  </a:lnTo>
                  <a:lnTo>
                    <a:pt x="39493" y="135196"/>
                  </a:lnTo>
                  <a:lnTo>
                    <a:pt x="35444" y="103814"/>
                  </a:lnTo>
                  <a:lnTo>
                    <a:pt x="37326" y="60571"/>
                  </a:lnTo>
                  <a:lnTo>
                    <a:pt x="43942" y="9804"/>
                  </a:lnTo>
                  <a:lnTo>
                    <a:pt x="39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80"/>
            <p:cNvSpPr/>
            <p:nvPr/>
          </p:nvSpPr>
          <p:spPr>
            <a:xfrm>
              <a:off x="3832786" y="6491121"/>
              <a:ext cx="159385" cy="164465"/>
            </a:xfrm>
            <a:custGeom>
              <a:avLst/>
              <a:gdLst/>
              <a:ahLst/>
              <a:cxnLst/>
              <a:rect l="l" t="t" r="r" b="b"/>
              <a:pathLst>
                <a:path w="159385" h="164465">
                  <a:moveTo>
                    <a:pt x="3962" y="0"/>
                  </a:moveTo>
                  <a:lnTo>
                    <a:pt x="2587" y="13900"/>
                  </a:lnTo>
                  <a:lnTo>
                    <a:pt x="1452" y="27838"/>
                  </a:lnTo>
                  <a:lnTo>
                    <a:pt x="581" y="41776"/>
                  </a:lnTo>
                  <a:lnTo>
                    <a:pt x="0" y="55676"/>
                  </a:lnTo>
                  <a:lnTo>
                    <a:pt x="9973" y="115722"/>
                  </a:lnTo>
                  <a:lnTo>
                    <a:pt x="30837" y="150383"/>
                  </a:lnTo>
                  <a:lnTo>
                    <a:pt x="57878" y="164368"/>
                  </a:lnTo>
                  <a:lnTo>
                    <a:pt x="86388" y="162383"/>
                  </a:lnTo>
                  <a:lnTo>
                    <a:pt x="111655" y="149136"/>
                  </a:lnTo>
                  <a:lnTo>
                    <a:pt x="128968" y="129336"/>
                  </a:lnTo>
                  <a:lnTo>
                    <a:pt x="139525" y="110435"/>
                  </a:lnTo>
                  <a:lnTo>
                    <a:pt x="149304" y="93443"/>
                  </a:lnTo>
                  <a:lnTo>
                    <a:pt x="156496" y="81180"/>
                  </a:lnTo>
                  <a:lnTo>
                    <a:pt x="159296" y="76466"/>
                  </a:lnTo>
                  <a:lnTo>
                    <a:pt x="104063" y="104965"/>
                  </a:lnTo>
                  <a:lnTo>
                    <a:pt x="91942" y="138236"/>
                  </a:lnTo>
                  <a:lnTo>
                    <a:pt x="82340" y="154057"/>
                  </a:lnTo>
                  <a:lnTo>
                    <a:pt x="70252" y="156686"/>
                  </a:lnTo>
                  <a:lnTo>
                    <a:pt x="50673" y="150380"/>
                  </a:lnTo>
                  <a:lnTo>
                    <a:pt x="39493" y="135196"/>
                  </a:lnTo>
                  <a:lnTo>
                    <a:pt x="35444" y="103814"/>
                  </a:lnTo>
                  <a:lnTo>
                    <a:pt x="37326" y="60571"/>
                  </a:lnTo>
                  <a:lnTo>
                    <a:pt x="43942" y="9804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81"/>
            <p:cNvSpPr/>
            <p:nvPr/>
          </p:nvSpPr>
          <p:spPr>
            <a:xfrm>
              <a:off x="3820821" y="6430994"/>
              <a:ext cx="71755" cy="92075"/>
            </a:xfrm>
            <a:custGeom>
              <a:avLst/>
              <a:gdLst/>
              <a:ahLst/>
              <a:cxnLst/>
              <a:rect l="l" t="t" r="r" b="b"/>
              <a:pathLst>
                <a:path w="71754" h="92075">
                  <a:moveTo>
                    <a:pt x="48056" y="0"/>
                  </a:moveTo>
                  <a:lnTo>
                    <a:pt x="0" y="85610"/>
                  </a:lnTo>
                  <a:lnTo>
                    <a:pt x="71589" y="91567"/>
                  </a:lnTo>
                  <a:close/>
                </a:path>
              </a:pathLst>
            </a:custGeom>
            <a:solidFill>
              <a:srgbClr val="BCE4FA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82"/>
            <p:cNvSpPr/>
            <p:nvPr/>
          </p:nvSpPr>
          <p:spPr>
            <a:xfrm>
              <a:off x="3813486" y="6425639"/>
              <a:ext cx="76200" cy="98425"/>
            </a:xfrm>
            <a:custGeom>
              <a:avLst/>
              <a:gdLst/>
              <a:ahLst/>
              <a:cxnLst/>
              <a:rect l="l" t="t" r="r" b="b"/>
              <a:pathLst>
                <a:path w="76200" h="98425">
                  <a:moveTo>
                    <a:pt x="38049" y="95021"/>
                  </a:moveTo>
                  <a:lnTo>
                    <a:pt x="0" y="91884"/>
                  </a:lnTo>
                  <a:lnTo>
                    <a:pt x="50164" y="0"/>
                  </a:lnTo>
                  <a:lnTo>
                    <a:pt x="76111" y="98158"/>
                  </a:lnTo>
                  <a:lnTo>
                    <a:pt x="38049" y="95021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83"/>
            <p:cNvSpPr/>
            <p:nvPr/>
          </p:nvSpPr>
          <p:spPr>
            <a:xfrm>
              <a:off x="3476383" y="6398971"/>
              <a:ext cx="413384" cy="237490"/>
            </a:xfrm>
            <a:custGeom>
              <a:avLst/>
              <a:gdLst/>
              <a:ahLst/>
              <a:cxnLst/>
              <a:rect l="l" t="t" r="r" b="b"/>
              <a:pathLst>
                <a:path w="413385" h="237490">
                  <a:moveTo>
                    <a:pt x="73748" y="95097"/>
                  </a:moveTo>
                  <a:lnTo>
                    <a:pt x="48602" y="0"/>
                  </a:lnTo>
                  <a:lnTo>
                    <a:pt x="0" y="89014"/>
                  </a:lnTo>
                  <a:lnTo>
                    <a:pt x="20104" y="90678"/>
                  </a:lnTo>
                  <a:lnTo>
                    <a:pt x="19265" y="104063"/>
                  </a:lnTo>
                  <a:lnTo>
                    <a:pt x="18694" y="117589"/>
                  </a:lnTo>
                  <a:lnTo>
                    <a:pt x="28371" y="175856"/>
                  </a:lnTo>
                  <a:lnTo>
                    <a:pt x="45567" y="204431"/>
                  </a:lnTo>
                  <a:lnTo>
                    <a:pt x="46545" y="186537"/>
                  </a:lnTo>
                  <a:lnTo>
                    <a:pt x="54000" y="171488"/>
                  </a:lnTo>
                  <a:lnTo>
                    <a:pt x="53073" y="164249"/>
                  </a:lnTo>
                  <a:lnTo>
                    <a:pt x="54902" y="122275"/>
                  </a:lnTo>
                  <a:lnTo>
                    <a:pt x="58585" y="93853"/>
                  </a:lnTo>
                  <a:lnTo>
                    <a:pt x="73748" y="95097"/>
                  </a:lnTo>
                  <a:close/>
                </a:path>
                <a:path w="413385" h="237490">
                  <a:moveTo>
                    <a:pt x="413207" y="124828"/>
                  </a:moveTo>
                  <a:lnTo>
                    <a:pt x="387261" y="26670"/>
                  </a:lnTo>
                  <a:lnTo>
                    <a:pt x="337096" y="118554"/>
                  </a:lnTo>
                  <a:lnTo>
                    <a:pt x="357822" y="120269"/>
                  </a:lnTo>
                  <a:lnTo>
                    <a:pt x="356984" y="133921"/>
                  </a:lnTo>
                  <a:lnTo>
                    <a:pt x="356387" y="147828"/>
                  </a:lnTo>
                  <a:lnTo>
                    <a:pt x="366369" y="207873"/>
                  </a:lnTo>
                  <a:lnTo>
                    <a:pt x="384086" y="237299"/>
                  </a:lnTo>
                  <a:lnTo>
                    <a:pt x="385089" y="218909"/>
                  </a:lnTo>
                  <a:lnTo>
                    <a:pt x="392785" y="203327"/>
                  </a:lnTo>
                  <a:lnTo>
                    <a:pt x="391833" y="195973"/>
                  </a:lnTo>
                  <a:lnTo>
                    <a:pt x="393725" y="152730"/>
                  </a:lnTo>
                  <a:lnTo>
                    <a:pt x="397522" y="123545"/>
                  </a:lnTo>
                  <a:lnTo>
                    <a:pt x="413207" y="1248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84"/>
            <p:cNvSpPr/>
            <p:nvPr/>
          </p:nvSpPr>
          <p:spPr>
            <a:xfrm>
              <a:off x="3589372" y="6492336"/>
              <a:ext cx="248285" cy="213360"/>
            </a:xfrm>
            <a:custGeom>
              <a:avLst/>
              <a:gdLst/>
              <a:ahLst/>
              <a:cxnLst/>
              <a:rect l="l" t="t" r="r" b="b"/>
              <a:pathLst>
                <a:path w="248285" h="213359">
                  <a:moveTo>
                    <a:pt x="247798" y="121856"/>
                  </a:moveTo>
                  <a:lnTo>
                    <a:pt x="45855" y="212851"/>
                  </a:lnTo>
                  <a:lnTo>
                    <a:pt x="42032" y="200637"/>
                  </a:lnTo>
                  <a:lnTo>
                    <a:pt x="39127" y="192952"/>
                  </a:lnTo>
                  <a:lnTo>
                    <a:pt x="35675" y="186546"/>
                  </a:lnTo>
                  <a:lnTo>
                    <a:pt x="30209" y="178168"/>
                  </a:lnTo>
                  <a:lnTo>
                    <a:pt x="21369" y="163973"/>
                  </a:lnTo>
                  <a:lnTo>
                    <a:pt x="11109" y="146197"/>
                  </a:lnTo>
                  <a:lnTo>
                    <a:pt x="2928" y="130710"/>
                  </a:lnTo>
                  <a:lnTo>
                    <a:pt x="326" y="123380"/>
                  </a:lnTo>
                  <a:lnTo>
                    <a:pt x="0" y="120253"/>
                  </a:lnTo>
                  <a:lnTo>
                    <a:pt x="156" y="114458"/>
                  </a:lnTo>
                  <a:lnTo>
                    <a:pt x="9325" y="104892"/>
                  </a:lnTo>
                  <a:lnTo>
                    <a:pt x="36038" y="90449"/>
                  </a:lnTo>
                  <a:lnTo>
                    <a:pt x="85638" y="67503"/>
                  </a:lnTo>
                  <a:lnTo>
                    <a:pt x="149487" y="37390"/>
                  </a:lnTo>
                  <a:lnTo>
                    <a:pt x="204630" y="11194"/>
                  </a:lnTo>
                  <a:lnTo>
                    <a:pt x="228113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85"/>
            <p:cNvSpPr/>
            <p:nvPr/>
          </p:nvSpPr>
          <p:spPr>
            <a:xfrm>
              <a:off x="3343951" y="6469726"/>
              <a:ext cx="156845" cy="172720"/>
            </a:xfrm>
            <a:custGeom>
              <a:avLst/>
              <a:gdLst/>
              <a:ahLst/>
              <a:cxnLst/>
              <a:rect l="l" t="t" r="r" b="b"/>
              <a:pathLst>
                <a:path w="156845" h="172720">
                  <a:moveTo>
                    <a:pt x="156540" y="118503"/>
                  </a:moveTo>
                  <a:lnTo>
                    <a:pt x="117181" y="139324"/>
                  </a:lnTo>
                  <a:lnTo>
                    <a:pt x="83104" y="156706"/>
                  </a:lnTo>
                  <a:lnTo>
                    <a:pt x="40720" y="171891"/>
                  </a:lnTo>
                  <a:lnTo>
                    <a:pt x="37515" y="172694"/>
                  </a:lnTo>
                  <a:lnTo>
                    <a:pt x="33692" y="160479"/>
                  </a:lnTo>
                  <a:lnTo>
                    <a:pt x="30787" y="152795"/>
                  </a:lnTo>
                  <a:lnTo>
                    <a:pt x="27335" y="146389"/>
                  </a:lnTo>
                  <a:lnTo>
                    <a:pt x="21869" y="138010"/>
                  </a:lnTo>
                  <a:lnTo>
                    <a:pt x="14112" y="122793"/>
                  </a:lnTo>
                  <a:lnTo>
                    <a:pt x="6334" y="102419"/>
                  </a:lnTo>
                  <a:lnTo>
                    <a:pt x="856" y="83454"/>
                  </a:lnTo>
                  <a:lnTo>
                    <a:pt x="0" y="72466"/>
                  </a:lnTo>
                  <a:lnTo>
                    <a:pt x="1091" y="69254"/>
                  </a:lnTo>
                  <a:lnTo>
                    <a:pt x="4719" y="65487"/>
                  </a:lnTo>
                  <a:lnTo>
                    <a:pt x="16618" y="58739"/>
                  </a:lnTo>
                  <a:lnTo>
                    <a:pt x="42519" y="46583"/>
                  </a:lnTo>
                  <a:lnTo>
                    <a:pt x="76254" y="30491"/>
                  </a:lnTo>
                  <a:lnTo>
                    <a:pt x="105214" y="15457"/>
                  </a:lnTo>
                  <a:lnTo>
                    <a:pt x="125471" y="4340"/>
                  </a:lnTo>
                  <a:lnTo>
                    <a:pt x="133096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86"/>
            <p:cNvSpPr/>
            <p:nvPr/>
          </p:nvSpPr>
          <p:spPr>
            <a:xfrm>
              <a:off x="3394665" y="6632353"/>
              <a:ext cx="220979" cy="166370"/>
            </a:xfrm>
            <a:custGeom>
              <a:avLst/>
              <a:gdLst/>
              <a:ahLst/>
              <a:cxnLst/>
              <a:rect l="l" t="t" r="r" b="b"/>
              <a:pathLst>
                <a:path w="220979" h="166370">
                  <a:moveTo>
                    <a:pt x="187934" y="0"/>
                  </a:moveTo>
                  <a:lnTo>
                    <a:pt x="133299" y="12763"/>
                  </a:lnTo>
                  <a:lnTo>
                    <a:pt x="57937" y="53721"/>
                  </a:lnTo>
                  <a:lnTo>
                    <a:pt x="9410" y="93700"/>
                  </a:lnTo>
                  <a:lnTo>
                    <a:pt x="12446" y="103759"/>
                  </a:lnTo>
                  <a:lnTo>
                    <a:pt x="787" y="114668"/>
                  </a:lnTo>
                  <a:lnTo>
                    <a:pt x="6083" y="124815"/>
                  </a:lnTo>
                  <a:lnTo>
                    <a:pt x="0" y="133146"/>
                  </a:lnTo>
                  <a:lnTo>
                    <a:pt x="4292" y="141655"/>
                  </a:lnTo>
                  <a:lnTo>
                    <a:pt x="20345" y="140855"/>
                  </a:lnTo>
                  <a:lnTo>
                    <a:pt x="26974" y="153314"/>
                  </a:lnTo>
                  <a:lnTo>
                    <a:pt x="132524" y="107099"/>
                  </a:lnTo>
                  <a:lnTo>
                    <a:pt x="97612" y="156400"/>
                  </a:lnTo>
                  <a:lnTo>
                    <a:pt x="104635" y="165785"/>
                  </a:lnTo>
                  <a:lnTo>
                    <a:pt x="133807" y="136093"/>
                  </a:lnTo>
                  <a:lnTo>
                    <a:pt x="220675" y="62687"/>
                  </a:lnTo>
                </a:path>
              </a:pathLst>
            </a:custGeom>
            <a:ln w="4521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87"/>
            <p:cNvSpPr/>
            <p:nvPr/>
          </p:nvSpPr>
          <p:spPr>
            <a:xfrm>
              <a:off x="3155141" y="6564048"/>
              <a:ext cx="210185" cy="138430"/>
            </a:xfrm>
            <a:custGeom>
              <a:avLst/>
              <a:gdLst/>
              <a:ahLst/>
              <a:cxnLst/>
              <a:rect l="l" t="t" r="r" b="b"/>
              <a:pathLst>
                <a:path w="210185" h="138429">
                  <a:moveTo>
                    <a:pt x="185699" y="0"/>
                  </a:moveTo>
                  <a:lnTo>
                    <a:pt x="142024" y="1523"/>
                  </a:lnTo>
                  <a:lnTo>
                    <a:pt x="99352" y="21589"/>
                  </a:lnTo>
                  <a:lnTo>
                    <a:pt x="49263" y="35839"/>
                  </a:lnTo>
                  <a:lnTo>
                    <a:pt x="52222" y="50774"/>
                  </a:lnTo>
                  <a:lnTo>
                    <a:pt x="47498" y="52362"/>
                  </a:lnTo>
                  <a:lnTo>
                    <a:pt x="2717" y="86588"/>
                  </a:lnTo>
                  <a:lnTo>
                    <a:pt x="10261" y="100075"/>
                  </a:lnTo>
                  <a:lnTo>
                    <a:pt x="0" y="111124"/>
                  </a:lnTo>
                  <a:lnTo>
                    <a:pt x="10655" y="126110"/>
                  </a:lnTo>
                  <a:lnTo>
                    <a:pt x="18046" y="121780"/>
                  </a:lnTo>
                  <a:lnTo>
                    <a:pt x="25717" y="134442"/>
                  </a:lnTo>
                  <a:lnTo>
                    <a:pt x="34747" y="132968"/>
                  </a:lnTo>
                  <a:lnTo>
                    <a:pt x="44513" y="137985"/>
                  </a:lnTo>
                  <a:lnTo>
                    <a:pt x="83159" y="115950"/>
                  </a:lnTo>
                  <a:lnTo>
                    <a:pt x="129260" y="98894"/>
                  </a:lnTo>
                  <a:lnTo>
                    <a:pt x="172440" y="93497"/>
                  </a:lnTo>
                  <a:lnTo>
                    <a:pt x="210096" y="66674"/>
                  </a:lnTo>
                </a:path>
              </a:pathLst>
            </a:custGeom>
            <a:ln w="4191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88"/>
            <p:cNvSpPr/>
            <p:nvPr/>
          </p:nvSpPr>
          <p:spPr>
            <a:xfrm>
              <a:off x="3214254" y="6597412"/>
              <a:ext cx="45720" cy="15875"/>
            </a:xfrm>
            <a:custGeom>
              <a:avLst/>
              <a:gdLst/>
              <a:ahLst/>
              <a:cxnLst/>
              <a:rect l="l" t="t" r="r" b="b"/>
              <a:pathLst>
                <a:path w="45720" h="15875">
                  <a:moveTo>
                    <a:pt x="0" y="15405"/>
                  </a:moveTo>
                  <a:lnTo>
                    <a:pt x="45707" y="0"/>
                  </a:lnTo>
                </a:path>
              </a:pathLst>
            </a:custGeom>
            <a:ln w="4191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89"/>
            <p:cNvSpPr/>
            <p:nvPr/>
          </p:nvSpPr>
          <p:spPr>
            <a:xfrm>
              <a:off x="3536508" y="6548022"/>
              <a:ext cx="54610" cy="25400"/>
            </a:xfrm>
            <a:custGeom>
              <a:avLst/>
              <a:gdLst/>
              <a:ahLst/>
              <a:cxnLst/>
              <a:rect l="l" t="t" r="r" b="b"/>
              <a:pathLst>
                <a:path w="54610" h="25400">
                  <a:moveTo>
                    <a:pt x="0" y="25133"/>
                  </a:moveTo>
                  <a:lnTo>
                    <a:pt x="54025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90"/>
            <p:cNvSpPr/>
            <p:nvPr/>
          </p:nvSpPr>
          <p:spPr>
            <a:xfrm>
              <a:off x="3875693" y="6574403"/>
              <a:ext cx="54610" cy="25400"/>
            </a:xfrm>
            <a:custGeom>
              <a:avLst/>
              <a:gdLst/>
              <a:ahLst/>
              <a:cxnLst/>
              <a:rect l="l" t="t" r="r" b="b"/>
              <a:pathLst>
                <a:path w="54610" h="25400">
                  <a:moveTo>
                    <a:pt x="0" y="25133"/>
                  </a:moveTo>
                  <a:lnTo>
                    <a:pt x="54025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4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2"/>
          <p:cNvGrpSpPr/>
          <p:nvPr/>
        </p:nvGrpSpPr>
        <p:grpSpPr>
          <a:xfrm>
            <a:off x="497304" y="304800"/>
            <a:ext cx="9320463" cy="6432884"/>
            <a:chOff x="878977" y="2842295"/>
            <a:chExt cx="3136267" cy="959973"/>
          </a:xfrm>
        </p:grpSpPr>
        <p:sp>
          <p:nvSpPr>
            <p:cNvPr id="3" name="object 33"/>
            <p:cNvSpPr/>
            <p:nvPr/>
          </p:nvSpPr>
          <p:spPr>
            <a:xfrm>
              <a:off x="3543936" y="3095501"/>
              <a:ext cx="434975" cy="575945"/>
            </a:xfrm>
            <a:custGeom>
              <a:avLst/>
              <a:gdLst/>
              <a:ahLst/>
              <a:cxnLst/>
              <a:rect l="l" t="t" r="r" b="b"/>
              <a:pathLst>
                <a:path w="434975" h="575945">
                  <a:moveTo>
                    <a:pt x="310400" y="0"/>
                  </a:moveTo>
                  <a:lnTo>
                    <a:pt x="305332" y="3982"/>
                  </a:lnTo>
                  <a:lnTo>
                    <a:pt x="289515" y="12744"/>
                  </a:lnTo>
                  <a:lnTo>
                    <a:pt x="262030" y="21506"/>
                  </a:lnTo>
                  <a:lnTo>
                    <a:pt x="221957" y="25488"/>
                  </a:lnTo>
                  <a:lnTo>
                    <a:pt x="185359" y="25137"/>
                  </a:lnTo>
                  <a:lnTo>
                    <a:pt x="162533" y="22679"/>
                  </a:lnTo>
                  <a:lnTo>
                    <a:pt x="143914" y="16005"/>
                  </a:lnTo>
                  <a:lnTo>
                    <a:pt x="119938" y="3009"/>
                  </a:lnTo>
                  <a:lnTo>
                    <a:pt x="61264" y="14058"/>
                  </a:lnTo>
                  <a:lnTo>
                    <a:pt x="0" y="26276"/>
                  </a:lnTo>
                  <a:lnTo>
                    <a:pt x="1118" y="38914"/>
                  </a:lnTo>
                  <a:lnTo>
                    <a:pt x="4375" y="69929"/>
                  </a:lnTo>
                  <a:lnTo>
                    <a:pt x="9622" y="108968"/>
                  </a:lnTo>
                  <a:lnTo>
                    <a:pt x="16713" y="145681"/>
                  </a:lnTo>
                  <a:lnTo>
                    <a:pt x="66395" y="562698"/>
                  </a:lnTo>
                  <a:lnTo>
                    <a:pt x="66395" y="570026"/>
                  </a:lnTo>
                  <a:lnTo>
                    <a:pt x="73075" y="575906"/>
                  </a:lnTo>
                  <a:lnTo>
                    <a:pt x="366483" y="575906"/>
                  </a:lnTo>
                  <a:lnTo>
                    <a:pt x="373151" y="570026"/>
                  </a:lnTo>
                  <a:lnTo>
                    <a:pt x="373151" y="562698"/>
                  </a:lnTo>
                  <a:lnTo>
                    <a:pt x="376834" y="531799"/>
                  </a:lnTo>
                  <a:lnTo>
                    <a:pt x="380403" y="468924"/>
                  </a:lnTo>
                  <a:lnTo>
                    <a:pt x="386672" y="414648"/>
                  </a:lnTo>
                  <a:lnTo>
                    <a:pt x="394787" y="351541"/>
                  </a:lnTo>
                  <a:lnTo>
                    <a:pt x="403891" y="284398"/>
                  </a:lnTo>
                  <a:lnTo>
                    <a:pt x="428567" y="106707"/>
                  </a:lnTo>
                  <a:lnTo>
                    <a:pt x="433057" y="71374"/>
                  </a:lnTo>
                  <a:lnTo>
                    <a:pt x="434319" y="54728"/>
                  </a:lnTo>
                  <a:lnTo>
                    <a:pt x="434476" y="41335"/>
                  </a:lnTo>
                  <a:lnTo>
                    <a:pt x="433933" y="30060"/>
                  </a:lnTo>
                  <a:lnTo>
                    <a:pt x="430733" y="22555"/>
                  </a:lnTo>
                  <a:lnTo>
                    <a:pt x="423278" y="17322"/>
                  </a:lnTo>
                  <a:lnTo>
                    <a:pt x="414591" y="17322"/>
                  </a:lnTo>
                  <a:lnTo>
                    <a:pt x="310400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34"/>
            <p:cNvSpPr/>
            <p:nvPr/>
          </p:nvSpPr>
          <p:spPr>
            <a:xfrm>
              <a:off x="3635405" y="2842295"/>
              <a:ext cx="235076" cy="2350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35"/>
            <p:cNvSpPr/>
            <p:nvPr/>
          </p:nvSpPr>
          <p:spPr>
            <a:xfrm>
              <a:off x="3473589" y="3117748"/>
              <a:ext cx="541655" cy="353695"/>
            </a:xfrm>
            <a:custGeom>
              <a:avLst/>
              <a:gdLst/>
              <a:ahLst/>
              <a:cxnLst/>
              <a:rect l="l" t="t" r="r" b="b"/>
              <a:pathLst>
                <a:path w="541654" h="353695">
                  <a:moveTo>
                    <a:pt x="189064" y="230162"/>
                  </a:moveTo>
                  <a:lnTo>
                    <a:pt x="73698" y="8229"/>
                  </a:lnTo>
                  <a:lnTo>
                    <a:pt x="70497" y="5283"/>
                  </a:lnTo>
                  <a:lnTo>
                    <a:pt x="60502" y="15468"/>
                  </a:lnTo>
                  <a:lnTo>
                    <a:pt x="28244" y="105448"/>
                  </a:lnTo>
                  <a:lnTo>
                    <a:pt x="17411" y="144614"/>
                  </a:lnTo>
                  <a:lnTo>
                    <a:pt x="7150" y="188861"/>
                  </a:lnTo>
                  <a:lnTo>
                    <a:pt x="2362" y="229755"/>
                  </a:lnTo>
                  <a:lnTo>
                    <a:pt x="0" y="273240"/>
                  </a:lnTo>
                  <a:lnTo>
                    <a:pt x="1739" y="315607"/>
                  </a:lnTo>
                  <a:lnTo>
                    <a:pt x="9283" y="353161"/>
                  </a:lnTo>
                  <a:lnTo>
                    <a:pt x="42265" y="348996"/>
                  </a:lnTo>
                  <a:lnTo>
                    <a:pt x="103517" y="305041"/>
                  </a:lnTo>
                  <a:lnTo>
                    <a:pt x="162598" y="254393"/>
                  </a:lnTo>
                  <a:lnTo>
                    <a:pt x="189064" y="230162"/>
                  </a:lnTo>
                  <a:close/>
                </a:path>
                <a:path w="541654" h="353695">
                  <a:moveTo>
                    <a:pt x="541388" y="187553"/>
                  </a:moveTo>
                  <a:lnTo>
                    <a:pt x="540473" y="139014"/>
                  </a:lnTo>
                  <a:lnTo>
                    <a:pt x="534047" y="93116"/>
                  </a:lnTo>
                  <a:lnTo>
                    <a:pt x="522960" y="51308"/>
                  </a:lnTo>
                  <a:lnTo>
                    <a:pt x="508076" y="15024"/>
                  </a:lnTo>
                  <a:lnTo>
                    <a:pt x="497687" y="0"/>
                  </a:lnTo>
                  <a:lnTo>
                    <a:pt x="492061" y="2451"/>
                  </a:lnTo>
                  <a:lnTo>
                    <a:pt x="483019" y="11036"/>
                  </a:lnTo>
                  <a:lnTo>
                    <a:pt x="480009" y="14236"/>
                  </a:lnTo>
                  <a:lnTo>
                    <a:pt x="378180" y="242646"/>
                  </a:lnTo>
                  <a:lnTo>
                    <a:pt x="399681" y="258241"/>
                  </a:lnTo>
                  <a:lnTo>
                    <a:pt x="447687" y="289826"/>
                  </a:lnTo>
                  <a:lnTo>
                    <a:pt x="497459" y="314604"/>
                  </a:lnTo>
                  <a:lnTo>
                    <a:pt x="524256" y="309765"/>
                  </a:lnTo>
                  <a:lnTo>
                    <a:pt x="531710" y="277241"/>
                  </a:lnTo>
                  <a:lnTo>
                    <a:pt x="536613" y="247357"/>
                  </a:lnTo>
                  <a:lnTo>
                    <a:pt x="539623" y="218122"/>
                  </a:lnTo>
                  <a:lnTo>
                    <a:pt x="541388" y="187553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36"/>
            <p:cNvSpPr/>
            <p:nvPr/>
          </p:nvSpPr>
          <p:spPr>
            <a:xfrm>
              <a:off x="3576758" y="3428229"/>
              <a:ext cx="169545" cy="234315"/>
            </a:xfrm>
            <a:custGeom>
              <a:avLst/>
              <a:gdLst/>
              <a:ahLst/>
              <a:cxnLst/>
              <a:rect l="l" t="t" r="r" b="b"/>
              <a:pathLst>
                <a:path w="169545" h="234314">
                  <a:moveTo>
                    <a:pt x="0" y="0"/>
                  </a:moveTo>
                  <a:lnTo>
                    <a:pt x="15506" y="220967"/>
                  </a:lnTo>
                  <a:lnTo>
                    <a:pt x="15506" y="228282"/>
                  </a:lnTo>
                  <a:lnTo>
                    <a:pt x="22186" y="234162"/>
                  </a:lnTo>
                  <a:lnTo>
                    <a:pt x="30403" y="234162"/>
                  </a:lnTo>
                  <a:lnTo>
                    <a:pt x="169354" y="234162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37"/>
            <p:cNvSpPr/>
            <p:nvPr/>
          </p:nvSpPr>
          <p:spPr>
            <a:xfrm>
              <a:off x="3555996" y="3087815"/>
              <a:ext cx="208076" cy="2120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38"/>
            <p:cNvSpPr/>
            <p:nvPr/>
          </p:nvSpPr>
          <p:spPr>
            <a:xfrm>
              <a:off x="3906509" y="3200337"/>
              <a:ext cx="6350" cy="86360"/>
            </a:xfrm>
            <a:custGeom>
              <a:avLst/>
              <a:gdLst/>
              <a:ahLst/>
              <a:cxnLst/>
              <a:rect l="l" t="t" r="r" b="b"/>
              <a:pathLst>
                <a:path w="6350" h="86360">
                  <a:moveTo>
                    <a:pt x="3009" y="-2260"/>
                  </a:moveTo>
                  <a:lnTo>
                    <a:pt x="3009" y="88074"/>
                  </a:lnTo>
                </a:path>
              </a:pathLst>
            </a:custGeom>
            <a:ln w="10540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39"/>
            <p:cNvSpPr/>
            <p:nvPr/>
          </p:nvSpPr>
          <p:spPr>
            <a:xfrm>
              <a:off x="3748619" y="3091399"/>
              <a:ext cx="262890" cy="575945"/>
            </a:xfrm>
            <a:custGeom>
              <a:avLst/>
              <a:gdLst/>
              <a:ahLst/>
              <a:cxnLst/>
              <a:rect l="l" t="t" r="r" b="b"/>
              <a:pathLst>
                <a:path w="262889" h="575945">
                  <a:moveTo>
                    <a:pt x="198069" y="213893"/>
                  </a:moveTo>
                  <a:lnTo>
                    <a:pt x="139349" y="183263"/>
                  </a:lnTo>
                  <a:lnTo>
                    <a:pt x="90562" y="158064"/>
                  </a:lnTo>
                  <a:lnTo>
                    <a:pt x="72171" y="149158"/>
                  </a:lnTo>
                  <a:lnTo>
                    <a:pt x="60793" y="143681"/>
                  </a:lnTo>
                  <a:lnTo>
                    <a:pt x="20797" y="142437"/>
                  </a:lnTo>
                  <a:lnTo>
                    <a:pt x="8470" y="187879"/>
                  </a:lnTo>
                  <a:lnTo>
                    <a:pt x="18656" y="206057"/>
                  </a:lnTo>
                  <a:lnTo>
                    <a:pt x="86695" y="252433"/>
                  </a:lnTo>
                  <a:lnTo>
                    <a:pt x="136333" y="285065"/>
                  </a:lnTo>
                  <a:lnTo>
                    <a:pt x="182147" y="314222"/>
                  </a:lnTo>
                  <a:lnTo>
                    <a:pt x="233016" y="338512"/>
                  </a:lnTo>
                  <a:lnTo>
                    <a:pt x="243773" y="328209"/>
                  </a:lnTo>
                  <a:lnTo>
                    <a:pt x="250791" y="298899"/>
                  </a:lnTo>
                  <a:lnTo>
                    <a:pt x="259130" y="247815"/>
                  </a:lnTo>
                  <a:lnTo>
                    <a:pt x="262281" y="186455"/>
                  </a:lnTo>
                  <a:lnTo>
                    <a:pt x="254074" y="125474"/>
                  </a:lnTo>
                  <a:lnTo>
                    <a:pt x="238197" y="72122"/>
                  </a:lnTo>
                  <a:lnTo>
                    <a:pt x="218337" y="33650"/>
                  </a:lnTo>
                  <a:lnTo>
                    <a:pt x="172988" y="13507"/>
                  </a:lnTo>
                  <a:lnTo>
                    <a:pt x="134251" y="7678"/>
                  </a:lnTo>
                  <a:lnTo>
                    <a:pt x="83159" y="0"/>
                  </a:lnTo>
                  <a:lnTo>
                    <a:pt x="70080" y="14728"/>
                  </a:lnTo>
                  <a:lnTo>
                    <a:pt x="57057" y="22291"/>
                  </a:lnTo>
                  <a:lnTo>
                    <a:pt x="36296" y="25078"/>
                  </a:lnTo>
                  <a:lnTo>
                    <a:pt x="0" y="25476"/>
                  </a:lnTo>
                </a:path>
                <a:path w="262889" h="575945">
                  <a:moveTo>
                    <a:pt x="183870" y="315582"/>
                  </a:moveTo>
                  <a:lnTo>
                    <a:pt x="155562" y="562686"/>
                  </a:lnTo>
                  <a:lnTo>
                    <a:pt x="155562" y="570014"/>
                  </a:lnTo>
                  <a:lnTo>
                    <a:pt x="148882" y="575894"/>
                  </a:lnTo>
                  <a:lnTo>
                    <a:pt x="140665" y="575894"/>
                  </a:lnTo>
                  <a:lnTo>
                    <a:pt x="1714" y="575894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40"/>
            <p:cNvSpPr/>
            <p:nvPr/>
          </p:nvSpPr>
          <p:spPr>
            <a:xfrm>
              <a:off x="3681299" y="3113119"/>
              <a:ext cx="239417" cy="2102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41"/>
            <p:cNvSpPr/>
            <p:nvPr/>
          </p:nvSpPr>
          <p:spPr>
            <a:xfrm>
              <a:off x="3460195" y="3086488"/>
              <a:ext cx="287655" cy="398145"/>
            </a:xfrm>
            <a:custGeom>
              <a:avLst/>
              <a:gdLst/>
              <a:ahLst/>
              <a:cxnLst/>
              <a:rect l="l" t="t" r="r" b="b"/>
              <a:pathLst>
                <a:path w="287654" h="398145">
                  <a:moveTo>
                    <a:pt x="53121" y="253250"/>
                  </a:moveTo>
                  <a:lnTo>
                    <a:pt x="131066" y="214237"/>
                  </a:lnTo>
                  <a:lnTo>
                    <a:pt x="173375" y="193084"/>
                  </a:lnTo>
                  <a:lnTo>
                    <a:pt x="209865" y="175018"/>
                  </a:lnTo>
                  <a:lnTo>
                    <a:pt x="211694" y="174497"/>
                  </a:lnTo>
                  <a:lnTo>
                    <a:pt x="227861" y="165277"/>
                  </a:lnTo>
                  <a:lnTo>
                    <a:pt x="229639" y="165087"/>
                  </a:lnTo>
                  <a:lnTo>
                    <a:pt x="258065" y="172422"/>
                  </a:lnTo>
                  <a:lnTo>
                    <a:pt x="274916" y="195716"/>
                  </a:lnTo>
                  <a:lnTo>
                    <a:pt x="278729" y="223530"/>
                  </a:lnTo>
                  <a:lnTo>
                    <a:pt x="268044" y="244424"/>
                  </a:lnTo>
                  <a:lnTo>
                    <a:pt x="186602" y="299184"/>
                  </a:lnTo>
                  <a:lnTo>
                    <a:pt x="127088" y="337686"/>
                  </a:lnTo>
                  <a:lnTo>
                    <a:pt x="72221" y="372091"/>
                  </a:lnTo>
                  <a:lnTo>
                    <a:pt x="34884" y="393763"/>
                  </a:lnTo>
                  <a:lnTo>
                    <a:pt x="12275" y="398093"/>
                  </a:lnTo>
                  <a:lnTo>
                    <a:pt x="2145" y="381122"/>
                  </a:lnTo>
                  <a:lnTo>
                    <a:pt x="0" y="344655"/>
                  </a:lnTo>
                  <a:lnTo>
                    <a:pt x="1344" y="290499"/>
                  </a:lnTo>
                  <a:lnTo>
                    <a:pt x="7911" y="229873"/>
                  </a:lnTo>
                  <a:lnTo>
                    <a:pt x="20171" y="168615"/>
                  </a:lnTo>
                  <a:lnTo>
                    <a:pt x="36578" y="111691"/>
                  </a:lnTo>
                  <a:lnTo>
                    <a:pt x="55588" y="64070"/>
                  </a:lnTo>
                  <a:lnTo>
                    <a:pt x="75655" y="30716"/>
                  </a:lnTo>
                  <a:lnTo>
                    <a:pt x="118462" y="12708"/>
                  </a:lnTo>
                  <a:lnTo>
                    <a:pt x="149800" y="7146"/>
                  </a:lnTo>
                  <a:lnTo>
                    <a:pt x="177338" y="2161"/>
                  </a:lnTo>
                  <a:lnTo>
                    <a:pt x="189164" y="0"/>
                  </a:lnTo>
                  <a:lnTo>
                    <a:pt x="204647" y="17415"/>
                  </a:lnTo>
                  <a:lnTo>
                    <a:pt x="220065" y="26358"/>
                  </a:lnTo>
                  <a:lnTo>
                    <a:pt x="244648" y="29653"/>
                  </a:lnTo>
                  <a:lnTo>
                    <a:pt x="287627" y="30124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42"/>
            <p:cNvSpPr/>
            <p:nvPr/>
          </p:nvSpPr>
          <p:spPr>
            <a:xfrm>
              <a:off x="878977" y="3688222"/>
              <a:ext cx="114045" cy="11404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16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object 139"/>
          <p:cNvGrpSpPr/>
          <p:nvPr/>
        </p:nvGrpSpPr>
        <p:grpSpPr>
          <a:xfrm>
            <a:off x="3015916" y="160421"/>
            <a:ext cx="4203031" cy="6481011"/>
            <a:chOff x="3544741" y="5943920"/>
            <a:chExt cx="562220" cy="829141"/>
          </a:xfrm>
        </p:grpSpPr>
        <p:sp>
          <p:nvSpPr>
            <p:cNvPr id="189" name="object 140"/>
            <p:cNvSpPr/>
            <p:nvPr/>
          </p:nvSpPr>
          <p:spPr>
            <a:xfrm>
              <a:off x="3602183" y="6197116"/>
              <a:ext cx="462915" cy="575945"/>
            </a:xfrm>
            <a:custGeom>
              <a:avLst/>
              <a:gdLst/>
              <a:ahLst/>
              <a:cxnLst/>
              <a:rect l="l" t="t" r="r" b="b"/>
              <a:pathLst>
                <a:path w="462914" h="575945">
                  <a:moveTo>
                    <a:pt x="345655" y="0"/>
                  </a:moveTo>
                  <a:lnTo>
                    <a:pt x="340588" y="3980"/>
                  </a:lnTo>
                  <a:lnTo>
                    <a:pt x="324770" y="12738"/>
                  </a:lnTo>
                  <a:lnTo>
                    <a:pt x="297274" y="21495"/>
                  </a:lnTo>
                  <a:lnTo>
                    <a:pt x="257175" y="25476"/>
                  </a:lnTo>
                  <a:lnTo>
                    <a:pt x="220878" y="25078"/>
                  </a:lnTo>
                  <a:lnTo>
                    <a:pt x="200120" y="22291"/>
                  </a:lnTo>
                  <a:lnTo>
                    <a:pt x="187105" y="14728"/>
                  </a:lnTo>
                  <a:lnTo>
                    <a:pt x="174040" y="0"/>
                  </a:lnTo>
                  <a:lnTo>
                    <a:pt x="101371" y="10934"/>
                  </a:lnTo>
                  <a:lnTo>
                    <a:pt x="35229" y="26276"/>
                  </a:lnTo>
                  <a:lnTo>
                    <a:pt x="13647" y="81126"/>
                  </a:lnTo>
                  <a:lnTo>
                    <a:pt x="1041" y="127865"/>
                  </a:lnTo>
                  <a:lnTo>
                    <a:pt x="0" y="168084"/>
                  </a:lnTo>
                  <a:lnTo>
                    <a:pt x="5459" y="166451"/>
                  </a:lnTo>
                  <a:lnTo>
                    <a:pt x="18122" y="168841"/>
                  </a:lnTo>
                  <a:lnTo>
                    <a:pt x="33014" y="190046"/>
                  </a:lnTo>
                  <a:lnTo>
                    <a:pt x="45161" y="244856"/>
                  </a:lnTo>
                  <a:lnTo>
                    <a:pt x="44885" y="249417"/>
                  </a:lnTo>
                  <a:lnTo>
                    <a:pt x="45686" y="260208"/>
                  </a:lnTo>
                  <a:lnTo>
                    <a:pt x="50752" y="278751"/>
                  </a:lnTo>
                  <a:lnTo>
                    <a:pt x="63271" y="306565"/>
                  </a:lnTo>
                  <a:lnTo>
                    <a:pt x="70696" y="368482"/>
                  </a:lnTo>
                  <a:lnTo>
                    <a:pt x="76854" y="415804"/>
                  </a:lnTo>
                  <a:lnTo>
                    <a:pt x="85059" y="472546"/>
                  </a:lnTo>
                  <a:lnTo>
                    <a:pt x="98628" y="562724"/>
                  </a:lnTo>
                  <a:lnTo>
                    <a:pt x="98628" y="570014"/>
                  </a:lnTo>
                  <a:lnTo>
                    <a:pt x="105283" y="575945"/>
                  </a:lnTo>
                  <a:lnTo>
                    <a:pt x="401739" y="575945"/>
                  </a:lnTo>
                  <a:lnTo>
                    <a:pt x="408406" y="570014"/>
                  </a:lnTo>
                  <a:lnTo>
                    <a:pt x="408406" y="562724"/>
                  </a:lnTo>
                  <a:lnTo>
                    <a:pt x="412064" y="531774"/>
                  </a:lnTo>
                  <a:lnTo>
                    <a:pt x="414688" y="471546"/>
                  </a:lnTo>
                  <a:lnTo>
                    <a:pt x="419971" y="420063"/>
                  </a:lnTo>
                  <a:lnTo>
                    <a:pt x="426918" y="360268"/>
                  </a:lnTo>
                  <a:lnTo>
                    <a:pt x="434795" y="296610"/>
                  </a:lnTo>
                  <a:lnTo>
                    <a:pt x="460883" y="92367"/>
                  </a:lnTo>
                  <a:lnTo>
                    <a:pt x="462167" y="72869"/>
                  </a:lnTo>
                  <a:lnTo>
                    <a:pt x="462384" y="53192"/>
                  </a:lnTo>
                  <a:lnTo>
                    <a:pt x="461924" y="32791"/>
                  </a:lnTo>
                  <a:lnTo>
                    <a:pt x="458723" y="25298"/>
                  </a:lnTo>
                  <a:lnTo>
                    <a:pt x="458533" y="17310"/>
                  </a:lnTo>
                  <a:lnTo>
                    <a:pt x="449834" y="17310"/>
                  </a:lnTo>
                  <a:lnTo>
                    <a:pt x="345655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0" name="object 141"/>
            <p:cNvSpPr/>
            <p:nvPr/>
          </p:nvSpPr>
          <p:spPr>
            <a:xfrm>
              <a:off x="3622118" y="6188078"/>
              <a:ext cx="433070" cy="575945"/>
            </a:xfrm>
            <a:custGeom>
              <a:avLst/>
              <a:gdLst/>
              <a:ahLst/>
              <a:cxnLst/>
              <a:rect l="l" t="t" r="r" b="b"/>
              <a:pathLst>
                <a:path w="433070" h="575945">
                  <a:moveTo>
                    <a:pt x="20980" y="17322"/>
                  </a:moveTo>
                  <a:lnTo>
                    <a:pt x="136004" y="0"/>
                  </a:lnTo>
                  <a:lnTo>
                    <a:pt x="149105" y="14735"/>
                  </a:lnTo>
                  <a:lnTo>
                    <a:pt x="162139" y="22302"/>
                  </a:lnTo>
                  <a:lnTo>
                    <a:pt x="182904" y="25090"/>
                  </a:lnTo>
                  <a:lnTo>
                    <a:pt x="219201" y="25488"/>
                  </a:lnTo>
                  <a:lnTo>
                    <a:pt x="259265" y="21506"/>
                  </a:lnTo>
                  <a:lnTo>
                    <a:pt x="286742" y="12744"/>
                  </a:lnTo>
                  <a:lnTo>
                    <a:pt x="302553" y="3982"/>
                  </a:lnTo>
                  <a:lnTo>
                    <a:pt x="307619" y="0"/>
                  </a:lnTo>
                  <a:lnTo>
                    <a:pt x="411797" y="17322"/>
                  </a:lnTo>
                  <a:lnTo>
                    <a:pt x="419993" y="18974"/>
                  </a:lnTo>
                  <a:lnTo>
                    <a:pt x="426681" y="23480"/>
                  </a:lnTo>
                  <a:lnTo>
                    <a:pt x="431189" y="30165"/>
                  </a:lnTo>
                  <a:lnTo>
                    <a:pt x="432841" y="38354"/>
                  </a:lnTo>
                  <a:lnTo>
                    <a:pt x="370357" y="562724"/>
                  </a:lnTo>
                  <a:lnTo>
                    <a:pt x="370357" y="570026"/>
                  </a:lnTo>
                  <a:lnTo>
                    <a:pt x="363702" y="575945"/>
                  </a:lnTo>
                  <a:lnTo>
                    <a:pt x="355460" y="575945"/>
                  </a:lnTo>
                  <a:lnTo>
                    <a:pt x="78485" y="575945"/>
                  </a:lnTo>
                  <a:lnTo>
                    <a:pt x="70319" y="575945"/>
                  </a:lnTo>
                  <a:lnTo>
                    <a:pt x="63652" y="570026"/>
                  </a:lnTo>
                  <a:lnTo>
                    <a:pt x="63652" y="562724"/>
                  </a:lnTo>
                  <a:lnTo>
                    <a:pt x="0" y="38354"/>
                  </a:lnTo>
                  <a:lnTo>
                    <a:pt x="1651" y="30165"/>
                  </a:lnTo>
                  <a:lnTo>
                    <a:pt x="6151" y="23480"/>
                  </a:lnTo>
                  <a:lnTo>
                    <a:pt x="12821" y="18974"/>
                  </a:lnTo>
                  <a:lnTo>
                    <a:pt x="20980" y="17322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object 142"/>
            <p:cNvSpPr/>
            <p:nvPr/>
          </p:nvSpPr>
          <p:spPr>
            <a:xfrm>
              <a:off x="3728887" y="5943920"/>
              <a:ext cx="235051" cy="2350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2" name="object 143"/>
            <p:cNvSpPr/>
            <p:nvPr/>
          </p:nvSpPr>
          <p:spPr>
            <a:xfrm>
              <a:off x="3978429" y="6341573"/>
              <a:ext cx="12065" cy="114300"/>
            </a:xfrm>
            <a:custGeom>
              <a:avLst/>
              <a:gdLst/>
              <a:ahLst/>
              <a:cxnLst/>
              <a:rect l="l" t="t" r="r" b="b"/>
              <a:pathLst>
                <a:path w="12064" h="114300">
                  <a:moveTo>
                    <a:pt x="5848" y="-2260"/>
                  </a:moveTo>
                  <a:lnTo>
                    <a:pt x="5848" y="116344"/>
                  </a:lnTo>
                </a:path>
              </a:pathLst>
            </a:custGeom>
            <a:ln w="16217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3" name="object 144"/>
            <p:cNvSpPr/>
            <p:nvPr/>
          </p:nvSpPr>
          <p:spPr>
            <a:xfrm>
              <a:off x="3659494" y="6341573"/>
              <a:ext cx="12065" cy="114300"/>
            </a:xfrm>
            <a:custGeom>
              <a:avLst/>
              <a:gdLst/>
              <a:ahLst/>
              <a:cxnLst/>
              <a:rect l="l" t="t" r="r" b="b"/>
              <a:pathLst>
                <a:path w="12064" h="114300">
                  <a:moveTo>
                    <a:pt x="5816" y="-2260"/>
                  </a:moveTo>
                  <a:lnTo>
                    <a:pt x="5816" y="116344"/>
                  </a:lnTo>
                </a:path>
              </a:pathLst>
            </a:custGeom>
            <a:ln w="16154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4" name="object 145"/>
            <p:cNvSpPr/>
            <p:nvPr/>
          </p:nvSpPr>
          <p:spPr>
            <a:xfrm>
              <a:off x="3564888" y="6002037"/>
              <a:ext cx="101714" cy="1820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5" name="object 146"/>
            <p:cNvSpPr/>
            <p:nvPr/>
          </p:nvSpPr>
          <p:spPr>
            <a:xfrm>
              <a:off x="3544741" y="6156591"/>
              <a:ext cx="119380" cy="401320"/>
            </a:xfrm>
            <a:custGeom>
              <a:avLst/>
              <a:gdLst/>
              <a:ahLst/>
              <a:cxnLst/>
              <a:rect l="l" t="t" r="r" b="b"/>
              <a:pathLst>
                <a:path w="119379" h="401320">
                  <a:moveTo>
                    <a:pt x="57280" y="0"/>
                  </a:moveTo>
                  <a:lnTo>
                    <a:pt x="43864" y="2585"/>
                  </a:lnTo>
                  <a:lnTo>
                    <a:pt x="34931" y="7360"/>
                  </a:lnTo>
                  <a:lnTo>
                    <a:pt x="31686" y="9928"/>
                  </a:lnTo>
                  <a:lnTo>
                    <a:pt x="6730" y="264423"/>
                  </a:lnTo>
                  <a:lnTo>
                    <a:pt x="0" y="308924"/>
                  </a:lnTo>
                  <a:lnTo>
                    <a:pt x="14404" y="358450"/>
                  </a:lnTo>
                  <a:lnTo>
                    <a:pt x="24080" y="384524"/>
                  </a:lnTo>
                  <a:lnTo>
                    <a:pt x="33416" y="395752"/>
                  </a:lnTo>
                  <a:lnTo>
                    <a:pt x="46799" y="400745"/>
                  </a:lnTo>
                  <a:lnTo>
                    <a:pt x="67954" y="393712"/>
                  </a:lnTo>
                  <a:lnTo>
                    <a:pt x="92344" y="368298"/>
                  </a:lnTo>
                  <a:lnTo>
                    <a:pt x="112082" y="332284"/>
                  </a:lnTo>
                  <a:lnTo>
                    <a:pt x="119278" y="293455"/>
                  </a:lnTo>
                  <a:lnTo>
                    <a:pt x="115909" y="231380"/>
                  </a:lnTo>
                  <a:lnTo>
                    <a:pt x="103720" y="31759"/>
                  </a:lnTo>
                  <a:lnTo>
                    <a:pt x="73977" y="3997"/>
                  </a:lnTo>
                  <a:lnTo>
                    <a:pt x="57280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6" name="object 147"/>
            <p:cNvSpPr/>
            <p:nvPr/>
          </p:nvSpPr>
          <p:spPr>
            <a:xfrm>
              <a:off x="3544741" y="6156591"/>
              <a:ext cx="119380" cy="401320"/>
            </a:xfrm>
            <a:custGeom>
              <a:avLst/>
              <a:gdLst/>
              <a:ahLst/>
              <a:cxnLst/>
              <a:rect l="l" t="t" r="r" b="b"/>
              <a:pathLst>
                <a:path w="119379" h="401320">
                  <a:moveTo>
                    <a:pt x="73977" y="3997"/>
                  </a:moveTo>
                  <a:lnTo>
                    <a:pt x="57280" y="0"/>
                  </a:lnTo>
                  <a:lnTo>
                    <a:pt x="43864" y="2585"/>
                  </a:lnTo>
                  <a:lnTo>
                    <a:pt x="34931" y="7360"/>
                  </a:lnTo>
                  <a:lnTo>
                    <a:pt x="31686" y="9928"/>
                  </a:lnTo>
                  <a:lnTo>
                    <a:pt x="6730" y="264423"/>
                  </a:lnTo>
                  <a:lnTo>
                    <a:pt x="0" y="308924"/>
                  </a:lnTo>
                  <a:lnTo>
                    <a:pt x="14404" y="358450"/>
                  </a:lnTo>
                  <a:lnTo>
                    <a:pt x="24080" y="384524"/>
                  </a:lnTo>
                  <a:lnTo>
                    <a:pt x="33416" y="395752"/>
                  </a:lnTo>
                  <a:lnTo>
                    <a:pt x="46799" y="400745"/>
                  </a:lnTo>
                  <a:lnTo>
                    <a:pt x="67954" y="393712"/>
                  </a:lnTo>
                  <a:lnTo>
                    <a:pt x="92344" y="368298"/>
                  </a:lnTo>
                  <a:lnTo>
                    <a:pt x="112082" y="332284"/>
                  </a:lnTo>
                  <a:lnTo>
                    <a:pt x="119278" y="293455"/>
                  </a:lnTo>
                  <a:lnTo>
                    <a:pt x="115909" y="231380"/>
                  </a:lnTo>
                  <a:lnTo>
                    <a:pt x="110666" y="143776"/>
                  </a:lnTo>
                  <a:lnTo>
                    <a:pt x="105839" y="65587"/>
                  </a:lnTo>
                  <a:lnTo>
                    <a:pt x="100020" y="22274"/>
                  </a:lnTo>
                  <a:lnTo>
                    <a:pt x="87936" y="10996"/>
                  </a:lnTo>
                  <a:lnTo>
                    <a:pt x="73977" y="3997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7" name="object 148"/>
            <p:cNvSpPr/>
            <p:nvPr/>
          </p:nvSpPr>
          <p:spPr>
            <a:xfrm>
              <a:off x="3993094" y="6002037"/>
              <a:ext cx="101701" cy="18201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8" name="object 149"/>
            <p:cNvSpPr/>
            <p:nvPr/>
          </p:nvSpPr>
          <p:spPr>
            <a:xfrm>
              <a:off x="3987581" y="6163285"/>
              <a:ext cx="119380" cy="394970"/>
            </a:xfrm>
            <a:custGeom>
              <a:avLst/>
              <a:gdLst/>
              <a:ahLst/>
              <a:cxnLst/>
              <a:rect l="l" t="t" r="r" b="b"/>
              <a:pathLst>
                <a:path w="119379" h="394970">
                  <a:moveTo>
                    <a:pt x="66924" y="0"/>
                  </a:moveTo>
                  <a:lnTo>
                    <a:pt x="28336" y="13705"/>
                  </a:lnTo>
                  <a:lnTo>
                    <a:pt x="4405" y="228327"/>
                  </a:lnTo>
                  <a:lnTo>
                    <a:pt x="0" y="289216"/>
                  </a:lnTo>
                  <a:lnTo>
                    <a:pt x="6619" y="326460"/>
                  </a:lnTo>
                  <a:lnTo>
                    <a:pt x="25806" y="361587"/>
                  </a:lnTo>
                  <a:lnTo>
                    <a:pt x="49784" y="386846"/>
                  </a:lnTo>
                  <a:lnTo>
                    <a:pt x="70777" y="394486"/>
                  </a:lnTo>
                  <a:lnTo>
                    <a:pt x="84246" y="390333"/>
                  </a:lnTo>
                  <a:lnTo>
                    <a:pt x="93760" y="380070"/>
                  </a:lnTo>
                  <a:lnTo>
                    <a:pt x="103841" y="355708"/>
                  </a:lnTo>
                  <a:lnTo>
                    <a:pt x="119011" y="309256"/>
                  </a:lnTo>
                  <a:lnTo>
                    <a:pt x="112991" y="266648"/>
                  </a:lnTo>
                  <a:lnTo>
                    <a:pt x="92341" y="10565"/>
                  </a:lnTo>
                  <a:lnTo>
                    <a:pt x="89138" y="7983"/>
                  </a:lnTo>
                  <a:lnTo>
                    <a:pt x="80286" y="3053"/>
                  </a:lnTo>
                  <a:lnTo>
                    <a:pt x="66924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9" name="object 150"/>
            <p:cNvSpPr/>
            <p:nvPr/>
          </p:nvSpPr>
          <p:spPr>
            <a:xfrm>
              <a:off x="3987581" y="6163285"/>
              <a:ext cx="119380" cy="394970"/>
            </a:xfrm>
            <a:custGeom>
              <a:avLst/>
              <a:gdLst/>
              <a:ahLst/>
              <a:cxnLst/>
              <a:rect l="l" t="t" r="r" b="b"/>
              <a:pathLst>
                <a:path w="119379" h="394970">
                  <a:moveTo>
                    <a:pt x="50190" y="3047"/>
                  </a:moveTo>
                  <a:lnTo>
                    <a:pt x="89138" y="7983"/>
                  </a:lnTo>
                  <a:lnTo>
                    <a:pt x="112991" y="266648"/>
                  </a:lnTo>
                  <a:lnTo>
                    <a:pt x="119011" y="309256"/>
                  </a:lnTo>
                  <a:lnTo>
                    <a:pt x="103841" y="355708"/>
                  </a:lnTo>
                  <a:lnTo>
                    <a:pt x="93760" y="380070"/>
                  </a:lnTo>
                  <a:lnTo>
                    <a:pt x="84246" y="390333"/>
                  </a:lnTo>
                  <a:lnTo>
                    <a:pt x="70777" y="394486"/>
                  </a:lnTo>
                  <a:lnTo>
                    <a:pt x="49784" y="386846"/>
                  </a:lnTo>
                  <a:lnTo>
                    <a:pt x="25806" y="361587"/>
                  </a:lnTo>
                  <a:lnTo>
                    <a:pt x="6619" y="326460"/>
                  </a:lnTo>
                  <a:lnTo>
                    <a:pt x="0" y="289216"/>
                  </a:lnTo>
                  <a:lnTo>
                    <a:pt x="4405" y="228327"/>
                  </a:lnTo>
                  <a:lnTo>
                    <a:pt x="11161" y="140807"/>
                  </a:lnTo>
                  <a:lnTo>
                    <a:pt x="17353" y="62216"/>
                  </a:lnTo>
                  <a:lnTo>
                    <a:pt x="23915" y="19267"/>
                  </a:lnTo>
                  <a:lnTo>
                    <a:pt x="36153" y="9082"/>
                  </a:lnTo>
                  <a:lnTo>
                    <a:pt x="50190" y="3047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0" name="object 151"/>
            <p:cNvSpPr/>
            <p:nvPr/>
          </p:nvSpPr>
          <p:spPr>
            <a:xfrm>
              <a:off x="4007774" y="6109530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0" y="11303"/>
                  </a:moveTo>
                  <a:lnTo>
                    <a:pt x="14046" y="8534"/>
                  </a:lnTo>
                  <a:lnTo>
                    <a:pt x="14046" y="0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74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44"/>
          <p:cNvGrpSpPr/>
          <p:nvPr/>
        </p:nvGrpSpPr>
        <p:grpSpPr>
          <a:xfrm>
            <a:off x="2855495" y="176463"/>
            <a:ext cx="4379494" cy="6448926"/>
            <a:chOff x="3621722" y="4393048"/>
            <a:chExt cx="806742" cy="965813"/>
          </a:xfrm>
        </p:grpSpPr>
        <p:sp>
          <p:nvSpPr>
            <p:cNvPr id="3" name="object 45"/>
            <p:cNvSpPr/>
            <p:nvPr/>
          </p:nvSpPr>
          <p:spPr>
            <a:xfrm>
              <a:off x="3646388" y="4654556"/>
              <a:ext cx="219710" cy="614045"/>
            </a:xfrm>
            <a:custGeom>
              <a:avLst/>
              <a:gdLst/>
              <a:ahLst/>
              <a:cxnLst/>
              <a:rect l="l" t="t" r="r" b="b"/>
              <a:pathLst>
                <a:path w="219710" h="614045">
                  <a:moveTo>
                    <a:pt x="36386" y="0"/>
                  </a:moveTo>
                  <a:lnTo>
                    <a:pt x="23669" y="23625"/>
                  </a:lnTo>
                  <a:lnTo>
                    <a:pt x="13085" y="45380"/>
                  </a:lnTo>
                  <a:lnTo>
                    <a:pt x="4408" y="66852"/>
                  </a:lnTo>
                  <a:lnTo>
                    <a:pt x="0" y="90139"/>
                  </a:lnTo>
                  <a:lnTo>
                    <a:pt x="1861" y="154849"/>
                  </a:lnTo>
                  <a:lnTo>
                    <a:pt x="12991" y="312235"/>
                  </a:lnTo>
                  <a:lnTo>
                    <a:pt x="36386" y="613549"/>
                  </a:lnTo>
                  <a:lnTo>
                    <a:pt x="216688" y="610666"/>
                  </a:lnTo>
                  <a:lnTo>
                    <a:pt x="213704" y="523950"/>
                  </a:lnTo>
                  <a:lnTo>
                    <a:pt x="212084" y="453826"/>
                  </a:lnTo>
                  <a:lnTo>
                    <a:pt x="211606" y="397380"/>
                  </a:lnTo>
                  <a:lnTo>
                    <a:pt x="212048" y="351695"/>
                  </a:lnTo>
                  <a:lnTo>
                    <a:pt x="213190" y="313856"/>
                  </a:lnTo>
                  <a:lnTo>
                    <a:pt x="214811" y="280946"/>
                  </a:lnTo>
                  <a:lnTo>
                    <a:pt x="216688" y="250050"/>
                  </a:lnTo>
                  <a:lnTo>
                    <a:pt x="219180" y="194157"/>
                  </a:lnTo>
                  <a:lnTo>
                    <a:pt x="214861" y="151903"/>
                  </a:lnTo>
                  <a:lnTo>
                    <a:pt x="199095" y="102026"/>
                  </a:lnTo>
                  <a:lnTo>
                    <a:pt x="167247" y="23266"/>
                  </a:lnTo>
                  <a:lnTo>
                    <a:pt x="157068" y="24701"/>
                  </a:lnTo>
                  <a:lnTo>
                    <a:pt x="142708" y="25688"/>
                  </a:lnTo>
                  <a:lnTo>
                    <a:pt x="120714" y="26136"/>
                  </a:lnTo>
                  <a:lnTo>
                    <a:pt x="99766" y="25728"/>
                  </a:lnTo>
                  <a:lnTo>
                    <a:pt x="83998" y="22869"/>
                  </a:lnTo>
                  <a:lnTo>
                    <a:pt x="65507" y="15110"/>
                  </a:lnTo>
                  <a:lnTo>
                    <a:pt x="36386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6"/>
            <p:cNvSpPr/>
            <p:nvPr/>
          </p:nvSpPr>
          <p:spPr>
            <a:xfrm>
              <a:off x="4212196" y="4958742"/>
              <a:ext cx="216268" cy="713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47"/>
            <p:cNvSpPr/>
            <p:nvPr/>
          </p:nvSpPr>
          <p:spPr>
            <a:xfrm>
              <a:off x="3642515" y="4645077"/>
              <a:ext cx="213360" cy="614045"/>
            </a:xfrm>
            <a:custGeom>
              <a:avLst/>
              <a:gdLst/>
              <a:ahLst/>
              <a:cxnLst/>
              <a:rect l="l" t="t" r="r" b="b"/>
              <a:pathLst>
                <a:path w="213360" h="614045">
                  <a:moveTo>
                    <a:pt x="2489" y="54965"/>
                  </a:moveTo>
                  <a:lnTo>
                    <a:pt x="11166" y="35816"/>
                  </a:lnTo>
                  <a:lnTo>
                    <a:pt x="20126" y="18095"/>
                  </a:lnTo>
                  <a:lnTo>
                    <a:pt x="27138" y="5068"/>
                  </a:lnTo>
                  <a:lnTo>
                    <a:pt x="29972" y="0"/>
                  </a:lnTo>
                  <a:lnTo>
                    <a:pt x="59107" y="15154"/>
                  </a:lnTo>
                  <a:lnTo>
                    <a:pt x="77608" y="22936"/>
                  </a:lnTo>
                  <a:lnTo>
                    <a:pt x="93381" y="25803"/>
                  </a:lnTo>
                  <a:lnTo>
                    <a:pt x="114338" y="26212"/>
                  </a:lnTo>
                  <a:lnTo>
                    <a:pt x="136346" y="25752"/>
                  </a:lnTo>
                  <a:lnTo>
                    <a:pt x="150714" y="24739"/>
                  </a:lnTo>
                  <a:lnTo>
                    <a:pt x="158532" y="23726"/>
                  </a:lnTo>
                  <a:lnTo>
                    <a:pt x="160896" y="23266"/>
                  </a:lnTo>
                  <a:lnTo>
                    <a:pt x="192765" y="102099"/>
                  </a:lnTo>
                  <a:lnTo>
                    <a:pt x="208541" y="152014"/>
                  </a:lnTo>
                  <a:lnTo>
                    <a:pt x="212861" y="194282"/>
                  </a:lnTo>
                  <a:lnTo>
                    <a:pt x="210362" y="250177"/>
                  </a:lnTo>
                  <a:lnTo>
                    <a:pt x="208489" y="281081"/>
                  </a:lnTo>
                  <a:lnTo>
                    <a:pt x="206870" y="314003"/>
                  </a:lnTo>
                  <a:lnTo>
                    <a:pt x="205728" y="351857"/>
                  </a:lnTo>
                  <a:lnTo>
                    <a:pt x="205284" y="397557"/>
                  </a:lnTo>
                  <a:lnTo>
                    <a:pt x="205760" y="454017"/>
                  </a:lnTo>
                  <a:lnTo>
                    <a:pt x="207379" y="524150"/>
                  </a:lnTo>
                  <a:lnTo>
                    <a:pt x="210362" y="610870"/>
                  </a:lnTo>
                  <a:lnTo>
                    <a:pt x="29972" y="613740"/>
                  </a:lnTo>
                  <a:lnTo>
                    <a:pt x="17352" y="451566"/>
                  </a:lnTo>
                  <a:lnTo>
                    <a:pt x="10023" y="352053"/>
                  </a:lnTo>
                  <a:lnTo>
                    <a:pt x="5176" y="274290"/>
                  </a:lnTo>
                  <a:lnTo>
                    <a:pt x="0" y="177368"/>
                  </a:lnTo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48"/>
            <p:cNvSpPr/>
            <p:nvPr/>
          </p:nvSpPr>
          <p:spPr>
            <a:xfrm>
              <a:off x="4228091" y="5042960"/>
              <a:ext cx="64769" cy="88265"/>
            </a:xfrm>
            <a:custGeom>
              <a:avLst/>
              <a:gdLst/>
              <a:ahLst/>
              <a:cxnLst/>
              <a:rect l="l" t="t" r="r" b="b"/>
              <a:pathLst>
                <a:path w="64770" h="88264">
                  <a:moveTo>
                    <a:pt x="64414" y="0"/>
                  </a:moveTo>
                  <a:lnTo>
                    <a:pt x="0" y="60058"/>
                  </a:lnTo>
                  <a:lnTo>
                    <a:pt x="59207" y="878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49"/>
            <p:cNvSpPr/>
            <p:nvPr/>
          </p:nvSpPr>
          <p:spPr>
            <a:xfrm>
              <a:off x="4174380" y="5116149"/>
              <a:ext cx="83820" cy="173355"/>
            </a:xfrm>
            <a:custGeom>
              <a:avLst/>
              <a:gdLst/>
              <a:ahLst/>
              <a:cxnLst/>
              <a:rect l="l" t="t" r="r" b="b"/>
              <a:pathLst>
                <a:path w="83820" h="173354">
                  <a:moveTo>
                    <a:pt x="0" y="172732"/>
                  </a:moveTo>
                  <a:lnTo>
                    <a:pt x="83591" y="0"/>
                  </a:lnTo>
                </a:path>
              </a:pathLst>
            </a:custGeom>
            <a:ln w="18059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50"/>
            <p:cNvSpPr/>
            <p:nvPr/>
          </p:nvSpPr>
          <p:spPr>
            <a:xfrm>
              <a:off x="3632442" y="4393048"/>
              <a:ext cx="243255" cy="2432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51"/>
            <p:cNvSpPr/>
            <p:nvPr/>
          </p:nvSpPr>
          <p:spPr>
            <a:xfrm>
              <a:off x="4109549" y="5317183"/>
              <a:ext cx="67945" cy="31115"/>
            </a:xfrm>
            <a:custGeom>
              <a:avLst/>
              <a:gdLst/>
              <a:ahLst/>
              <a:cxnLst/>
              <a:rect l="l" t="t" r="r" b="b"/>
              <a:pathLst>
                <a:path w="67945" h="31114">
                  <a:moveTo>
                    <a:pt x="67563" y="30518"/>
                  </a:moveTo>
                  <a:lnTo>
                    <a:pt x="0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52"/>
            <p:cNvSpPr/>
            <p:nvPr/>
          </p:nvSpPr>
          <p:spPr>
            <a:xfrm>
              <a:off x="4042699" y="5257509"/>
              <a:ext cx="26670" cy="28575"/>
            </a:xfrm>
            <a:custGeom>
              <a:avLst/>
              <a:gdLst/>
              <a:ahLst/>
              <a:cxnLst/>
              <a:rect l="l" t="t" r="r" b="b"/>
              <a:pathLst>
                <a:path w="26670" h="28575">
                  <a:moveTo>
                    <a:pt x="26441" y="28105"/>
                  </a:moveTo>
                  <a:lnTo>
                    <a:pt x="0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53"/>
            <p:cNvSpPr/>
            <p:nvPr/>
          </p:nvSpPr>
          <p:spPr>
            <a:xfrm>
              <a:off x="4111988" y="5250652"/>
              <a:ext cx="45085" cy="46355"/>
            </a:xfrm>
            <a:custGeom>
              <a:avLst/>
              <a:gdLst/>
              <a:ahLst/>
              <a:cxnLst/>
              <a:rect l="l" t="t" r="r" b="b"/>
              <a:pathLst>
                <a:path w="45085" h="46354">
                  <a:moveTo>
                    <a:pt x="0" y="0"/>
                  </a:moveTo>
                  <a:lnTo>
                    <a:pt x="44475" y="45808"/>
                  </a:lnTo>
                </a:path>
              </a:pathLst>
            </a:custGeom>
            <a:ln w="4521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54"/>
            <p:cNvSpPr/>
            <p:nvPr/>
          </p:nvSpPr>
          <p:spPr>
            <a:xfrm>
              <a:off x="4026580" y="5221701"/>
              <a:ext cx="181610" cy="137160"/>
            </a:xfrm>
            <a:custGeom>
              <a:avLst/>
              <a:gdLst/>
              <a:ahLst/>
              <a:cxnLst/>
              <a:rect l="l" t="t" r="r" b="b"/>
              <a:pathLst>
                <a:path w="181610" h="137160">
                  <a:moveTo>
                    <a:pt x="95885" y="68884"/>
                  </a:moveTo>
                  <a:lnTo>
                    <a:pt x="83756" y="59143"/>
                  </a:lnTo>
                  <a:lnTo>
                    <a:pt x="63538" y="56070"/>
                  </a:lnTo>
                </a:path>
                <a:path w="181610" h="137160">
                  <a:moveTo>
                    <a:pt x="133629" y="78613"/>
                  </a:moveTo>
                  <a:lnTo>
                    <a:pt x="141935" y="87185"/>
                  </a:lnTo>
                  <a:lnTo>
                    <a:pt x="133997" y="95161"/>
                  </a:lnTo>
                  <a:lnTo>
                    <a:pt x="122047" y="89852"/>
                  </a:lnTo>
                  <a:lnTo>
                    <a:pt x="109931" y="80124"/>
                  </a:lnTo>
                </a:path>
                <a:path w="181610" h="137160">
                  <a:moveTo>
                    <a:pt x="54102" y="8686"/>
                  </a:moveTo>
                  <a:lnTo>
                    <a:pt x="69596" y="12674"/>
                  </a:lnTo>
                  <a:lnTo>
                    <a:pt x="77901" y="21234"/>
                  </a:lnTo>
                </a:path>
                <a:path w="181610" h="137160">
                  <a:moveTo>
                    <a:pt x="12801" y="6934"/>
                  </a:moveTo>
                  <a:lnTo>
                    <a:pt x="20281" y="0"/>
                  </a:lnTo>
                  <a:lnTo>
                    <a:pt x="35775" y="3975"/>
                  </a:lnTo>
                </a:path>
                <a:path w="181610" h="137160">
                  <a:moveTo>
                    <a:pt x="10299" y="29667"/>
                  </a:moveTo>
                  <a:lnTo>
                    <a:pt x="0" y="18681"/>
                  </a:lnTo>
                  <a:lnTo>
                    <a:pt x="7467" y="11836"/>
                  </a:lnTo>
                </a:path>
                <a:path w="181610" h="137160">
                  <a:moveTo>
                    <a:pt x="76720" y="92671"/>
                  </a:moveTo>
                  <a:lnTo>
                    <a:pt x="64516" y="87185"/>
                  </a:lnTo>
                  <a:lnTo>
                    <a:pt x="54203" y="76263"/>
                  </a:lnTo>
                </a:path>
                <a:path w="181610" h="137160">
                  <a:moveTo>
                    <a:pt x="167335" y="117767"/>
                  </a:moveTo>
                  <a:lnTo>
                    <a:pt x="181470" y="128028"/>
                  </a:lnTo>
                  <a:lnTo>
                    <a:pt x="175234" y="137109"/>
                  </a:lnTo>
                  <a:lnTo>
                    <a:pt x="163029" y="131622"/>
                  </a:lnTo>
                </a:path>
                <a:path w="181610" h="137160">
                  <a:moveTo>
                    <a:pt x="135534" y="94830"/>
                  </a:moveTo>
                  <a:lnTo>
                    <a:pt x="149669" y="105016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55"/>
            <p:cNvSpPr/>
            <p:nvPr/>
          </p:nvSpPr>
          <p:spPr>
            <a:xfrm>
              <a:off x="3638948" y="4810098"/>
              <a:ext cx="102870" cy="172720"/>
            </a:xfrm>
            <a:custGeom>
              <a:avLst/>
              <a:gdLst/>
              <a:ahLst/>
              <a:cxnLst/>
              <a:rect l="l" t="t" r="r" b="b"/>
              <a:pathLst>
                <a:path w="102870" h="172720">
                  <a:moveTo>
                    <a:pt x="0" y="0"/>
                  </a:moveTo>
                  <a:lnTo>
                    <a:pt x="14417" y="31039"/>
                  </a:lnTo>
                  <a:lnTo>
                    <a:pt x="35626" y="69819"/>
                  </a:lnTo>
                  <a:lnTo>
                    <a:pt x="64736" y="116727"/>
                  </a:lnTo>
                  <a:lnTo>
                    <a:pt x="102857" y="172148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56"/>
            <p:cNvSpPr/>
            <p:nvPr/>
          </p:nvSpPr>
          <p:spPr>
            <a:xfrm>
              <a:off x="3774870" y="5024394"/>
              <a:ext cx="25400" cy="30480"/>
            </a:xfrm>
            <a:custGeom>
              <a:avLst/>
              <a:gdLst/>
              <a:ahLst/>
              <a:cxnLst/>
              <a:rect l="l" t="t" r="r" b="b"/>
              <a:pathLst>
                <a:path w="25400" h="30479">
                  <a:moveTo>
                    <a:pt x="0" y="0"/>
                  </a:moveTo>
                  <a:lnTo>
                    <a:pt x="24968" y="30454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57"/>
            <p:cNvSpPr/>
            <p:nvPr/>
          </p:nvSpPr>
          <p:spPr>
            <a:xfrm>
              <a:off x="3834800" y="5093470"/>
              <a:ext cx="145415" cy="140335"/>
            </a:xfrm>
            <a:custGeom>
              <a:avLst/>
              <a:gdLst/>
              <a:ahLst/>
              <a:cxnLst/>
              <a:rect l="l" t="t" r="r" b="b"/>
              <a:pathLst>
                <a:path w="145414" h="140335">
                  <a:moveTo>
                    <a:pt x="0" y="0"/>
                  </a:moveTo>
                  <a:lnTo>
                    <a:pt x="34103" y="33422"/>
                  </a:lnTo>
                  <a:lnTo>
                    <a:pt x="74691" y="72677"/>
                  </a:lnTo>
                  <a:lnTo>
                    <a:pt x="114217" y="110658"/>
                  </a:lnTo>
                  <a:lnTo>
                    <a:pt x="145135" y="140258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8"/>
            <p:cNvSpPr/>
            <p:nvPr/>
          </p:nvSpPr>
          <p:spPr>
            <a:xfrm>
              <a:off x="4057972" y="5174904"/>
              <a:ext cx="7620" cy="31115"/>
            </a:xfrm>
            <a:custGeom>
              <a:avLst/>
              <a:gdLst/>
              <a:ahLst/>
              <a:cxnLst/>
              <a:rect l="l" t="t" r="r" b="b"/>
              <a:pathLst>
                <a:path w="7620" h="31114">
                  <a:moveTo>
                    <a:pt x="673" y="30721"/>
                  </a:moveTo>
                  <a:lnTo>
                    <a:pt x="5225" y="23933"/>
                  </a:lnTo>
                  <a:lnTo>
                    <a:pt x="7108" y="16975"/>
                  </a:lnTo>
                  <a:lnTo>
                    <a:pt x="5605" y="9209"/>
                  </a:lnTo>
                  <a:lnTo>
                    <a:pt x="0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59"/>
            <p:cNvSpPr/>
            <p:nvPr/>
          </p:nvSpPr>
          <p:spPr>
            <a:xfrm>
              <a:off x="3921746" y="5037722"/>
              <a:ext cx="104139" cy="104775"/>
            </a:xfrm>
            <a:custGeom>
              <a:avLst/>
              <a:gdLst/>
              <a:ahLst/>
              <a:cxnLst/>
              <a:rect l="l" t="t" r="r" b="b"/>
              <a:pathLst>
                <a:path w="104139" h="104775">
                  <a:moveTo>
                    <a:pt x="103555" y="104571"/>
                  </a:moveTo>
                  <a:lnTo>
                    <a:pt x="78311" y="79418"/>
                  </a:lnTo>
                  <a:lnTo>
                    <a:pt x="49696" y="50547"/>
                  </a:lnTo>
                  <a:lnTo>
                    <a:pt x="22122" y="22545"/>
                  </a:lnTo>
                  <a:lnTo>
                    <a:pt x="0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60"/>
            <p:cNvSpPr/>
            <p:nvPr/>
          </p:nvSpPr>
          <p:spPr>
            <a:xfrm>
              <a:off x="3844691" y="4946030"/>
              <a:ext cx="46990" cy="57150"/>
            </a:xfrm>
            <a:custGeom>
              <a:avLst/>
              <a:gdLst/>
              <a:ahLst/>
              <a:cxnLst/>
              <a:rect l="l" t="t" r="r" b="b"/>
              <a:pathLst>
                <a:path w="46989" h="57150">
                  <a:moveTo>
                    <a:pt x="46609" y="57124"/>
                  </a:moveTo>
                  <a:lnTo>
                    <a:pt x="0" y="0"/>
                  </a:lnTo>
                </a:path>
              </a:pathLst>
            </a:custGeom>
            <a:ln w="452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61"/>
            <p:cNvSpPr/>
            <p:nvPr/>
          </p:nvSpPr>
          <p:spPr>
            <a:xfrm>
              <a:off x="3629428" y="4783818"/>
              <a:ext cx="424180" cy="466090"/>
            </a:xfrm>
            <a:custGeom>
              <a:avLst/>
              <a:gdLst/>
              <a:ahLst/>
              <a:cxnLst/>
              <a:rect l="l" t="t" r="r" b="b"/>
              <a:pathLst>
                <a:path w="424179" h="466089">
                  <a:moveTo>
                    <a:pt x="334733" y="80721"/>
                  </a:moveTo>
                  <a:lnTo>
                    <a:pt x="328498" y="104381"/>
                  </a:lnTo>
                </a:path>
                <a:path w="424179" h="466089">
                  <a:moveTo>
                    <a:pt x="247218" y="208940"/>
                  </a:moveTo>
                  <a:lnTo>
                    <a:pt x="229857" y="226263"/>
                  </a:lnTo>
                </a:path>
                <a:path w="424179" h="466089">
                  <a:moveTo>
                    <a:pt x="210959" y="156984"/>
                  </a:moveTo>
                  <a:lnTo>
                    <a:pt x="202539" y="146659"/>
                  </a:lnTo>
                </a:path>
                <a:path w="424179" h="466089">
                  <a:moveTo>
                    <a:pt x="287883" y="249339"/>
                  </a:moveTo>
                  <a:lnTo>
                    <a:pt x="282232" y="243585"/>
                  </a:lnTo>
                  <a:lnTo>
                    <a:pt x="278892" y="240182"/>
                  </a:lnTo>
                  <a:lnTo>
                    <a:pt x="270459" y="229857"/>
                  </a:lnTo>
                </a:path>
                <a:path w="424179" h="466089">
                  <a:moveTo>
                    <a:pt x="423951" y="385660"/>
                  </a:moveTo>
                  <a:lnTo>
                    <a:pt x="421259" y="382727"/>
                  </a:lnTo>
                  <a:lnTo>
                    <a:pt x="418045" y="379590"/>
                  </a:lnTo>
                  <a:lnTo>
                    <a:pt x="414261" y="376123"/>
                  </a:lnTo>
                  <a:lnTo>
                    <a:pt x="411911" y="374027"/>
                  </a:lnTo>
                  <a:lnTo>
                    <a:pt x="408736" y="370954"/>
                  </a:lnTo>
                  <a:lnTo>
                    <a:pt x="404914" y="367296"/>
                  </a:lnTo>
                </a:path>
                <a:path w="424179" h="466089">
                  <a:moveTo>
                    <a:pt x="399008" y="453834"/>
                  </a:moveTo>
                  <a:lnTo>
                    <a:pt x="402844" y="450888"/>
                  </a:lnTo>
                  <a:lnTo>
                    <a:pt x="406781" y="447154"/>
                  </a:lnTo>
                  <a:lnTo>
                    <a:pt x="410654" y="442455"/>
                  </a:lnTo>
                  <a:lnTo>
                    <a:pt x="413753" y="438670"/>
                  </a:lnTo>
                  <a:lnTo>
                    <a:pt x="416814" y="435330"/>
                  </a:lnTo>
                  <a:lnTo>
                    <a:pt x="419684" y="432257"/>
                  </a:lnTo>
                </a:path>
                <a:path w="424179" h="466089">
                  <a:moveTo>
                    <a:pt x="355688" y="454875"/>
                  </a:moveTo>
                  <a:lnTo>
                    <a:pt x="361962" y="460882"/>
                  </a:lnTo>
                  <a:lnTo>
                    <a:pt x="365607" y="464350"/>
                  </a:lnTo>
                  <a:lnTo>
                    <a:pt x="372262" y="465594"/>
                  </a:lnTo>
                  <a:lnTo>
                    <a:pt x="381736" y="462788"/>
                  </a:lnTo>
                </a:path>
                <a:path w="424179" h="466089">
                  <a:moveTo>
                    <a:pt x="175971" y="277825"/>
                  </a:moveTo>
                  <a:lnTo>
                    <a:pt x="185674" y="289661"/>
                  </a:lnTo>
                  <a:lnTo>
                    <a:pt x="187794" y="291934"/>
                  </a:lnTo>
                  <a:lnTo>
                    <a:pt x="191046" y="295338"/>
                  </a:lnTo>
                  <a:lnTo>
                    <a:pt x="195211" y="299529"/>
                  </a:lnTo>
                </a:path>
                <a:path w="424179" h="466089">
                  <a:moveTo>
                    <a:pt x="116547" y="204177"/>
                  </a:moveTo>
                  <a:lnTo>
                    <a:pt x="119176" y="207835"/>
                  </a:lnTo>
                  <a:lnTo>
                    <a:pt x="121869" y="211493"/>
                  </a:lnTo>
                  <a:lnTo>
                    <a:pt x="124612" y="215214"/>
                  </a:lnTo>
                  <a:lnTo>
                    <a:pt x="134315" y="227050"/>
                  </a:lnTo>
                </a:path>
                <a:path w="424179" h="466089">
                  <a:moveTo>
                    <a:pt x="0" y="0"/>
                  </a:moveTo>
                  <a:lnTo>
                    <a:pt x="1155" y="3924"/>
                  </a:lnTo>
                  <a:lnTo>
                    <a:pt x="2578" y="8242"/>
                  </a:lnTo>
                  <a:lnTo>
                    <a:pt x="4305" y="13017"/>
                  </a:lnTo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62"/>
            <p:cNvSpPr/>
            <p:nvPr/>
          </p:nvSpPr>
          <p:spPr>
            <a:xfrm>
              <a:off x="3632070" y="4709839"/>
              <a:ext cx="607695" cy="323850"/>
            </a:xfrm>
            <a:custGeom>
              <a:avLst/>
              <a:gdLst/>
              <a:ahLst/>
              <a:cxnLst/>
              <a:rect l="l" t="t" r="r" b="b"/>
              <a:pathLst>
                <a:path w="607695" h="323850">
                  <a:moveTo>
                    <a:pt x="64449" y="0"/>
                  </a:moveTo>
                  <a:lnTo>
                    <a:pt x="28551" y="3223"/>
                  </a:lnTo>
                  <a:lnTo>
                    <a:pt x="2580" y="21124"/>
                  </a:lnTo>
                  <a:lnTo>
                    <a:pt x="0" y="58557"/>
                  </a:lnTo>
                  <a:lnTo>
                    <a:pt x="4632" y="74891"/>
                  </a:lnTo>
                  <a:lnTo>
                    <a:pt x="32250" y="125928"/>
                  </a:lnTo>
                  <a:lnTo>
                    <a:pt x="99120" y="177795"/>
                  </a:lnTo>
                  <a:lnTo>
                    <a:pt x="159972" y="208754"/>
                  </a:lnTo>
                  <a:lnTo>
                    <a:pt x="244119" y="241881"/>
                  </a:lnTo>
                  <a:lnTo>
                    <a:pt x="330314" y="264754"/>
                  </a:lnTo>
                  <a:lnTo>
                    <a:pt x="382176" y="278165"/>
                  </a:lnTo>
                  <a:lnTo>
                    <a:pt x="464412" y="297987"/>
                  </a:lnTo>
                  <a:lnTo>
                    <a:pt x="574001" y="323771"/>
                  </a:lnTo>
                  <a:lnTo>
                    <a:pt x="587028" y="318562"/>
                  </a:lnTo>
                  <a:lnTo>
                    <a:pt x="594248" y="312482"/>
                  </a:lnTo>
                  <a:lnTo>
                    <a:pt x="598254" y="301624"/>
                  </a:lnTo>
                  <a:lnTo>
                    <a:pt x="601637" y="282077"/>
                  </a:lnTo>
                  <a:lnTo>
                    <a:pt x="606163" y="260148"/>
                  </a:lnTo>
                  <a:lnTo>
                    <a:pt x="607215" y="243928"/>
                  </a:lnTo>
                  <a:lnTo>
                    <a:pt x="597833" y="232044"/>
                  </a:lnTo>
                  <a:lnTo>
                    <a:pt x="571055" y="223123"/>
                  </a:lnTo>
                  <a:lnTo>
                    <a:pt x="528651" y="212764"/>
                  </a:lnTo>
                  <a:lnTo>
                    <a:pt x="466332" y="196474"/>
                  </a:lnTo>
                  <a:lnTo>
                    <a:pt x="385432" y="174825"/>
                  </a:lnTo>
                  <a:lnTo>
                    <a:pt x="293827" y="140180"/>
                  </a:lnTo>
                  <a:lnTo>
                    <a:pt x="157784" y="58430"/>
                  </a:lnTo>
                  <a:lnTo>
                    <a:pt x="138279" y="34460"/>
                  </a:lnTo>
                  <a:lnTo>
                    <a:pt x="125426" y="21071"/>
                  </a:lnTo>
                  <a:lnTo>
                    <a:pt x="113509" y="13405"/>
                  </a:lnTo>
                  <a:lnTo>
                    <a:pt x="96812" y="6601"/>
                  </a:lnTo>
                  <a:lnTo>
                    <a:pt x="64449" y="0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63"/>
            <p:cNvSpPr/>
            <p:nvPr/>
          </p:nvSpPr>
          <p:spPr>
            <a:xfrm>
              <a:off x="3621722" y="4700396"/>
              <a:ext cx="607695" cy="324485"/>
            </a:xfrm>
            <a:custGeom>
              <a:avLst/>
              <a:gdLst/>
              <a:ahLst/>
              <a:cxnLst/>
              <a:rect l="l" t="t" r="r" b="b"/>
              <a:pathLst>
                <a:path w="607695" h="324485">
                  <a:moveTo>
                    <a:pt x="330415" y="264919"/>
                  </a:moveTo>
                  <a:lnTo>
                    <a:pt x="382285" y="278340"/>
                  </a:lnTo>
                  <a:lnTo>
                    <a:pt x="464539" y="298183"/>
                  </a:lnTo>
                  <a:lnTo>
                    <a:pt x="540665" y="316164"/>
                  </a:lnTo>
                  <a:lnTo>
                    <a:pt x="574154" y="323999"/>
                  </a:lnTo>
                  <a:lnTo>
                    <a:pt x="587187" y="318753"/>
                  </a:lnTo>
                  <a:lnTo>
                    <a:pt x="594412" y="312653"/>
                  </a:lnTo>
                  <a:lnTo>
                    <a:pt x="598419" y="301784"/>
                  </a:lnTo>
                  <a:lnTo>
                    <a:pt x="601802" y="282229"/>
                  </a:lnTo>
                  <a:lnTo>
                    <a:pt x="606330" y="260306"/>
                  </a:lnTo>
                  <a:lnTo>
                    <a:pt x="607383" y="244083"/>
                  </a:lnTo>
                  <a:lnTo>
                    <a:pt x="597998" y="232181"/>
                  </a:lnTo>
                  <a:lnTo>
                    <a:pt x="571207" y="223224"/>
                  </a:lnTo>
                  <a:lnTo>
                    <a:pt x="528801" y="212890"/>
                  </a:lnTo>
                  <a:lnTo>
                    <a:pt x="466464" y="196593"/>
                  </a:lnTo>
                  <a:lnTo>
                    <a:pt x="410080" y="181533"/>
                  </a:lnTo>
                  <a:lnTo>
                    <a:pt x="293916" y="140293"/>
                  </a:lnTo>
                  <a:lnTo>
                    <a:pt x="157835" y="58467"/>
                  </a:lnTo>
                  <a:lnTo>
                    <a:pt x="138323" y="34490"/>
                  </a:lnTo>
                  <a:lnTo>
                    <a:pt x="125466" y="21098"/>
                  </a:lnTo>
                  <a:lnTo>
                    <a:pt x="113547" y="13430"/>
                  </a:lnTo>
                  <a:lnTo>
                    <a:pt x="96850" y="6626"/>
                  </a:lnTo>
                  <a:lnTo>
                    <a:pt x="64474" y="0"/>
                  </a:lnTo>
                  <a:lnTo>
                    <a:pt x="28560" y="3230"/>
                  </a:lnTo>
                  <a:lnTo>
                    <a:pt x="2579" y="21151"/>
                  </a:lnTo>
                  <a:lnTo>
                    <a:pt x="0" y="58594"/>
                  </a:lnTo>
                  <a:lnTo>
                    <a:pt x="4639" y="74938"/>
                  </a:lnTo>
                  <a:lnTo>
                    <a:pt x="32264" y="126036"/>
                  </a:lnTo>
                  <a:lnTo>
                    <a:pt x="99152" y="177924"/>
                  </a:lnTo>
                  <a:lnTo>
                    <a:pt x="160022" y="208879"/>
                  </a:lnTo>
                  <a:lnTo>
                    <a:pt x="244195" y="241982"/>
                  </a:lnTo>
                  <a:lnTo>
                    <a:pt x="330415" y="264919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1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41"/>
          <p:cNvGrpSpPr/>
          <p:nvPr/>
        </p:nvGrpSpPr>
        <p:grpSpPr>
          <a:xfrm>
            <a:off x="224589" y="176463"/>
            <a:ext cx="11742822" cy="6416842"/>
            <a:chOff x="3275707" y="2703861"/>
            <a:chExt cx="758477" cy="1055909"/>
          </a:xfrm>
        </p:grpSpPr>
        <p:sp>
          <p:nvSpPr>
            <p:cNvPr id="3" name="object 42"/>
            <p:cNvSpPr/>
            <p:nvPr/>
          </p:nvSpPr>
          <p:spPr>
            <a:xfrm>
              <a:off x="3275707" y="2703861"/>
              <a:ext cx="119710" cy="2405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3"/>
            <p:cNvSpPr/>
            <p:nvPr/>
          </p:nvSpPr>
          <p:spPr>
            <a:xfrm>
              <a:off x="3306474" y="2921570"/>
              <a:ext cx="727710" cy="838200"/>
            </a:xfrm>
            <a:custGeom>
              <a:avLst/>
              <a:gdLst/>
              <a:ahLst/>
              <a:cxnLst/>
              <a:rect l="l" t="t" r="r" b="b"/>
              <a:pathLst>
                <a:path w="727710" h="838200">
                  <a:moveTo>
                    <a:pt x="721303" y="720986"/>
                  </a:moveTo>
                  <a:lnTo>
                    <a:pt x="618007" y="720986"/>
                  </a:lnTo>
                  <a:lnTo>
                    <a:pt x="620422" y="735709"/>
                  </a:lnTo>
                  <a:lnTo>
                    <a:pt x="623237" y="755063"/>
                  </a:lnTo>
                  <a:lnTo>
                    <a:pt x="625723" y="776232"/>
                  </a:lnTo>
                  <a:lnTo>
                    <a:pt x="627151" y="796398"/>
                  </a:lnTo>
                  <a:lnTo>
                    <a:pt x="631460" y="824674"/>
                  </a:lnTo>
                  <a:lnTo>
                    <a:pt x="641712" y="836078"/>
                  </a:lnTo>
                  <a:lnTo>
                    <a:pt x="658069" y="837802"/>
                  </a:lnTo>
                  <a:lnTo>
                    <a:pt x="680694" y="837038"/>
                  </a:lnTo>
                  <a:lnTo>
                    <a:pt x="700887" y="837038"/>
                  </a:lnTo>
                  <a:lnTo>
                    <a:pt x="712327" y="834938"/>
                  </a:lnTo>
                  <a:lnTo>
                    <a:pt x="719646" y="828775"/>
                  </a:lnTo>
                  <a:lnTo>
                    <a:pt x="727100" y="816655"/>
                  </a:lnTo>
                  <a:lnTo>
                    <a:pt x="725042" y="781910"/>
                  </a:lnTo>
                  <a:lnTo>
                    <a:pt x="721303" y="720986"/>
                  </a:lnTo>
                  <a:close/>
                </a:path>
                <a:path w="727710" h="838200">
                  <a:moveTo>
                    <a:pt x="700887" y="837038"/>
                  </a:moveTo>
                  <a:lnTo>
                    <a:pt x="680694" y="837038"/>
                  </a:lnTo>
                  <a:lnTo>
                    <a:pt x="700793" y="837056"/>
                  </a:lnTo>
                  <a:close/>
                </a:path>
                <a:path w="727710" h="838200">
                  <a:moveTo>
                    <a:pt x="686161" y="323158"/>
                  </a:moveTo>
                  <a:lnTo>
                    <a:pt x="256248" y="323158"/>
                  </a:lnTo>
                  <a:lnTo>
                    <a:pt x="307937" y="748951"/>
                  </a:lnTo>
                  <a:lnTo>
                    <a:pt x="307937" y="756203"/>
                  </a:lnTo>
                  <a:lnTo>
                    <a:pt x="314617" y="762146"/>
                  </a:lnTo>
                  <a:lnTo>
                    <a:pt x="608025" y="762146"/>
                  </a:lnTo>
                  <a:lnTo>
                    <a:pt x="614680" y="756203"/>
                  </a:lnTo>
                  <a:lnTo>
                    <a:pt x="614680" y="748951"/>
                  </a:lnTo>
                  <a:lnTo>
                    <a:pt x="618007" y="720986"/>
                  </a:lnTo>
                  <a:lnTo>
                    <a:pt x="721303" y="720986"/>
                  </a:lnTo>
                  <a:lnTo>
                    <a:pt x="720193" y="702898"/>
                  </a:lnTo>
                  <a:lnTo>
                    <a:pt x="714547" y="617451"/>
                  </a:lnTo>
                  <a:lnTo>
                    <a:pt x="710095" y="563404"/>
                  </a:lnTo>
                  <a:lnTo>
                    <a:pt x="707801" y="542054"/>
                  </a:lnTo>
                  <a:lnTo>
                    <a:pt x="703827" y="502491"/>
                  </a:lnTo>
                  <a:lnTo>
                    <a:pt x="686161" y="323158"/>
                  </a:lnTo>
                  <a:close/>
                </a:path>
                <a:path w="727710" h="838200">
                  <a:moveTo>
                    <a:pt x="30908" y="0"/>
                  </a:moveTo>
                  <a:lnTo>
                    <a:pt x="15738" y="4668"/>
                  </a:lnTo>
                  <a:lnTo>
                    <a:pt x="6269" y="15327"/>
                  </a:lnTo>
                  <a:lnTo>
                    <a:pt x="1537" y="32011"/>
                  </a:lnTo>
                  <a:lnTo>
                    <a:pt x="0" y="73525"/>
                  </a:lnTo>
                  <a:lnTo>
                    <a:pt x="98" y="141829"/>
                  </a:lnTo>
                  <a:lnTo>
                    <a:pt x="742" y="207487"/>
                  </a:lnTo>
                  <a:lnTo>
                    <a:pt x="1003" y="257867"/>
                  </a:lnTo>
                  <a:lnTo>
                    <a:pt x="48475" y="292487"/>
                  </a:lnTo>
                  <a:lnTo>
                    <a:pt x="97245" y="307524"/>
                  </a:lnTo>
                  <a:lnTo>
                    <a:pt x="152989" y="318781"/>
                  </a:lnTo>
                  <a:lnTo>
                    <a:pt x="208419" y="324559"/>
                  </a:lnTo>
                  <a:lnTo>
                    <a:pt x="256248" y="323158"/>
                  </a:lnTo>
                  <a:lnTo>
                    <a:pt x="686161" y="323158"/>
                  </a:lnTo>
                  <a:lnTo>
                    <a:pt x="681354" y="274971"/>
                  </a:lnTo>
                  <a:lnTo>
                    <a:pt x="676643" y="228988"/>
                  </a:lnTo>
                  <a:lnTo>
                    <a:pt x="677164" y="224543"/>
                  </a:lnTo>
                  <a:lnTo>
                    <a:pt x="677164" y="221406"/>
                  </a:lnTo>
                  <a:lnTo>
                    <a:pt x="676465" y="218396"/>
                  </a:lnTo>
                  <a:lnTo>
                    <a:pt x="675923" y="217227"/>
                  </a:lnTo>
                  <a:lnTo>
                    <a:pt x="242773" y="217227"/>
                  </a:lnTo>
                  <a:lnTo>
                    <a:pt x="111721" y="198920"/>
                  </a:lnTo>
                  <a:lnTo>
                    <a:pt x="102716" y="140546"/>
                  </a:lnTo>
                  <a:lnTo>
                    <a:pt x="96586" y="93490"/>
                  </a:lnTo>
                  <a:lnTo>
                    <a:pt x="92385" y="35731"/>
                  </a:lnTo>
                  <a:lnTo>
                    <a:pt x="86171" y="19258"/>
                  </a:lnTo>
                  <a:lnTo>
                    <a:pt x="73539" y="7869"/>
                  </a:lnTo>
                  <a:lnTo>
                    <a:pt x="52743" y="1289"/>
                  </a:lnTo>
                  <a:lnTo>
                    <a:pt x="30908" y="0"/>
                  </a:lnTo>
                  <a:close/>
                </a:path>
                <a:path w="727710" h="838200">
                  <a:moveTo>
                    <a:pt x="380314" y="186176"/>
                  </a:moveTo>
                  <a:lnTo>
                    <a:pt x="295863" y="198927"/>
                  </a:lnTo>
                  <a:lnTo>
                    <a:pt x="265316" y="203499"/>
                  </a:lnTo>
                  <a:lnTo>
                    <a:pt x="262666" y="204624"/>
                  </a:lnTo>
                  <a:lnTo>
                    <a:pt x="256381" y="207502"/>
                  </a:lnTo>
                  <a:lnTo>
                    <a:pt x="248953" y="211385"/>
                  </a:lnTo>
                  <a:lnTo>
                    <a:pt x="242875" y="215526"/>
                  </a:lnTo>
                  <a:lnTo>
                    <a:pt x="242773" y="217227"/>
                  </a:lnTo>
                  <a:lnTo>
                    <a:pt x="675923" y="217227"/>
                  </a:lnTo>
                  <a:lnTo>
                    <a:pt x="675493" y="216302"/>
                  </a:lnTo>
                  <a:lnTo>
                    <a:pt x="674286" y="216302"/>
                  </a:lnTo>
                  <a:lnTo>
                    <a:pt x="674010" y="213436"/>
                  </a:lnTo>
                  <a:lnTo>
                    <a:pt x="672907" y="211665"/>
                  </a:lnTo>
                  <a:lnTo>
                    <a:pt x="463499" y="211665"/>
                  </a:lnTo>
                  <a:lnTo>
                    <a:pt x="427195" y="211267"/>
                  </a:lnTo>
                  <a:lnTo>
                    <a:pt x="406428" y="208479"/>
                  </a:lnTo>
                  <a:lnTo>
                    <a:pt x="393401" y="200912"/>
                  </a:lnTo>
                  <a:lnTo>
                    <a:pt x="380314" y="186176"/>
                  </a:lnTo>
                  <a:close/>
                </a:path>
                <a:path w="727710" h="838200">
                  <a:moveTo>
                    <a:pt x="674471" y="215322"/>
                  </a:moveTo>
                  <a:lnTo>
                    <a:pt x="674286" y="216302"/>
                  </a:lnTo>
                  <a:lnTo>
                    <a:pt x="675493" y="216302"/>
                  </a:lnTo>
                  <a:lnTo>
                    <a:pt x="675221" y="215716"/>
                  </a:lnTo>
                  <a:lnTo>
                    <a:pt x="674471" y="215322"/>
                  </a:lnTo>
                  <a:close/>
                </a:path>
                <a:path w="727710" h="838200">
                  <a:moveTo>
                    <a:pt x="551955" y="186176"/>
                  </a:moveTo>
                  <a:lnTo>
                    <a:pt x="546885" y="190159"/>
                  </a:lnTo>
                  <a:lnTo>
                    <a:pt x="531043" y="198927"/>
                  </a:lnTo>
                  <a:lnTo>
                    <a:pt x="503574" y="207682"/>
                  </a:lnTo>
                  <a:lnTo>
                    <a:pt x="463499" y="211665"/>
                  </a:lnTo>
                  <a:lnTo>
                    <a:pt x="672907" y="211665"/>
                  </a:lnTo>
                  <a:lnTo>
                    <a:pt x="670306" y="207487"/>
                  </a:lnTo>
                  <a:lnTo>
                    <a:pt x="663676" y="203499"/>
                  </a:lnTo>
                  <a:lnTo>
                    <a:pt x="656133" y="203499"/>
                  </a:lnTo>
                  <a:lnTo>
                    <a:pt x="551955" y="186176"/>
                  </a:lnTo>
                  <a:close/>
                </a:path>
              </a:pathLst>
            </a:custGeom>
            <a:solidFill>
              <a:srgbClr val="5BC5F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44"/>
            <p:cNvSpPr/>
            <p:nvPr/>
          </p:nvSpPr>
          <p:spPr>
            <a:xfrm>
              <a:off x="3642315" y="2856790"/>
              <a:ext cx="230581" cy="2306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45"/>
            <p:cNvSpPr/>
            <p:nvPr/>
          </p:nvSpPr>
          <p:spPr>
            <a:xfrm>
              <a:off x="3288975" y="2924935"/>
              <a:ext cx="676910" cy="749935"/>
            </a:xfrm>
            <a:custGeom>
              <a:avLst/>
              <a:gdLst/>
              <a:ahLst/>
              <a:cxnLst/>
              <a:rect l="l" t="t" r="r" b="b"/>
              <a:pathLst>
                <a:path w="676910" h="749935">
                  <a:moveTo>
                    <a:pt x="254810" y="309015"/>
                  </a:moveTo>
                  <a:lnTo>
                    <a:pt x="207619" y="309957"/>
                  </a:lnTo>
                  <a:lnTo>
                    <a:pt x="153157" y="302772"/>
                  </a:lnTo>
                  <a:lnTo>
                    <a:pt x="98513" y="289605"/>
                  </a:lnTo>
                  <a:lnTo>
                    <a:pt x="50774" y="272604"/>
                  </a:lnTo>
                  <a:lnTo>
                    <a:pt x="17029" y="253915"/>
                  </a:lnTo>
                  <a:lnTo>
                    <a:pt x="3530" y="192870"/>
                  </a:lnTo>
                  <a:lnTo>
                    <a:pt x="1475" y="130344"/>
                  </a:lnTo>
                  <a:lnTo>
                    <a:pt x="0" y="69349"/>
                  </a:lnTo>
                  <a:lnTo>
                    <a:pt x="899" y="31127"/>
                  </a:lnTo>
                  <a:lnTo>
                    <a:pt x="5179" y="14606"/>
                  </a:lnTo>
                  <a:lnTo>
                    <a:pt x="13637" y="4306"/>
                  </a:lnTo>
                  <a:lnTo>
                    <a:pt x="27792" y="0"/>
                  </a:lnTo>
                  <a:lnTo>
                    <a:pt x="49159" y="1459"/>
                  </a:lnTo>
                  <a:lnTo>
                    <a:pt x="94666" y="17052"/>
                  </a:lnTo>
                  <a:lnTo>
                    <a:pt x="100024" y="72301"/>
                  </a:lnTo>
                  <a:lnTo>
                    <a:pt x="106320" y="121400"/>
                  </a:lnTo>
                  <a:lnTo>
                    <a:pt x="112671" y="164348"/>
                  </a:lnTo>
                  <a:lnTo>
                    <a:pt x="115567" y="182752"/>
                  </a:lnTo>
                  <a:lnTo>
                    <a:pt x="241716" y="203339"/>
                  </a:lnTo>
                </a:path>
                <a:path w="676910" h="749935">
                  <a:moveTo>
                    <a:pt x="264754" y="191121"/>
                  </a:moveTo>
                  <a:lnTo>
                    <a:pt x="379753" y="173798"/>
                  </a:lnTo>
                  <a:lnTo>
                    <a:pt x="392840" y="188534"/>
                  </a:lnTo>
                  <a:lnTo>
                    <a:pt x="405867" y="196101"/>
                  </a:lnTo>
                  <a:lnTo>
                    <a:pt x="426634" y="198889"/>
                  </a:lnTo>
                  <a:lnTo>
                    <a:pt x="462938" y="199287"/>
                  </a:lnTo>
                  <a:lnTo>
                    <a:pt x="503007" y="195305"/>
                  </a:lnTo>
                  <a:lnTo>
                    <a:pt x="530497" y="186543"/>
                  </a:lnTo>
                  <a:lnTo>
                    <a:pt x="546321" y="177781"/>
                  </a:lnTo>
                  <a:lnTo>
                    <a:pt x="551393" y="173798"/>
                  </a:lnTo>
                  <a:lnTo>
                    <a:pt x="655571" y="191121"/>
                  </a:lnTo>
                  <a:lnTo>
                    <a:pt x="663760" y="192772"/>
                  </a:lnTo>
                  <a:lnTo>
                    <a:pt x="670445" y="197276"/>
                  </a:lnTo>
                  <a:lnTo>
                    <a:pt x="674951" y="203964"/>
                  </a:lnTo>
                  <a:lnTo>
                    <a:pt x="676603" y="212165"/>
                  </a:lnTo>
                  <a:lnTo>
                    <a:pt x="614119" y="736497"/>
                  </a:lnTo>
                  <a:lnTo>
                    <a:pt x="614119" y="743813"/>
                  </a:lnTo>
                  <a:lnTo>
                    <a:pt x="607451" y="749769"/>
                  </a:lnTo>
                  <a:lnTo>
                    <a:pt x="599221" y="749769"/>
                  </a:lnTo>
                  <a:lnTo>
                    <a:pt x="322273" y="749769"/>
                  </a:lnTo>
                  <a:lnTo>
                    <a:pt x="314043" y="749769"/>
                  </a:lnTo>
                  <a:lnTo>
                    <a:pt x="307363" y="743813"/>
                  </a:lnTo>
                  <a:lnTo>
                    <a:pt x="307363" y="736497"/>
                  </a:lnTo>
                  <a:lnTo>
                    <a:pt x="243723" y="212165"/>
                  </a:lnTo>
                  <a:lnTo>
                    <a:pt x="245375" y="203964"/>
                  </a:lnTo>
                  <a:lnTo>
                    <a:pt x="249881" y="197276"/>
                  </a:lnTo>
                  <a:lnTo>
                    <a:pt x="256566" y="192772"/>
                  </a:lnTo>
                  <a:lnTo>
                    <a:pt x="264754" y="191121"/>
                  </a:lnTo>
                  <a:close/>
                </a:path>
              </a:pathLst>
            </a:custGeom>
            <a:ln w="4483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46"/>
            <p:cNvSpPr/>
            <p:nvPr/>
          </p:nvSpPr>
          <p:spPr>
            <a:xfrm>
              <a:off x="3640071" y="2854544"/>
              <a:ext cx="235064" cy="2351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47"/>
            <p:cNvSpPr/>
            <p:nvPr/>
          </p:nvSpPr>
          <p:spPr>
            <a:xfrm>
              <a:off x="3905743" y="3113797"/>
              <a:ext cx="110489" cy="642620"/>
            </a:xfrm>
            <a:custGeom>
              <a:avLst/>
              <a:gdLst/>
              <a:ahLst/>
              <a:cxnLst/>
              <a:rect l="l" t="t" r="r" b="b"/>
              <a:pathLst>
                <a:path w="110489" h="642620">
                  <a:moveTo>
                    <a:pt x="57886" y="14016"/>
                  </a:moveTo>
                  <a:lnTo>
                    <a:pt x="62268" y="55594"/>
                  </a:lnTo>
                  <a:lnTo>
                    <a:pt x="67952" y="112004"/>
                  </a:lnTo>
                  <a:lnTo>
                    <a:pt x="74297" y="176138"/>
                  </a:lnTo>
                  <a:lnTo>
                    <a:pt x="80658" y="240886"/>
                  </a:lnTo>
                  <a:lnTo>
                    <a:pt x="86395" y="299136"/>
                  </a:lnTo>
                  <a:lnTo>
                    <a:pt x="90863" y="343781"/>
                  </a:lnTo>
                  <a:lnTo>
                    <a:pt x="93421" y="367711"/>
                  </a:lnTo>
                  <a:lnTo>
                    <a:pt x="97873" y="421758"/>
                  </a:lnTo>
                  <a:lnTo>
                    <a:pt x="103519" y="507204"/>
                  </a:lnTo>
                  <a:lnTo>
                    <a:pt x="108367" y="586216"/>
                  </a:lnTo>
                  <a:lnTo>
                    <a:pt x="110426" y="620961"/>
                  </a:lnTo>
                  <a:lnTo>
                    <a:pt x="102972" y="633046"/>
                  </a:lnTo>
                  <a:lnTo>
                    <a:pt x="95654" y="639198"/>
                  </a:lnTo>
                  <a:lnTo>
                    <a:pt x="84124" y="641332"/>
                  </a:lnTo>
                  <a:lnTo>
                    <a:pt x="64033" y="641357"/>
                  </a:lnTo>
                  <a:lnTo>
                    <a:pt x="41395" y="642105"/>
                  </a:lnTo>
                  <a:lnTo>
                    <a:pt x="25036" y="640362"/>
                  </a:lnTo>
                  <a:lnTo>
                    <a:pt x="14789" y="628954"/>
                  </a:lnTo>
                  <a:lnTo>
                    <a:pt x="10490" y="600705"/>
                  </a:lnTo>
                  <a:lnTo>
                    <a:pt x="8358" y="573870"/>
                  </a:lnTo>
                  <a:lnTo>
                    <a:pt x="4806" y="546831"/>
                  </a:lnTo>
                  <a:lnTo>
                    <a:pt x="1474" y="525945"/>
                  </a:lnTo>
                  <a:lnTo>
                    <a:pt x="0" y="517571"/>
                  </a:lnTo>
                  <a:lnTo>
                    <a:pt x="57886" y="26169"/>
                  </a:lnTo>
                  <a:lnTo>
                    <a:pt x="56593" y="7492"/>
                  </a:lnTo>
                  <a:lnTo>
                    <a:pt x="56162" y="0"/>
                  </a:lnTo>
                  <a:lnTo>
                    <a:pt x="56593" y="2554"/>
                  </a:lnTo>
                  <a:lnTo>
                    <a:pt x="57886" y="14016"/>
                  </a:lnTo>
                  <a:close/>
                </a:path>
              </a:pathLst>
            </a:custGeom>
            <a:ln w="4521">
              <a:solidFill>
                <a:srgbClr val="000000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4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0</Words>
  <Application>Microsoft Office PowerPoint</Application>
  <PresentationFormat>Widescreen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الاعلام</dc:title>
  <dc:creator>Maher</dc:creator>
  <cp:lastModifiedBy>Maher</cp:lastModifiedBy>
  <cp:revision>13</cp:revision>
  <dcterms:created xsi:type="dcterms:W3CDTF">2020-12-17T17:06:01Z</dcterms:created>
  <dcterms:modified xsi:type="dcterms:W3CDTF">2020-12-17T18:56:27Z</dcterms:modified>
</cp:coreProperties>
</file>