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-456" y="-10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5519-A6E4-43EE-9982-75F0F14CEB6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7A2D-0F81-4227-8745-79CD71F77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92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5519-A6E4-43EE-9982-75F0F14CEB6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7A2D-0F81-4227-8745-79CD71F77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8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5519-A6E4-43EE-9982-75F0F14CEB6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7A2D-0F81-4227-8745-79CD71F77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0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5519-A6E4-43EE-9982-75F0F14CEB6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7A2D-0F81-4227-8745-79CD71F77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5519-A6E4-43EE-9982-75F0F14CEB6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7A2D-0F81-4227-8745-79CD71F77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4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5519-A6E4-43EE-9982-75F0F14CEB6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7A2D-0F81-4227-8745-79CD71F77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87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5519-A6E4-43EE-9982-75F0F14CEB6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7A2D-0F81-4227-8745-79CD71F77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5519-A6E4-43EE-9982-75F0F14CEB6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7A2D-0F81-4227-8745-79CD71F77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7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5519-A6E4-43EE-9982-75F0F14CEB6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7A2D-0F81-4227-8745-79CD71F77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39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5519-A6E4-43EE-9982-75F0F14CEB6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7A2D-0F81-4227-8745-79CD71F77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9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5519-A6E4-43EE-9982-75F0F14CEB6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7A2D-0F81-4227-8745-79CD71F77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95519-A6E4-43EE-9982-75F0F14CEB6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87A2D-0F81-4227-8745-79CD71F77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4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12955"/>
            <a:ext cx="9144000" cy="1215484"/>
          </a:xfrm>
        </p:spPr>
        <p:txBody>
          <a:bodyPr>
            <a:noAutofit/>
          </a:bodyPr>
          <a:lstStyle/>
          <a:p>
            <a:pPr marL="0" marR="0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</a:br>
            <a:r>
              <a:rPr lang="en-US" sz="3200" b="1" dirty="0">
                <a:solidFill>
                  <a:srgbClr val="002060"/>
                </a:solidFill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/>
            </a:r>
            <a:br>
              <a:rPr lang="en-US" sz="3200" b="1" dirty="0">
                <a:solidFill>
                  <a:srgbClr val="002060"/>
                </a:solidFill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</a:br>
            <a:r>
              <a:rPr lang="en-US" sz="3200" b="1" dirty="0" smtClean="0">
                <a:solidFill>
                  <a:srgbClr val="002060"/>
                </a:solidFill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</a:br>
            <a:r>
              <a:rPr lang="en-US" sz="3200" b="1" dirty="0">
                <a:solidFill>
                  <a:srgbClr val="002060"/>
                </a:solidFill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/>
            </a:r>
            <a:br>
              <a:rPr lang="en-US" sz="3200" b="1" dirty="0">
                <a:solidFill>
                  <a:srgbClr val="002060"/>
                </a:solidFill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</a:br>
            <a:r>
              <a:rPr lang="en-US" sz="3200" b="1" dirty="0" smtClean="0">
                <a:solidFill>
                  <a:srgbClr val="002060"/>
                </a:solidFill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</a:br>
            <a:r>
              <a:rPr lang="ar-IQ" sz="3200" b="1" dirty="0" smtClean="0">
                <a:solidFill>
                  <a:srgbClr val="002060"/>
                </a:solidFill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>يـــــــــــــــــــاري</a:t>
            </a:r>
            <a: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83473"/>
            <a:ext cx="9144000" cy="3674327"/>
          </a:xfrm>
        </p:spPr>
        <p:txBody>
          <a:bodyPr>
            <a:normAutofit fontScale="70000" lnSpcReduction="20000"/>
          </a:bodyPr>
          <a:lstStyle/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b="1" dirty="0">
                <a:solidFill>
                  <a:srgbClr val="FF0000"/>
                </a:solidFill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>بةندةي يةكةم ئاميَرو كةرستةكان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b="1" dirty="0">
                <a:solidFill>
                  <a:srgbClr val="002060"/>
                </a:solidFill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>ناوضةي ياري :</a:t>
            </a:r>
            <a:r>
              <a:rPr lang="ar-IQ" dirty="0">
                <a:solidFill>
                  <a:srgbClr val="002060"/>
                </a:solidFill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> </a:t>
            </a:r>
            <a:r>
              <a:rPr lang="ar-IQ" dirty="0"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>لةزةوي ياريطاو ناوضةي ئازاد ثيَك هاتووة ،ثيَويستة شيَوة لاكيَشةيي و هاوشيَوة بيَت 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ar-IQ" dirty="0">
                <a:solidFill>
                  <a:srgbClr val="FF0000"/>
                </a:solidFill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>لاكـــــــــــان 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lgerian" panose="04020705040A02060702" pitchFamily="82" charset="0"/>
              <a:buChar char="-"/>
            </a:pPr>
            <a:r>
              <a:rPr lang="ar-IQ" dirty="0">
                <a:solidFill>
                  <a:srgbClr val="000000"/>
                </a:solidFill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>زةوي ياريطا بريتية لةلاكيَشةيةك كة (18-9) م و ضوار دةوري دراوة بة ناوضةي ئازاد كة لة هةرضوار لاوة ثانيةكةي لة (3) م كةمتر ني ية 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li_K_Samik" pitchFamily="2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lgerian" panose="04020705040A02060702" pitchFamily="82" charset="0"/>
              <a:buChar char="-"/>
            </a:pPr>
            <a:r>
              <a:rPr lang="ar-IQ" dirty="0">
                <a:solidFill>
                  <a:srgbClr val="000000"/>
                </a:solidFill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>بواري ئازاد ئةو بوارةية ،كةدةكةويَتة سةر ناوضةي ياريكردن بةدةر لة هةموو رِيَطريةك ، نابيَت ثيَوانةي بةرزي يةكةي لةرِوي ياريطاكةوة لة (</a:t>
            </a:r>
            <a:r>
              <a:rPr lang="ar-IQ" dirty="0">
                <a:ln w="8890" cap="flat" cmpd="sng" algn="ctr">
                  <a:solidFill>
                    <a:srgbClr val="000000"/>
                  </a:solidFill>
                  <a:prstDash val="solid"/>
                  <a:miter lim="0"/>
                </a:ln>
                <a:solidFill>
                  <a:srgbClr val="000000"/>
                </a:solidFill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>7</a:t>
            </a:r>
            <a:r>
              <a:rPr lang="ar-IQ" dirty="0">
                <a:solidFill>
                  <a:srgbClr val="000000"/>
                </a:solidFill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>) م كةمتر بيَت 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li_K_Samik" pitchFamily="2" charset="-78"/>
            </a:endParaRPr>
          </a:p>
          <a:p>
            <a:pPr marL="742950" marR="0" lvl="1" indent="-28575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ar-IQ" dirty="0">
                <a:solidFill>
                  <a:srgbClr val="FF0000"/>
                </a:solidFill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>رِوي ياريطــــــــا 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solidFill>
                  <a:srgbClr val="000000"/>
                </a:solidFill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>1-2-1 ثيَويستة رِوي ياريطا رِيَك وئاسؤيي و يةك ثارضة بيَت و هيض مةترسيةك لةسةر ياريكةرةكان دروست نةكات ،كةببيَتة هؤي ئازاردانيان 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solidFill>
                  <a:srgbClr val="000000"/>
                </a:solidFill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>ياريكردن لةسةر زةوي زبر و خليسك قةدةغةية . وةك (ضيمةنتؤ ،قير ،خشت ،بةرد ).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dirty="0">
                <a:solidFill>
                  <a:srgbClr val="000000"/>
                </a:solidFill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>1-2-2  لةهؤلَي داخراودا دةبيَت رِةنطي ئةو ثانتايةيي ياري لةسةر ئةكريَت كراوة بيَت .</a:t>
            </a:r>
            <a:endParaRPr lang="en-U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70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8303" y="2299580"/>
            <a:ext cx="6029467" cy="344031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53893" y="1017181"/>
            <a:ext cx="26164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3600" dirty="0">
                <a:solidFill>
                  <a:srgbClr val="FF0000"/>
                </a:solidFill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>رِوي ياريطــــــــا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39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3180" y="-733983"/>
            <a:ext cx="5945640" cy="832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81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376644"/>
            <a:ext cx="6096000" cy="41047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ar-IQ" sz="1600" dirty="0" smtClean="0">
                <a:solidFill>
                  <a:srgbClr val="FF000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>4 رِوبةرو ناوضةكان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1600" dirty="0" smtClean="0">
                <a:solidFill>
                  <a:srgbClr val="C0000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>1-4-1 ناوضةي ثيَشةوة 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1600" dirty="0" smtClean="0">
                <a:solidFill>
                  <a:srgbClr val="00000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>ناوضةي ثيَشةوة لة هةر ياريطايةكدا بةهؤي تةوةري هيَلَي ناوةرِاست  و هيَلَي هيَرشبردن و ليَواري رِاستةقينةي هيَلَي هيَرشبردنةوة دياردةكريَت 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1600" dirty="0" smtClean="0">
                <a:solidFill>
                  <a:srgbClr val="00000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>ناوضةي ثيَشةوة</a:t>
            </a:r>
            <a:r>
              <a:rPr lang="ar-IQ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lgerian" panose="04020705040A02060702" pitchFamily="82" charset="0"/>
              </a:rPr>
              <a:t> </a:t>
            </a:r>
            <a:r>
              <a:rPr lang="ar-IQ" sz="1600" dirty="0" smtClean="0">
                <a:solidFill>
                  <a:srgbClr val="00000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>ئةو ناوضةيةية كة بؤ ثشتي هيَلَةكاني تةنيشت  تا كؤتايي ناوضةي ئازاد دريَذبؤتةوة 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1600" dirty="0" smtClean="0">
                <a:solidFill>
                  <a:srgbClr val="C0000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>1-4-2 ناوضةي سيَرف 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1600" dirty="0" smtClean="0">
                <a:solidFill>
                  <a:srgbClr val="00000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>- ناوضةي سيَرف بة ثاني (9) م لة دواي هيَلَي كؤتاييةوةية.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1600" dirty="0" smtClean="0">
                <a:solidFill>
                  <a:srgbClr val="00000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>- لة تةنيشتيشةوة  بة دوو هيَلَي كورت بة دريَذي (15) سم لة دووري (20) سم لة ثشتي هيَلَي كؤتاييةوة دياري دةكريَت, كة دريَذكراوةي هةردوو هيَلَة كورتةكة بةشيَكة لة ناوضةي سيَرف.</a:t>
            </a:r>
            <a:endParaRPr lang="en-US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algn="just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IQ" sz="1600" dirty="0" smtClean="0">
                <a:solidFill>
                  <a:srgbClr val="00000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Ali_K_Samik" pitchFamily="2" charset="-78"/>
              </a:rPr>
              <a:t>-ناوضةي سيَرف بؤ قوولَايي و تا كؤتايي ناوضةي ئازاد دريَذ دةبيَتةوة.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827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3180" y="-748464"/>
            <a:ext cx="5945640" cy="835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460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243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Algerian</vt:lpstr>
      <vt:lpstr>Ali_K_Samik</vt:lpstr>
      <vt:lpstr>Arial</vt:lpstr>
      <vt:lpstr>Calibri</vt:lpstr>
      <vt:lpstr>Calibri Light</vt:lpstr>
      <vt:lpstr>Office Theme</vt:lpstr>
      <vt:lpstr>     يـــــــــــــــــــاري 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يـــــــــــــــــــاري </dc:title>
  <dc:creator>Maher</dc:creator>
  <cp:lastModifiedBy>Maher</cp:lastModifiedBy>
  <cp:revision>3</cp:revision>
  <dcterms:created xsi:type="dcterms:W3CDTF">2023-05-03T12:22:32Z</dcterms:created>
  <dcterms:modified xsi:type="dcterms:W3CDTF">2023-05-03T12:42:01Z</dcterms:modified>
</cp:coreProperties>
</file>