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6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0A3A-05E2-45D5-87FF-CC51CE398D2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B50ED-3A62-499D-8796-0B4857A9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9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67530"/>
            <a:ext cx="6096000" cy="51229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sz="48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تؤثي سةرميَز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sz="2200" dirty="0">
                <a:ln w="6604" cap="flat" cmpd="sng" algn="ctr">
                  <a:solidFill>
                    <a:srgbClr val="ED7D31"/>
                  </a:solidFill>
                  <a:prstDash val="solid"/>
                  <a:round/>
                </a:ln>
                <a:noFill/>
                <a:effectLst>
                  <a:outerShdw dist="38100" dir="2700000" algn="tl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2001 – 2022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sz="2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مامؤستاي بابةت : هيوا جلال صالح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sz="2200" dirty="0" smtClean="0">
                <a:ln w="11113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زانكؤي : سةلاحةددين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dirty="0">
                <a:ln w="9525" cap="flat" cmpd="sng" algn="ctr">
                  <a:solidFill>
                    <a:srgbClr val="0070C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كؤليَذي ثةروةردةي شةقلاوة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dirty="0"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كؤليَذي ثةروةردةي جةستةيي و زانستة وةرزشيةكان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  <a:tabLst>
                <a:tab pos="2057400" algn="l"/>
              </a:tabLst>
            </a:pPr>
            <a:r>
              <a:rPr lang="ar-SA" sz="2800" dirty="0" smtClean="0">
                <a:ln>
                  <a:noFill/>
                </a:ln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قؤناغي : ضوارةم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77239"/>
            <a:ext cx="6096000" cy="35035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تێنسی سەرمێز :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ئەو یارییەیە، کە دوو یان چوار یاریزان دەیکەن. ئەمەش بە لێدانی تۆپێکى بچووک و سووک، بە ڕاکێتێکی تایبەت و لەسەر مێزێکى تایبەت بە یارییەکە، کە بەهۆی تۆڕێکەوە بۆ دوو نیوەى یەکسان دابەش کراوە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بەگشتیی یاساکە بەم شێوەیەیە: یاریزانەکان لەنێوان خۆیان یاری بە تۆپەکە دەکەن ئاڵۆگۆڕ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، ئەوەى نەتوانێت گەڕاندنەوەی/ناردنی دروست ئەنجام بدات، خاڵ لەدەست دەدات.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یارییەکانی تێنسی سەرمێز ئەم جۆرانە لەخۆ دەگرێت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تاکیی پیاوان، تاکیی خانمان، تیپیی پیاوان و تیپیی خانمان. لە ئۆڵۆمپیادی تۆکیۆی ٢٠٢٠ ، جۆری دووانى تێکەڵی زیادکراوە.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1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248916"/>
            <a:ext cx="6096000" cy="43601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b="1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تێنسی سەرمێز لە جیهان</a:t>
            </a:r>
            <a:r>
              <a:rPr lang="en-US" sz="1600" b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مێژووى ئەم یارییە قسەى زۆر لەسەرە، بەڵام ئەوەى ئێمە باسی دەکەین سەرەتاى ئەم یارییە دەگەڕێنێتەوە بۆ سەدەی نۆزدە، لە بەڕیتانیاى سەردەمی ڤیکتۆریا شاژن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سەرەتای ئەم یارییە لەناو چینی ئەرستۆکراتیی بەڕیتانیا دەستپێدەکات، کە لەدواى نانى ئێوارە دەسەڵاتدار و سەرمایەدارەکان ئەنجامیان داوە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بڵاوبوونەوەى ئەم یارییەش پەیوەندی بەوەوە هەبوو کە وەک جێگرەوەى تێنسی سەرزەوی سەیر دەکرا و ڕووبەرێکى گەورەى نەدەویست، هەر لە ماڵەکاندا دەکرا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لەگەڵ ئەمەشدا دەرفەتێکی باش بوو بۆ یاریزانانى تێنسی سەرزەوی بۆئەوەى لە وەرزە ساردەکاندا لە ڕاهێنان دانەبسێن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600" dirty="0">
                <a:latin typeface="Arial" panose="020B0604020202020204" pitchFamily="34" charset="0"/>
                <a:ea typeface="Calibri" panose="020F0502020204030204" pitchFamily="34" charset="0"/>
              </a:rPr>
              <a:t>بارودۆخی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 ئەم یارییە لەدواى شەست و ەفتاکانى سەدەى نۆزدەوە لەلایەن ئەفسەرە سەربازییەکانی بەڕیتانیا لە هیندستان، گۆڕانکاریی و پێشکەوتنى بەخۆیەوە بینی و لەگەڵ خۆیان ئەم گۆڕانکارییانەیان گەڕاندەوە بەڕیتانیا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651317"/>
            <a:ext cx="6096000" cy="55553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تێنسی سەرمێز لە کوردستان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تۆمارکردنى هەر شتێک لە کاتى خۆی، گرنگییەکەى لە داهاتوو دەردەکەوێت، تەنانەت جوێنەکانی پێویستە بنووسرێنەوە ووەکوو سامانێکى نەتەوەیی چاوی لێ بکرێ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سەبارەت بە مێژووى تێنسی سەرمێز لە کوردستان جگە لەوەى هیچ نووسراوێکمان دەست نەکەوت ئەم مێژووەى تۆمار کردبێت، بەزەحمەتیش خەڵکانێکمان دۆزییەوە ئەو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مێژووەمان بۆ بگێرێتەوە. لەم کتێبەدا مێژووى تێنسی سەرمێز لە کوردستان بەپوختیی تۆمار دەکەین.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مێژووى تێنسی سەرمێز لە کوردستان دەگەڕێتەوە بۆ ساڵێ ١٩٧٥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١٩٧٦ ، کە یەکێتیی تۆپی سەرمێزى عێراقی، لقێکی یەکێتییەکەى لە سلێمانى دەکاتەوە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ساڵی ١٩٩٥ یەکێتیی تۆپی سەرمێزی کوردستان-ئیدارەى سلێمانی، دامەزرا. هەمان ساڵ، یەکێتیی تۆپی سەرمێزی کوردستان-ئیدارەى هەولێر، دامەزراوە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ساڵی ٢٠٠٥ یەکێتیی تۆپی سەرمێزی هەردوو ئیدارەکەى کوردستان لەژێر ناوى یەکێتیی ناوەندیی تۆپی سەرمێزى کوردستان (ینتمک ) یەکیان گرتووەتەوە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3034" y="904135"/>
            <a:ext cx="6096000" cy="5963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 ڕووى سەرەوەى مێزەکە بە ڕووى یاری ناسراوە. دەبێ لاکێشەیی بێت. درێژییەکەى " ٢٧٤ سم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، پانییەکەى " ١٥٢،٥ سم" و بەرزییەکەشی لەزەوییەوە " ٧٦ سم"ە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 ڕووى یاری دەبێ تەخت بێت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نابێت هیچ بەرزیی و نزمییەک لە ڕووی یاری هەبێت.</a:t>
            </a:r>
            <a:endParaRPr lang="ar-IQ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تۆڕەکە بە پەتێک دەبەسترێتەوە بە هەردوو ڕاگرەکەوە لە لایەکانەوە، کە بەرزی هەریەکەیان " ١٥،٢٥ سم"ە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ڕاگرەکان لەتەنیشتەکانەوە " ١٥،٢٥ سم" لە مێزەکەوە دوورن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دەبێ سەرەوەى تۆڕەکە، لە هەموو لایەکانەوە " ١٥،٢٥ سم" لە مێزەکەوە بەرز بێت.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دەبێ خوارەوەى تۆڕەکە، لە هەموو لایەکانەوە بەمێزەکەوە لکابێت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لەتەنیشتەکانیشەوە بەتەواویی بەڕاگرەکانەوە لکابێت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6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522" y="1215483"/>
            <a:ext cx="8430322" cy="469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6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4191000" algn="l"/>
              </a:tabLst>
            </a:pPr>
            <a:r>
              <a:rPr lang="ar-SA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Traditional" pitchFamily="2" charset="-78"/>
              </a:rPr>
              <a:t>تؤث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دەبێ بازنەیی بێت و چێوەکەى " ٤٠ ملم" بێت.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دەبێ کێشەکەى " ٢،٧ گم" بێت.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دەبێ لە ماددەى (سلیلۆزی) باغە دروست کرابێت و ڕەنگی سپی یان پرتەقاڵی تاریک بێت.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637" y="3708400"/>
            <a:ext cx="35147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5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Ali_K_Alwand</vt:lpstr>
      <vt:lpstr>Ali_K_Traditional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تؤث دەبێ بازنەیی بێت و چێوەکەى " ٤٠ ملم" بێت. دەبێ کێشەکەى " ٢،٧ گم" بێت. دەبێ لە ماددەى (سلیلۆزی) باغە دروست کرابێت و ڕەنگی سپی یان پرتەقاڵی تاریک بێت.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2023-05-03T14:11:07Z</dcterms:created>
  <dcterms:modified xsi:type="dcterms:W3CDTF">2023-05-03T14:21:15Z</dcterms:modified>
</cp:coreProperties>
</file>