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92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924800" cy="1676400"/>
          </a:xfrm>
        </p:spPr>
        <p:txBody>
          <a:bodyPr>
            <a:normAutofit/>
          </a:bodyPr>
          <a:lstStyle/>
          <a:p>
            <a:pPr marL="342900" lvl="0" indent="-342900" algn="ctr" rtl="0">
              <a:spcBef>
                <a:spcPct val="20000"/>
              </a:spcBef>
            </a:pPr>
            <a:r>
              <a:rPr lang="ar-IQ" sz="6000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ALAWI-3-1" pitchFamily="2" charset="-78"/>
              </a:rPr>
              <a:t>الاقتصاد الرياضي</a:t>
            </a:r>
            <a:br>
              <a:rPr lang="ar-IQ" sz="4800" cap="none" dirty="0">
                <a:solidFill>
                  <a:srgbClr val="4E3B30"/>
                </a:solidFill>
                <a:effectLst/>
                <a:latin typeface="Franklin Gothic Book"/>
                <a:ea typeface="+mn-ea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3733801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F0A22E"/>
              </a:buClr>
              <a:buNone/>
            </a:pPr>
            <a:r>
              <a:rPr lang="ar-IQ" sz="4000" dirty="0">
                <a:cs typeface="ALAWI-3-1" pitchFamily="2" charset="-78"/>
              </a:rPr>
              <a:t>المرحلة الثالثة - </a:t>
            </a:r>
            <a:r>
              <a:rPr lang="ar-IQ" sz="4000" dirty="0">
                <a:solidFill>
                  <a:srgbClr val="4E3B30"/>
                </a:solidFill>
                <a:cs typeface="ALAWI-3-1" pitchFamily="2" charset="-78"/>
              </a:rPr>
              <a:t>قسم الاقتصاد</a:t>
            </a:r>
            <a:endParaRPr lang="ar-IQ" sz="4000" dirty="0">
              <a:cs typeface="ALAWI-3-1" pitchFamily="2" charset="-78"/>
            </a:endParaRPr>
          </a:p>
          <a:p>
            <a:pPr marL="0" indent="0" algn="ctr">
              <a:buNone/>
            </a:pPr>
            <a:r>
              <a:rPr lang="ar-IQ" sz="4000" dirty="0">
                <a:cs typeface="ALAWI-3-1" pitchFamily="2" charset="-78"/>
              </a:rPr>
              <a:t>العام الدراسي </a:t>
            </a:r>
            <a:r>
              <a:rPr lang="ar-JO" sz="4000" dirty="0">
                <a:cs typeface="ALAWI-3-1" pitchFamily="2" charset="-78"/>
              </a:rPr>
              <a:t>2023 - 2024</a:t>
            </a:r>
            <a:endParaRPr lang="ar-IQ" sz="4000" dirty="0">
              <a:cs typeface="ALAWI-3-1" pitchFamily="2" charset="-78"/>
            </a:endParaRPr>
          </a:p>
          <a:p>
            <a:pPr marL="0" indent="0" algn="ctr">
              <a:buNone/>
            </a:pPr>
            <a:r>
              <a:rPr lang="ar-IQ" sz="4000" dirty="0">
                <a:cs typeface="ALAWI-3-1" pitchFamily="2" charset="-78"/>
              </a:rPr>
              <a:t>مدرس المادة : </a:t>
            </a:r>
            <a:r>
              <a:rPr lang="ar-JO" sz="4000">
                <a:cs typeface="ALAWI-3-1" pitchFamily="2" charset="-78"/>
              </a:rPr>
              <a:t>مزم هيمداد امين ابوبكر</a:t>
            </a:r>
            <a:endParaRPr lang="ar-IQ" sz="4000" dirty="0">
              <a:cs typeface="ALAWI-3-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87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05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077199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88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01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57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457200"/>
            <a:ext cx="7924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23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001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566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304800"/>
            <a:ext cx="7924801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94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80010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620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381000"/>
            <a:ext cx="7924801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9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524001"/>
            <a:ext cx="7848599" cy="266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136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6860"/>
            <a:ext cx="7924800" cy="5839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212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1"/>
            <a:ext cx="8001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83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95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001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87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8001000" cy="5257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98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381000"/>
            <a:ext cx="7924801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91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533399"/>
            <a:ext cx="8001001" cy="525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74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381000"/>
            <a:ext cx="7772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477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560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001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201862"/>
            <a:ext cx="8077199" cy="419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39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7924800" cy="3860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4451350"/>
            <a:ext cx="8001001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510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304801"/>
            <a:ext cx="8077199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7942263" cy="163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4191000"/>
            <a:ext cx="7942263" cy="163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98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4366"/>
            <a:ext cx="7848600" cy="4253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145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077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7924799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324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01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09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1"/>
            <a:ext cx="7924800" cy="19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8077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84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78486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1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27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8462"/>
            <a:ext cx="7924799" cy="203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8077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6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855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01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71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80010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79248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87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199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876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184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05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736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001001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2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010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82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280</TotalTime>
  <Words>20</Words>
  <Application>Microsoft Office PowerPoint</Application>
  <PresentationFormat>On-screen Show (4:3)</PresentationFormat>
  <Paragraphs>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ALAWI-3-1</vt:lpstr>
      <vt:lpstr>Franklin Gothic Book</vt:lpstr>
      <vt:lpstr>Franklin Gothic Medium</vt:lpstr>
      <vt:lpstr>Wingdings 2</vt:lpstr>
      <vt:lpstr>Trek</vt:lpstr>
      <vt:lpstr>الاقتصاد الرياضي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</dc:creator>
  <cp:lastModifiedBy>Dell</cp:lastModifiedBy>
  <cp:revision>93</cp:revision>
  <dcterms:created xsi:type="dcterms:W3CDTF">2006-08-16T00:00:00Z</dcterms:created>
  <dcterms:modified xsi:type="dcterms:W3CDTF">2024-05-28T22:22:38Z</dcterms:modified>
</cp:coreProperties>
</file>