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59" r:id="rId3"/>
    <p:sldId id="258" r:id="rId4"/>
    <p:sldId id="261" r:id="rId5"/>
    <p:sldId id="257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6C2BE-BF5E-4EB1-987F-86E5B4F39EAC}" type="datetimeFigureOut">
              <a:rPr lang="en-GB" smtClean="0"/>
              <a:t>23/02/2012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07BA9-D0DC-44EB-8D2C-86D00CEFE79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01119-E199-47E3-9058-3FCFFADD5BF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5DA5-D208-4C8F-9FED-E786F89CB7F3}" type="datetimeFigureOut">
              <a:rPr lang="en-GB" smtClean="0"/>
              <a:t>23/02/2012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6EED-A553-4243-958F-F7D9BB507B6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5DA5-D208-4C8F-9FED-E786F89CB7F3}" type="datetimeFigureOut">
              <a:rPr lang="en-GB" smtClean="0"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6EED-A553-4243-958F-F7D9BB507B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5DA5-D208-4C8F-9FED-E786F89CB7F3}" type="datetimeFigureOut">
              <a:rPr lang="en-GB" smtClean="0"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6EED-A553-4243-958F-F7D9BB507B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5DA5-D208-4C8F-9FED-E786F89CB7F3}" type="datetimeFigureOut">
              <a:rPr lang="en-GB" smtClean="0"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6EED-A553-4243-958F-F7D9BB507B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5DA5-D208-4C8F-9FED-E786F89CB7F3}" type="datetimeFigureOut">
              <a:rPr lang="en-GB" smtClean="0"/>
              <a:t>23/02/2012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6EED-A553-4243-958F-F7D9BB507B6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5DA5-D208-4C8F-9FED-E786F89CB7F3}" type="datetimeFigureOut">
              <a:rPr lang="en-GB" smtClean="0"/>
              <a:t>23/02/2012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6EED-A553-4243-958F-F7D9BB507B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5DA5-D208-4C8F-9FED-E786F89CB7F3}" type="datetimeFigureOut">
              <a:rPr lang="en-GB" smtClean="0"/>
              <a:t>23/02/2012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6EED-A553-4243-958F-F7D9BB507B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5DA5-D208-4C8F-9FED-E786F89CB7F3}" type="datetimeFigureOut">
              <a:rPr lang="en-GB" smtClean="0"/>
              <a:t>23/02/2012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6EED-A553-4243-958F-F7D9BB507B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5DA5-D208-4C8F-9FED-E786F89CB7F3}" type="datetimeFigureOut">
              <a:rPr lang="en-GB" smtClean="0"/>
              <a:t>23/02/2012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6EED-A553-4243-958F-F7D9BB507B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5DA5-D208-4C8F-9FED-E786F89CB7F3}" type="datetimeFigureOut">
              <a:rPr lang="en-GB" smtClean="0"/>
              <a:t>23/02/2012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6EED-A553-4243-958F-F7D9BB507B6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5DA5-D208-4C8F-9FED-E786F89CB7F3}" type="datetimeFigureOut">
              <a:rPr lang="en-GB" smtClean="0"/>
              <a:t>23/02/2012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006EED-A553-4243-958F-F7D9BB507B6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895DA5-D208-4C8F-9FED-E786F89CB7F3}" type="datetimeFigureOut">
              <a:rPr lang="en-GB" smtClean="0"/>
              <a:t>23/02/2012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006EED-A553-4243-958F-F7D9BB507B62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340768"/>
            <a:ext cx="6324600" cy="1437506"/>
          </a:xfrm>
        </p:spPr>
        <p:txBody>
          <a:bodyPr/>
          <a:lstStyle/>
          <a:p>
            <a:pPr algn="ctr"/>
            <a:r>
              <a:rPr lang="ar-IQ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کۆنتر</a:t>
            </a:r>
            <a:r>
              <a:rPr lang="fa-IR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ب</a:t>
            </a:r>
            <a:r>
              <a:rPr lang="ar-IQ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ۆ</a:t>
            </a:r>
            <a:r>
              <a:rPr lang="fa-IR" sz="6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ینت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488" y="3539480"/>
            <a:ext cx="6400800" cy="609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مامۆستای </a:t>
            </a:r>
            <a:r>
              <a:rPr lang="ar-IQ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بابه‌ت : هیوا ته‌لعه‌ت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381" y="1143000"/>
            <a:ext cx="800219" cy="4572000"/>
          </a:xfrm>
          <a:prstGeom prst="rect">
            <a:avLst/>
          </a:prstGeom>
          <a:noFill/>
        </p:spPr>
        <p:txBody>
          <a:bodyPr vert="vert">
            <a:spAutoFit/>
          </a:bodyPr>
          <a:lstStyle/>
          <a:p>
            <a:pPr algn="ctr">
              <a:defRPr/>
            </a:pPr>
            <a:r>
              <a:rPr lang="ar-IQ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به‌شی</a:t>
            </a:r>
            <a:r>
              <a:rPr lang="ar-IQ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- </a:t>
            </a:r>
            <a:r>
              <a:rPr lang="ar-IQ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میوزیک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45001" y="260648"/>
            <a:ext cx="738664" cy="6336704"/>
          </a:xfrm>
          <a:prstGeom prst="rect">
            <a:avLst/>
          </a:prstGeom>
          <a:noFill/>
        </p:spPr>
        <p:txBody>
          <a:bodyPr vert="vert" wrap="square">
            <a:spAutoFit/>
          </a:bodyPr>
          <a:lstStyle/>
          <a:p>
            <a:pPr algn="ctr">
              <a:defRPr/>
            </a:pPr>
            <a:r>
              <a:rPr lang="ar-IQ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کۆلێژی هونه‌ره‌جوانه‌کان / هه‌ولێر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95400" y="254000"/>
            <a:ext cx="662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IQ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هه‌رێمی کوردستان – زانکۆی سه‌لاحه‌دین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544522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پۆلی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چوار</a:t>
            </a:r>
            <a:endParaRPr lang="en-GB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4" grpId="1"/>
      <p:bldP spid="3075" grpId="0" build="p"/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851648" cy="4205064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کۆنتر</a:t>
            </a:r>
            <a:r>
              <a:rPr lang="fa-IR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ب</a:t>
            </a:r>
            <a:r>
              <a:rPr lang="ar-IQ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ۆ</a:t>
            </a:r>
            <a:r>
              <a:rPr lang="fa-IR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ینتی </a:t>
            </a:r>
            <a:r>
              <a:rPr lang="fa-IR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دوو ده </a:t>
            </a:r>
            <a:r>
              <a:rPr lang="fa-IR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نگی</a:t>
            </a:r>
            <a:r>
              <a:rPr lang="de-DE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de-DE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GB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GB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a-IR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5- </a:t>
            </a:r>
            <a:r>
              <a:rPr lang="fa-IR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ك</a:t>
            </a:r>
            <a:r>
              <a:rPr lang="ar-IQ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ۆ</a:t>
            </a:r>
            <a:r>
              <a:rPr lang="fa-IR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نترب</a:t>
            </a:r>
            <a:r>
              <a:rPr lang="ar-IQ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ۆ</a:t>
            </a:r>
            <a:r>
              <a:rPr lang="fa-IR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ينت</a:t>
            </a:r>
            <a:r>
              <a:rPr lang="ar-IQ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ی</a:t>
            </a:r>
            <a:r>
              <a:rPr lang="fa-IR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ن</a:t>
            </a:r>
            <a:r>
              <a:rPr lang="ar-IQ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ه‌</a:t>
            </a:r>
            <a:r>
              <a:rPr lang="fa-IR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خشاو</a:t>
            </a:r>
            <a:r>
              <a:rPr lang="en-GB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GB" sz="5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GB" sz="54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79512" y="1935480"/>
            <a:ext cx="8784976" cy="492252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li_K_Traditional" pitchFamily="2" charset="-78"/>
              </a:rPr>
              <a:t>ئةم ريَطاية </a:t>
            </a:r>
            <a:r>
              <a:rPr lang="ar-IQ" sz="3600" dirty="0" smtClean="0">
                <a:latin typeface="Arial" pitchFamily="34" charset="0"/>
                <a:cs typeface="Arial" pitchFamily="34" charset="0"/>
              </a:rPr>
              <a:t>بۆ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li_K_Traditional" pitchFamily="2" charset="-78"/>
              </a:rPr>
              <a:t>ية كونتربوَينتي نةخشاوي ثيَي دةطوتريَ ضونكة هةممو جوَرة كاتةكاني نوَتة نوسين تيايدا بةكار ديَت(كروَش هةشتي، نوار ضواري، بلانش دووي، روَند يةكي هةروةها نوتةي بةخال), هةروةها كانتوس فيرموس</a:t>
            </a:r>
            <a:r>
              <a:rPr kumimoji="0" lang="ar-IQ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li_K_Traditional" pitchFamily="2" charset="-78"/>
              </a:rPr>
              <a:t> 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li_K_Traditional" pitchFamily="2" charset="-78"/>
              </a:rPr>
              <a:t>يش ئةكري وةكو جؤراني ثيَشو لة يةك جوَرة كاتيَكي نوَتة نوسين دا بنوسريَت ياخوت هةممو جوَرة كاتةكاني تري نوَتة نوسين تيايدا بةكار بهيَندريَت جا ئةم كاتة بة كونتربوَينتي نةخشاو و تيَكةلَ دةناسريَت.</a:t>
            </a:r>
            <a:endParaRPr kumimoji="0" lang="en-GB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li_K_Traditional" pitchFamily="2" charset="-78"/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54868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ۆ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نترب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ۆ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ينت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ی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ن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ه‌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خشاو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79512" y="2348880"/>
            <a:ext cx="8784976" cy="322171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lvl="0" algn="just" rtl="1"/>
            <a:r>
              <a:rPr lang="fa-IR" sz="3600" dirty="0">
                <a:cs typeface="Ali_K_Traditional" pitchFamily="2" charset="-78"/>
              </a:rPr>
              <a:t>ليَرةدا مةرج ئةوةية كة كونتربوَينت </a:t>
            </a:r>
            <a:r>
              <a:rPr lang="en-US" sz="3600" b="1" dirty="0">
                <a:cs typeface="Ali_K_Traditional" pitchFamily="2" charset="-78"/>
              </a:rPr>
              <a:t>contrast</a:t>
            </a:r>
            <a:r>
              <a:rPr lang="fa-IR" sz="3600" dirty="0">
                <a:cs typeface="Ali_K_Traditional" pitchFamily="2" charset="-78"/>
              </a:rPr>
              <a:t> جياوازي لة ميلؤدي و ريتم لةطةل كانتوس فيرموس دروست بكات.كاتيك نؤتةي دريَذ لة كانتوس فيرموس هةبيَت ثيَويستة كونتربوَينت نوتةي كورتو جولاو</a:t>
            </a:r>
            <a:r>
              <a:rPr lang="ar-IQ" sz="3600" dirty="0">
                <a:cs typeface="Ali_K_Traditional" pitchFamily="2" charset="-78"/>
              </a:rPr>
              <a:t>ي</a:t>
            </a:r>
            <a:r>
              <a:rPr lang="fa-IR" sz="3600" dirty="0">
                <a:cs typeface="Ali_K_Traditional" pitchFamily="2" charset="-78"/>
              </a:rPr>
              <a:t> ليَ بنوسريَت، وةهةروةها بة ثيَضةوانة.</a:t>
            </a:r>
            <a:endParaRPr lang="en-GB" sz="3600" dirty="0">
              <a:cs typeface="Ali_K_Traditional" pitchFamily="2" charset="-78"/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li_K_Traditional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54868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ۆ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نترب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ۆ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ينت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ی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ن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ه‌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خشاو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620688"/>
            <a:ext cx="5842992" cy="720080"/>
          </a:xfrm>
        </p:spPr>
        <p:txBody>
          <a:bodyPr>
            <a:noAutofit/>
          </a:bodyPr>
          <a:lstStyle/>
          <a:p>
            <a:pPr algn="ctr"/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ۆ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نترب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ۆ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ينت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ی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ن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ه‌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خشاو</a:t>
            </a:r>
            <a:endParaRPr lang="en-GB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rtl="1"/>
            <a:r>
              <a:rPr lang="fa-IR" sz="3600" dirty="0" smtClean="0">
                <a:cs typeface="Ali_K_Traditional" pitchFamily="2" charset="-78"/>
              </a:rPr>
              <a:t>لةم جوَرةشدا هةموو جوَرة بنضينةكاني جوَراني رابردو بة هةمان شيَوة كاربةرن.</a:t>
            </a:r>
            <a:endParaRPr lang="en-GB" sz="3600" dirty="0" smtClean="0">
              <a:cs typeface="Ali_K_Traditional" pitchFamily="2" charset="-78"/>
            </a:endParaRPr>
          </a:p>
          <a:p>
            <a:pPr lvl="0" algn="just" rtl="1"/>
            <a:r>
              <a:rPr lang="fa-IR" sz="3600" dirty="0" smtClean="0">
                <a:cs typeface="Ali_K_Traditional" pitchFamily="2" charset="-78"/>
              </a:rPr>
              <a:t>بوَ بةكارهيَناني دةنطي هاويةكي (متنافر) ثيَويستة دةنطةكةي ثيَشي لة دةنطة هاويةكييةكة </a:t>
            </a:r>
            <a:r>
              <a:rPr lang="fa-IR" sz="3600" dirty="0" smtClean="0">
                <a:cs typeface="Ali_K_Traditional" pitchFamily="2" charset="-78"/>
              </a:rPr>
              <a:t>كور</a:t>
            </a:r>
            <a:r>
              <a:rPr lang="ar-IQ" sz="3600" dirty="0" smtClean="0">
                <a:cs typeface="Ali_K_Traditional" pitchFamily="2" charset="-78"/>
              </a:rPr>
              <a:t>ت </a:t>
            </a:r>
            <a:r>
              <a:rPr lang="fa-IR" sz="3600" dirty="0" smtClean="0">
                <a:cs typeface="Ali_K_Traditional" pitchFamily="2" charset="-78"/>
              </a:rPr>
              <a:t>تر </a:t>
            </a:r>
            <a:r>
              <a:rPr lang="fa-IR" sz="3600" dirty="0" smtClean="0">
                <a:cs typeface="Ali_K_Traditional" pitchFamily="2" charset="-78"/>
              </a:rPr>
              <a:t>بيَت.</a:t>
            </a:r>
            <a:endParaRPr lang="en-GB" sz="3600" dirty="0" smtClean="0">
              <a:cs typeface="Ali_K_Traditional" pitchFamily="2" charset="-78"/>
            </a:endParaRPr>
          </a:p>
          <a:p>
            <a:pPr lvl="0" algn="just" rtl="1"/>
            <a:r>
              <a:rPr lang="fa-IR" sz="3600" dirty="0" smtClean="0">
                <a:cs typeface="Ali_K_Traditional" pitchFamily="2" charset="-78"/>
              </a:rPr>
              <a:t>لةم جؤرةدا (كونتربوَينتي نةخشاو)ئةطةر كانتوس فيرموس لةخوارةوة بيَت ئةكريَ تةنها لة سةرةتا كونتربوَينت بة ميانةي سيَيي دةست ثيَبكات.</a:t>
            </a:r>
            <a:endParaRPr lang="en-GB" sz="3600" dirty="0" smtClean="0">
              <a:cs typeface="Ali_K_Traditional" pitchFamily="2" charset="-78"/>
            </a:endParaRPr>
          </a:p>
          <a:p>
            <a:pPr algn="just"/>
            <a:endParaRPr lang="en-GB" sz="3600" dirty="0">
              <a:cs typeface="Ali_K_Traditional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992" y="404664"/>
            <a:ext cx="4402832" cy="852704"/>
          </a:xfrm>
        </p:spPr>
        <p:txBody>
          <a:bodyPr>
            <a:noAutofit/>
          </a:bodyPr>
          <a:lstStyle/>
          <a:p>
            <a:pPr algn="r" rtl="1"/>
            <a:r>
              <a:rPr lang="ar-IQ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نمونه 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ك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ۆ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نترب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ۆ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ينت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ی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ن</a:t>
            </a:r>
            <a:r>
              <a:rPr lang="ar-IQ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ه‌</a:t>
            </a:r>
            <a:r>
              <a:rPr lang="fa-IR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خشاو</a:t>
            </a:r>
            <a:r>
              <a:rPr lang="ar-IQ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‌</a:t>
            </a:r>
            <a:endParaRPr lang="en-GB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916832"/>
            <a:ext cx="8418293" cy="30076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196752"/>
            <a:ext cx="9144000" cy="2016224"/>
          </a:xfrm>
        </p:spPr>
      </p:pic>
      <p:pic>
        <p:nvPicPr>
          <p:cNvPr id="5" name="Picture 4" descr="Untitled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12" y="3933056"/>
            <a:ext cx="9180512" cy="187220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0" y="0"/>
            <a:ext cx="4402832" cy="85270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نمونه </a:t>
            </a:r>
            <a:r>
              <a:rPr kumimoji="0" lang="fa-IR" sz="36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ك</a:t>
            </a:r>
            <a:r>
              <a:rPr kumimoji="0" lang="ar-IQ" sz="36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ۆ</a:t>
            </a:r>
            <a:r>
              <a:rPr kumimoji="0" lang="fa-IR" sz="36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نترب</a:t>
            </a:r>
            <a:r>
              <a:rPr kumimoji="0" lang="ar-IQ" sz="36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ۆ</a:t>
            </a:r>
            <a:r>
              <a:rPr kumimoji="0" lang="fa-IR" sz="36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ينت</a:t>
            </a:r>
            <a:r>
              <a:rPr kumimoji="0" lang="ar-IQ" sz="36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ی</a:t>
            </a:r>
            <a:r>
              <a:rPr kumimoji="0" lang="fa-IR" sz="36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ن</a:t>
            </a:r>
            <a:r>
              <a:rPr kumimoji="0" lang="ar-IQ" sz="36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ه‌</a:t>
            </a:r>
            <a:r>
              <a:rPr kumimoji="0" lang="fa-IR" sz="36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خشاو</a:t>
            </a:r>
            <a:r>
              <a:rPr kumimoji="0" lang="ar-IQ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‌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438912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ar-IQ" sz="3600" dirty="0" smtClean="0"/>
          </a:p>
          <a:p>
            <a:pPr algn="ctr">
              <a:buNone/>
            </a:pPr>
            <a:r>
              <a:rPr lang="ar-IQ" sz="3600" dirty="0" smtClean="0"/>
              <a:t>راهيَنان:</a:t>
            </a:r>
          </a:p>
          <a:p>
            <a:pPr lvl="0" algn="ctr" rtl="1">
              <a:buNone/>
            </a:pPr>
            <a:endParaRPr lang="ar-IQ" sz="3600" dirty="0" smtClean="0"/>
          </a:p>
          <a:p>
            <a:pPr lvl="0" algn="ctr" rtl="1"/>
            <a:r>
              <a:rPr lang="ar-IQ" sz="3600" dirty="0" smtClean="0"/>
              <a:t>تكاية </a:t>
            </a:r>
            <a:r>
              <a:rPr lang="ar-IQ" sz="3600" dirty="0" smtClean="0"/>
              <a:t>7 باركانتوس فيرموس بنوسة</a:t>
            </a:r>
            <a:r>
              <a:rPr lang="ar-IQ" sz="3600" dirty="0" smtClean="0"/>
              <a:t>.</a:t>
            </a:r>
          </a:p>
          <a:p>
            <a:pPr lvl="0" algn="ctr" rtl="1"/>
            <a:endParaRPr lang="en-GB" sz="3600" dirty="0" smtClean="0"/>
          </a:p>
          <a:p>
            <a:pPr lvl="0" algn="ctr" rtl="1"/>
            <a:r>
              <a:rPr lang="ar-IQ" sz="3600" dirty="0" smtClean="0"/>
              <a:t>تكاية كونترا بوينتي نةخشاو بوَ كانتوس فيرموس بنوسة.</a:t>
            </a:r>
            <a:endParaRPr lang="en-GB" sz="3600" dirty="0" smtClean="0"/>
          </a:p>
          <a:p>
            <a:pPr algn="ctr"/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249</Words>
  <Application>Microsoft Office PowerPoint</Application>
  <PresentationFormat>On-screen Show (4:3)</PresentationFormat>
  <Paragraphs>24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کۆنتربۆینت</vt:lpstr>
      <vt:lpstr>کۆنتربۆینتی دوو ده نگی  5- كۆنتربۆينتی نه‌خشاو </vt:lpstr>
      <vt:lpstr>Slide 3</vt:lpstr>
      <vt:lpstr>Slide 4</vt:lpstr>
      <vt:lpstr>كۆنتربۆينتی نه‌خشاو</vt:lpstr>
      <vt:lpstr>نمونه كۆنتربۆينتی نه‌خشاو‌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کۆنتربۆینت</dc:title>
  <dc:creator>Hiwa</dc:creator>
  <cp:lastModifiedBy>Hiwa</cp:lastModifiedBy>
  <cp:revision>7</cp:revision>
  <dcterms:created xsi:type="dcterms:W3CDTF">2012-02-22T22:21:55Z</dcterms:created>
  <dcterms:modified xsi:type="dcterms:W3CDTF">2012-02-22T23:01:27Z</dcterms:modified>
</cp:coreProperties>
</file>