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ovo lenovo" userId="ef38ee011e4a68c1" providerId="LiveId" clId="{8CFA64D8-AF0D-4DA6-991B-B4169478EC9A}"/>
    <pc:docChg chg="undo custSel addSld delSld modSld">
      <pc:chgData name="lenovo lenovo" userId="ef38ee011e4a68c1" providerId="LiveId" clId="{8CFA64D8-AF0D-4DA6-991B-B4169478EC9A}" dt="2024-02-19T08:48:06.012" v="151"/>
      <pc:docMkLst>
        <pc:docMk/>
      </pc:docMkLst>
      <pc:sldChg chg="modSp mod">
        <pc:chgData name="lenovo lenovo" userId="ef38ee011e4a68c1" providerId="LiveId" clId="{8CFA64D8-AF0D-4DA6-991B-B4169478EC9A}" dt="2024-02-19T08:00:21.761" v="2"/>
        <pc:sldMkLst>
          <pc:docMk/>
          <pc:sldMk cId="619604128" sldId="257"/>
        </pc:sldMkLst>
        <pc:spChg chg="mod">
          <ac:chgData name="lenovo lenovo" userId="ef38ee011e4a68c1" providerId="LiveId" clId="{8CFA64D8-AF0D-4DA6-991B-B4169478EC9A}" dt="2024-02-19T07:59:45.945" v="0"/>
          <ac:spMkLst>
            <pc:docMk/>
            <pc:sldMk cId="619604128" sldId="257"/>
            <ac:spMk id="2" creationId="{087B36ED-BCD9-F07A-E1E1-022D6E2D0668}"/>
          </ac:spMkLst>
        </pc:spChg>
        <pc:spChg chg="mod">
          <ac:chgData name="lenovo lenovo" userId="ef38ee011e4a68c1" providerId="LiveId" clId="{8CFA64D8-AF0D-4DA6-991B-B4169478EC9A}" dt="2024-02-19T08:00:21.761" v="2"/>
          <ac:spMkLst>
            <pc:docMk/>
            <pc:sldMk cId="619604128" sldId="257"/>
            <ac:spMk id="3" creationId="{739589B3-1F06-896E-A79D-6C705D1F3BDA}"/>
          </ac:spMkLst>
        </pc:spChg>
      </pc:sldChg>
      <pc:sldChg chg="modSp new mod">
        <pc:chgData name="lenovo lenovo" userId="ef38ee011e4a68c1" providerId="LiveId" clId="{8CFA64D8-AF0D-4DA6-991B-B4169478EC9A}" dt="2024-02-19T08:00:35.523" v="4"/>
        <pc:sldMkLst>
          <pc:docMk/>
          <pc:sldMk cId="502327762" sldId="258"/>
        </pc:sldMkLst>
        <pc:spChg chg="mod">
          <ac:chgData name="lenovo lenovo" userId="ef38ee011e4a68c1" providerId="LiveId" clId="{8CFA64D8-AF0D-4DA6-991B-B4169478EC9A}" dt="2024-02-19T08:00:35.523" v="4"/>
          <ac:spMkLst>
            <pc:docMk/>
            <pc:sldMk cId="502327762" sldId="258"/>
            <ac:spMk id="3" creationId="{E1401C8D-9ECF-5860-F453-07A250A4B79B}"/>
          </ac:spMkLst>
        </pc:spChg>
      </pc:sldChg>
      <pc:sldChg chg="modSp new mod">
        <pc:chgData name="lenovo lenovo" userId="ef38ee011e4a68c1" providerId="LiveId" clId="{8CFA64D8-AF0D-4DA6-991B-B4169478EC9A}" dt="2024-02-19T08:00:56.827" v="6"/>
        <pc:sldMkLst>
          <pc:docMk/>
          <pc:sldMk cId="408841898" sldId="259"/>
        </pc:sldMkLst>
        <pc:spChg chg="mod">
          <ac:chgData name="lenovo lenovo" userId="ef38ee011e4a68c1" providerId="LiveId" clId="{8CFA64D8-AF0D-4DA6-991B-B4169478EC9A}" dt="2024-02-19T08:00:56.827" v="6"/>
          <ac:spMkLst>
            <pc:docMk/>
            <pc:sldMk cId="408841898" sldId="259"/>
            <ac:spMk id="3" creationId="{92EF3041-476D-1BDC-DCFA-AC73C425FC15}"/>
          </ac:spMkLst>
        </pc:spChg>
      </pc:sldChg>
      <pc:sldChg chg="addSp delSp modSp new mod">
        <pc:chgData name="lenovo lenovo" userId="ef38ee011e4a68c1" providerId="LiveId" clId="{8CFA64D8-AF0D-4DA6-991B-B4169478EC9A}" dt="2024-02-19T08:03:13.140" v="34" actId="403"/>
        <pc:sldMkLst>
          <pc:docMk/>
          <pc:sldMk cId="2624197271" sldId="260"/>
        </pc:sldMkLst>
        <pc:spChg chg="del">
          <ac:chgData name="lenovo lenovo" userId="ef38ee011e4a68c1" providerId="LiveId" clId="{8CFA64D8-AF0D-4DA6-991B-B4169478EC9A}" dt="2024-02-19T08:02:16.339" v="19" actId="478"/>
          <ac:spMkLst>
            <pc:docMk/>
            <pc:sldMk cId="2624197271" sldId="260"/>
            <ac:spMk id="2" creationId="{1A103CA8-2B87-C97A-D7CB-8CD5FB6A10ED}"/>
          </ac:spMkLst>
        </pc:spChg>
        <pc:spChg chg="add del mod">
          <ac:chgData name="lenovo lenovo" userId="ef38ee011e4a68c1" providerId="LiveId" clId="{8CFA64D8-AF0D-4DA6-991B-B4169478EC9A}" dt="2024-02-19T08:02:36.998" v="24" actId="14100"/>
          <ac:spMkLst>
            <pc:docMk/>
            <pc:sldMk cId="2624197271" sldId="260"/>
            <ac:spMk id="3" creationId="{5160BF32-E5F1-2A82-55AA-A5FA4A64E9DE}"/>
          </ac:spMkLst>
        </pc:spChg>
        <pc:spChg chg="add">
          <ac:chgData name="lenovo lenovo" userId="ef38ee011e4a68c1" providerId="LiveId" clId="{8CFA64D8-AF0D-4DA6-991B-B4169478EC9A}" dt="2024-02-19T08:01:17.510" v="8"/>
          <ac:spMkLst>
            <pc:docMk/>
            <pc:sldMk cId="2624197271" sldId="260"/>
            <ac:spMk id="5" creationId="{D356A1C1-D394-C0CE-A6F4-4BC4334BEA46}"/>
          </ac:spMkLst>
        </pc:spChg>
        <pc:spChg chg="add">
          <ac:chgData name="lenovo lenovo" userId="ef38ee011e4a68c1" providerId="LiveId" clId="{8CFA64D8-AF0D-4DA6-991B-B4169478EC9A}" dt="2024-02-19T08:01:23.470" v="10"/>
          <ac:spMkLst>
            <pc:docMk/>
            <pc:sldMk cId="2624197271" sldId="260"/>
            <ac:spMk id="7" creationId="{24EB5C8F-BD82-74D9-AE3E-2E379C8757AD}"/>
          </ac:spMkLst>
        </pc:spChg>
        <pc:graphicFrameChg chg="add mod">
          <ac:chgData name="lenovo lenovo" userId="ef38ee011e4a68c1" providerId="LiveId" clId="{8CFA64D8-AF0D-4DA6-991B-B4169478EC9A}" dt="2024-02-19T08:01:21.464" v="9"/>
          <ac:graphicFrameMkLst>
            <pc:docMk/>
            <pc:sldMk cId="2624197271" sldId="260"/>
            <ac:graphicFrameMk id="4" creationId="{21FD9469-6499-A1CA-B968-74DDEAC7CFE0}"/>
          </ac:graphicFrameMkLst>
        </pc:graphicFrameChg>
        <pc:graphicFrameChg chg="add mod">
          <ac:chgData name="lenovo lenovo" userId="ef38ee011e4a68c1" providerId="LiveId" clId="{8CFA64D8-AF0D-4DA6-991B-B4169478EC9A}" dt="2024-02-19T08:01:25.208" v="11"/>
          <ac:graphicFrameMkLst>
            <pc:docMk/>
            <pc:sldMk cId="2624197271" sldId="260"/>
            <ac:graphicFrameMk id="6" creationId="{33ED8B9F-4653-BA0D-CF82-3052AEC033F0}"/>
          </ac:graphicFrameMkLst>
        </pc:graphicFrameChg>
        <pc:graphicFrameChg chg="add mod modGraphic">
          <ac:chgData name="lenovo lenovo" userId="ef38ee011e4a68c1" providerId="LiveId" clId="{8CFA64D8-AF0D-4DA6-991B-B4169478EC9A}" dt="2024-02-19T08:03:13.140" v="34" actId="403"/>
          <ac:graphicFrameMkLst>
            <pc:docMk/>
            <pc:sldMk cId="2624197271" sldId="260"/>
            <ac:graphicFrameMk id="8" creationId="{E4201ACE-956D-999B-B893-4F02FE8BA541}"/>
          </ac:graphicFrameMkLst>
        </pc:graphicFrameChg>
      </pc:sldChg>
      <pc:sldChg chg="modSp new mod">
        <pc:chgData name="lenovo lenovo" userId="ef38ee011e4a68c1" providerId="LiveId" clId="{8CFA64D8-AF0D-4DA6-991B-B4169478EC9A}" dt="2024-02-19T08:03:56.300" v="39" actId="27636"/>
        <pc:sldMkLst>
          <pc:docMk/>
          <pc:sldMk cId="3117488338" sldId="261"/>
        </pc:sldMkLst>
        <pc:spChg chg="mod">
          <ac:chgData name="lenovo lenovo" userId="ef38ee011e4a68c1" providerId="LiveId" clId="{8CFA64D8-AF0D-4DA6-991B-B4169478EC9A}" dt="2024-02-19T08:03:56.300" v="39" actId="27636"/>
          <ac:spMkLst>
            <pc:docMk/>
            <pc:sldMk cId="3117488338" sldId="261"/>
            <ac:spMk id="2" creationId="{151259D0-0200-0405-C4D5-BFBB4D498B05}"/>
          </ac:spMkLst>
        </pc:spChg>
        <pc:spChg chg="mod">
          <ac:chgData name="lenovo lenovo" userId="ef38ee011e4a68c1" providerId="LiveId" clId="{8CFA64D8-AF0D-4DA6-991B-B4169478EC9A}" dt="2024-02-19T08:03:54.440" v="37" actId="21"/>
          <ac:spMkLst>
            <pc:docMk/>
            <pc:sldMk cId="3117488338" sldId="261"/>
            <ac:spMk id="3" creationId="{C1C319A0-F4F3-6D8E-64B7-AF3BF06F7C2D}"/>
          </ac:spMkLst>
        </pc:spChg>
      </pc:sldChg>
      <pc:sldChg chg="modSp new mod">
        <pc:chgData name="lenovo lenovo" userId="ef38ee011e4a68c1" providerId="LiveId" clId="{8CFA64D8-AF0D-4DA6-991B-B4169478EC9A}" dt="2024-02-19T08:10:13.897" v="49" actId="27636"/>
        <pc:sldMkLst>
          <pc:docMk/>
          <pc:sldMk cId="3201050545" sldId="262"/>
        </pc:sldMkLst>
        <pc:spChg chg="mod">
          <ac:chgData name="lenovo lenovo" userId="ef38ee011e4a68c1" providerId="LiveId" clId="{8CFA64D8-AF0D-4DA6-991B-B4169478EC9A}" dt="2024-02-19T08:10:13.897" v="49" actId="27636"/>
          <ac:spMkLst>
            <pc:docMk/>
            <pc:sldMk cId="3201050545" sldId="262"/>
            <ac:spMk id="3" creationId="{EBDDAB0D-F409-1007-BE9B-CF577BF52DFF}"/>
          </ac:spMkLst>
        </pc:spChg>
      </pc:sldChg>
      <pc:sldChg chg="addSp delSp modSp new mod">
        <pc:chgData name="lenovo lenovo" userId="ef38ee011e4a68c1" providerId="LiveId" clId="{8CFA64D8-AF0D-4DA6-991B-B4169478EC9A}" dt="2024-02-19T08:14:22.680" v="75" actId="1076"/>
        <pc:sldMkLst>
          <pc:docMk/>
          <pc:sldMk cId="2036967820" sldId="263"/>
        </pc:sldMkLst>
        <pc:spChg chg="del">
          <ac:chgData name="lenovo lenovo" userId="ef38ee011e4a68c1" providerId="LiveId" clId="{8CFA64D8-AF0D-4DA6-991B-B4169478EC9A}" dt="2024-02-19T08:14:02.088" v="68" actId="478"/>
          <ac:spMkLst>
            <pc:docMk/>
            <pc:sldMk cId="2036967820" sldId="263"/>
            <ac:spMk id="2" creationId="{1A7BDFEE-B897-B884-8EBE-75F886906C71}"/>
          </ac:spMkLst>
        </pc:spChg>
        <pc:spChg chg="del">
          <ac:chgData name="lenovo lenovo" userId="ef38ee011e4a68c1" providerId="LiveId" clId="{8CFA64D8-AF0D-4DA6-991B-B4169478EC9A}" dt="2024-02-19T08:12:09.740" v="51" actId="931"/>
          <ac:spMkLst>
            <pc:docMk/>
            <pc:sldMk cId="2036967820" sldId="263"/>
            <ac:spMk id="3" creationId="{1F2241FF-CB6B-6896-EB03-2A61D99B55FB}"/>
          </ac:spMkLst>
        </pc:spChg>
        <pc:spChg chg="add del mod">
          <ac:chgData name="lenovo lenovo" userId="ef38ee011e4a68c1" providerId="LiveId" clId="{8CFA64D8-AF0D-4DA6-991B-B4169478EC9A}" dt="2024-02-19T08:13:52.909" v="63"/>
          <ac:spMkLst>
            <pc:docMk/>
            <pc:sldMk cId="2036967820" sldId="263"/>
            <ac:spMk id="6" creationId="{700080D0-9B4B-62BE-8F48-B4204986C3BC}"/>
          </ac:spMkLst>
        </pc:spChg>
        <pc:spChg chg="add del mod">
          <ac:chgData name="lenovo lenovo" userId="ef38ee011e4a68c1" providerId="LiveId" clId="{8CFA64D8-AF0D-4DA6-991B-B4169478EC9A}" dt="2024-02-19T08:13:52.909" v="65"/>
          <ac:spMkLst>
            <pc:docMk/>
            <pc:sldMk cId="2036967820" sldId="263"/>
            <ac:spMk id="9" creationId="{C1833C70-C60B-4743-675E-5A7524099E7C}"/>
          </ac:spMkLst>
        </pc:spChg>
        <pc:picChg chg="add mod">
          <ac:chgData name="lenovo lenovo" userId="ef38ee011e4a68c1" providerId="LiveId" clId="{8CFA64D8-AF0D-4DA6-991B-B4169478EC9A}" dt="2024-02-19T08:14:22.680" v="75" actId="1076"/>
          <ac:picMkLst>
            <pc:docMk/>
            <pc:sldMk cId="2036967820" sldId="263"/>
            <ac:picMk id="5" creationId="{1A8FBB8E-4276-089E-70E3-56262DF298A2}"/>
          </ac:picMkLst>
        </pc:picChg>
        <pc:picChg chg="add mod">
          <ac:chgData name="lenovo lenovo" userId="ef38ee011e4a68c1" providerId="LiveId" clId="{8CFA64D8-AF0D-4DA6-991B-B4169478EC9A}" dt="2024-02-19T08:14:06.577" v="70" actId="1076"/>
          <ac:picMkLst>
            <pc:docMk/>
            <pc:sldMk cId="2036967820" sldId="263"/>
            <ac:picMk id="8" creationId="{F3FBD7A9-EF80-4707-8E5C-9090666573AE}"/>
          </ac:picMkLst>
        </pc:picChg>
        <pc:picChg chg="add mod">
          <ac:chgData name="lenovo lenovo" userId="ef38ee011e4a68c1" providerId="LiveId" clId="{8CFA64D8-AF0D-4DA6-991B-B4169478EC9A}" dt="2024-02-19T08:14:16.270" v="74" actId="14100"/>
          <ac:picMkLst>
            <pc:docMk/>
            <pc:sldMk cId="2036967820" sldId="263"/>
            <ac:picMk id="11" creationId="{7BE016C3-606E-57C6-C274-F47074245C88}"/>
          </ac:picMkLst>
        </pc:picChg>
      </pc:sldChg>
      <pc:sldChg chg="addSp delSp modSp new mod">
        <pc:chgData name="lenovo lenovo" userId="ef38ee011e4a68c1" providerId="LiveId" clId="{8CFA64D8-AF0D-4DA6-991B-B4169478EC9A}" dt="2024-02-19T08:23:31.271" v="84" actId="1076"/>
        <pc:sldMkLst>
          <pc:docMk/>
          <pc:sldMk cId="1888616992" sldId="264"/>
        </pc:sldMkLst>
        <pc:spChg chg="del">
          <ac:chgData name="lenovo lenovo" userId="ef38ee011e4a68c1" providerId="LiveId" clId="{8CFA64D8-AF0D-4DA6-991B-B4169478EC9A}" dt="2024-02-19T08:23:17.833" v="80" actId="478"/>
          <ac:spMkLst>
            <pc:docMk/>
            <pc:sldMk cId="1888616992" sldId="264"/>
            <ac:spMk id="2" creationId="{ABCDBACE-84D5-9552-A5BD-3FAC0DDB442E}"/>
          </ac:spMkLst>
        </pc:spChg>
        <pc:spChg chg="mod">
          <ac:chgData name="lenovo lenovo" userId="ef38ee011e4a68c1" providerId="LiveId" clId="{8CFA64D8-AF0D-4DA6-991B-B4169478EC9A}" dt="2024-02-19T08:23:21.488" v="81" actId="14100"/>
          <ac:spMkLst>
            <pc:docMk/>
            <pc:sldMk cId="1888616992" sldId="264"/>
            <ac:spMk id="3" creationId="{2F1FC933-6C4D-42A1-8D98-DA1F484428F8}"/>
          </ac:spMkLst>
        </pc:spChg>
        <pc:picChg chg="add mod">
          <ac:chgData name="lenovo lenovo" userId="ef38ee011e4a68c1" providerId="LiveId" clId="{8CFA64D8-AF0D-4DA6-991B-B4169478EC9A}" dt="2024-02-19T08:23:31.271" v="84" actId="1076"/>
          <ac:picMkLst>
            <pc:docMk/>
            <pc:sldMk cId="1888616992" sldId="264"/>
            <ac:picMk id="5" creationId="{5F55892C-745C-F1E8-59C2-9DC29207E7AE}"/>
          </ac:picMkLst>
        </pc:picChg>
      </pc:sldChg>
      <pc:sldChg chg="addSp delSp modSp new mod">
        <pc:chgData name="lenovo lenovo" userId="ef38ee011e4a68c1" providerId="LiveId" clId="{8CFA64D8-AF0D-4DA6-991B-B4169478EC9A}" dt="2024-02-19T08:25:40.871" v="91" actId="14100"/>
        <pc:sldMkLst>
          <pc:docMk/>
          <pc:sldMk cId="2808681432" sldId="265"/>
        </pc:sldMkLst>
        <pc:spChg chg="del">
          <ac:chgData name="lenovo lenovo" userId="ef38ee011e4a68c1" providerId="LiveId" clId="{8CFA64D8-AF0D-4DA6-991B-B4169478EC9A}" dt="2024-02-19T08:25:22.977" v="87" actId="478"/>
          <ac:spMkLst>
            <pc:docMk/>
            <pc:sldMk cId="2808681432" sldId="265"/>
            <ac:spMk id="2" creationId="{9C5F31C9-FCBD-A24B-8DD8-F52422507681}"/>
          </ac:spMkLst>
        </pc:spChg>
        <pc:spChg chg="mod">
          <ac:chgData name="lenovo lenovo" userId="ef38ee011e4a68c1" providerId="LiveId" clId="{8CFA64D8-AF0D-4DA6-991B-B4169478EC9A}" dt="2024-02-19T08:25:26.005" v="88" actId="14100"/>
          <ac:spMkLst>
            <pc:docMk/>
            <pc:sldMk cId="2808681432" sldId="265"/>
            <ac:spMk id="3" creationId="{E43D5BED-728B-A090-E3B0-050D69BBA008}"/>
          </ac:spMkLst>
        </pc:spChg>
        <pc:picChg chg="add mod">
          <ac:chgData name="lenovo lenovo" userId="ef38ee011e4a68c1" providerId="LiveId" clId="{8CFA64D8-AF0D-4DA6-991B-B4169478EC9A}" dt="2024-02-19T08:25:40.871" v="91" actId="14100"/>
          <ac:picMkLst>
            <pc:docMk/>
            <pc:sldMk cId="2808681432" sldId="265"/>
            <ac:picMk id="5" creationId="{AB304BAA-4EDC-0DB3-4E59-94CBB325D80D}"/>
          </ac:picMkLst>
        </pc:picChg>
      </pc:sldChg>
      <pc:sldChg chg="addSp delSp modSp new mod">
        <pc:chgData name="lenovo lenovo" userId="ef38ee011e4a68c1" providerId="LiveId" clId="{8CFA64D8-AF0D-4DA6-991B-B4169478EC9A}" dt="2024-02-19T08:40:57.402" v="114" actId="20577"/>
        <pc:sldMkLst>
          <pc:docMk/>
          <pc:sldMk cId="2321046571" sldId="266"/>
        </pc:sldMkLst>
        <pc:spChg chg="del">
          <ac:chgData name="lenovo lenovo" userId="ef38ee011e4a68c1" providerId="LiveId" clId="{8CFA64D8-AF0D-4DA6-991B-B4169478EC9A}" dt="2024-02-19T08:26:05.217" v="94" actId="478"/>
          <ac:spMkLst>
            <pc:docMk/>
            <pc:sldMk cId="2321046571" sldId="266"/>
            <ac:spMk id="2" creationId="{EB19FD80-EC6F-027F-0EE5-0D104BB4404F}"/>
          </ac:spMkLst>
        </pc:spChg>
        <pc:spChg chg="mod">
          <ac:chgData name="lenovo lenovo" userId="ef38ee011e4a68c1" providerId="LiveId" clId="{8CFA64D8-AF0D-4DA6-991B-B4169478EC9A}" dt="2024-02-19T08:40:57.402" v="114" actId="20577"/>
          <ac:spMkLst>
            <pc:docMk/>
            <pc:sldMk cId="2321046571" sldId="266"/>
            <ac:spMk id="3" creationId="{520645D1-79DD-C31B-FAE9-53484DDFD0F1}"/>
          </ac:spMkLst>
        </pc:spChg>
        <pc:picChg chg="add del mod">
          <ac:chgData name="lenovo lenovo" userId="ef38ee011e4a68c1" providerId="LiveId" clId="{8CFA64D8-AF0D-4DA6-991B-B4169478EC9A}" dt="2024-02-19T08:39:52.624" v="101" actId="478"/>
          <ac:picMkLst>
            <pc:docMk/>
            <pc:sldMk cId="2321046571" sldId="266"/>
            <ac:picMk id="5" creationId="{666314E6-1787-0D5C-CF29-BDCC719F3870}"/>
          </ac:picMkLst>
        </pc:picChg>
      </pc:sldChg>
      <pc:sldChg chg="addSp delSp modSp new mod">
        <pc:chgData name="lenovo lenovo" userId="ef38ee011e4a68c1" providerId="LiveId" clId="{8CFA64D8-AF0D-4DA6-991B-B4169478EC9A}" dt="2024-02-19T08:40:30.885" v="111" actId="14100"/>
        <pc:sldMkLst>
          <pc:docMk/>
          <pc:sldMk cId="1514722253" sldId="267"/>
        </pc:sldMkLst>
        <pc:spChg chg="del">
          <ac:chgData name="lenovo lenovo" userId="ef38ee011e4a68c1" providerId="LiveId" clId="{8CFA64D8-AF0D-4DA6-991B-B4169478EC9A}" dt="2024-02-19T08:40:07.953" v="104" actId="478"/>
          <ac:spMkLst>
            <pc:docMk/>
            <pc:sldMk cId="1514722253" sldId="267"/>
            <ac:spMk id="2" creationId="{2D8A2F3E-4433-71BA-B621-9EB748FA68F0}"/>
          </ac:spMkLst>
        </pc:spChg>
        <pc:spChg chg="del">
          <ac:chgData name="lenovo lenovo" userId="ef38ee011e4a68c1" providerId="LiveId" clId="{8CFA64D8-AF0D-4DA6-991B-B4169478EC9A}" dt="2024-02-19T08:40:05.225" v="103" actId="931"/>
          <ac:spMkLst>
            <pc:docMk/>
            <pc:sldMk cId="1514722253" sldId="267"/>
            <ac:spMk id="3" creationId="{C257B6B8-9299-A99C-8E47-16DE9B61CEBC}"/>
          </ac:spMkLst>
        </pc:spChg>
        <pc:picChg chg="add mod">
          <ac:chgData name="lenovo lenovo" userId="ef38ee011e4a68c1" providerId="LiveId" clId="{8CFA64D8-AF0D-4DA6-991B-B4169478EC9A}" dt="2024-02-19T08:40:30.885" v="111" actId="14100"/>
          <ac:picMkLst>
            <pc:docMk/>
            <pc:sldMk cId="1514722253" sldId="267"/>
            <ac:picMk id="5" creationId="{3C92D6F7-B176-3C39-A966-6B3D4765E6AD}"/>
          </ac:picMkLst>
        </pc:picChg>
      </pc:sldChg>
      <pc:sldChg chg="modSp new del mod">
        <pc:chgData name="lenovo lenovo" userId="ef38ee011e4a68c1" providerId="LiveId" clId="{8CFA64D8-AF0D-4DA6-991B-B4169478EC9A}" dt="2024-02-19T08:42:10.980" v="118" actId="47"/>
        <pc:sldMkLst>
          <pc:docMk/>
          <pc:sldMk cId="656005455" sldId="268"/>
        </pc:sldMkLst>
        <pc:spChg chg="mod">
          <ac:chgData name="lenovo lenovo" userId="ef38ee011e4a68c1" providerId="LiveId" clId="{8CFA64D8-AF0D-4DA6-991B-B4169478EC9A}" dt="2024-02-19T08:41:45.384" v="117" actId="27636"/>
          <ac:spMkLst>
            <pc:docMk/>
            <pc:sldMk cId="656005455" sldId="268"/>
            <ac:spMk id="3" creationId="{5E834768-67CA-CA63-D317-F39297071C47}"/>
          </ac:spMkLst>
        </pc:spChg>
      </pc:sldChg>
      <pc:sldChg chg="delSp modSp new mod">
        <pc:chgData name="lenovo lenovo" userId="ef38ee011e4a68c1" providerId="LiveId" clId="{8CFA64D8-AF0D-4DA6-991B-B4169478EC9A}" dt="2024-02-19T08:44:27.689" v="122" actId="478"/>
        <pc:sldMkLst>
          <pc:docMk/>
          <pc:sldMk cId="4098868672" sldId="268"/>
        </pc:sldMkLst>
        <pc:spChg chg="del">
          <ac:chgData name="lenovo lenovo" userId="ef38ee011e4a68c1" providerId="LiveId" clId="{8CFA64D8-AF0D-4DA6-991B-B4169478EC9A}" dt="2024-02-19T08:44:27.689" v="122" actId="478"/>
          <ac:spMkLst>
            <pc:docMk/>
            <pc:sldMk cId="4098868672" sldId="268"/>
            <ac:spMk id="2" creationId="{D960D4E9-6B60-C559-B54D-AA7092F77140}"/>
          </ac:spMkLst>
        </pc:spChg>
        <pc:spChg chg="mod">
          <ac:chgData name="lenovo lenovo" userId="ef38ee011e4a68c1" providerId="LiveId" clId="{8CFA64D8-AF0D-4DA6-991B-B4169478EC9A}" dt="2024-02-19T08:42:56.839" v="121" actId="27636"/>
          <ac:spMkLst>
            <pc:docMk/>
            <pc:sldMk cId="4098868672" sldId="268"/>
            <ac:spMk id="3" creationId="{EDCCD0BF-A88D-5E7D-3664-685B935FAF02}"/>
          </ac:spMkLst>
        </pc:spChg>
      </pc:sldChg>
      <pc:sldChg chg="modSp new mod">
        <pc:chgData name="lenovo lenovo" userId="ef38ee011e4a68c1" providerId="LiveId" clId="{8CFA64D8-AF0D-4DA6-991B-B4169478EC9A}" dt="2024-02-19T08:44:33.115" v="124"/>
        <pc:sldMkLst>
          <pc:docMk/>
          <pc:sldMk cId="3866247117" sldId="269"/>
        </pc:sldMkLst>
        <pc:spChg chg="mod">
          <ac:chgData name="lenovo lenovo" userId="ef38ee011e4a68c1" providerId="LiveId" clId="{8CFA64D8-AF0D-4DA6-991B-B4169478EC9A}" dt="2024-02-19T08:44:33.115" v="124"/>
          <ac:spMkLst>
            <pc:docMk/>
            <pc:sldMk cId="3866247117" sldId="269"/>
            <ac:spMk id="3" creationId="{4862A3BF-96FC-06FB-4489-D5F7DFC9534C}"/>
          </ac:spMkLst>
        </pc:spChg>
      </pc:sldChg>
      <pc:sldChg chg="delSp modSp new mod">
        <pc:chgData name="lenovo lenovo" userId="ef38ee011e4a68c1" providerId="LiveId" clId="{8CFA64D8-AF0D-4DA6-991B-B4169478EC9A}" dt="2024-02-19T08:45:10.483" v="134" actId="27636"/>
        <pc:sldMkLst>
          <pc:docMk/>
          <pc:sldMk cId="2130639721" sldId="270"/>
        </pc:sldMkLst>
        <pc:spChg chg="del">
          <ac:chgData name="lenovo lenovo" userId="ef38ee011e4a68c1" providerId="LiveId" clId="{8CFA64D8-AF0D-4DA6-991B-B4169478EC9A}" dt="2024-02-19T08:45:04.242" v="130" actId="478"/>
          <ac:spMkLst>
            <pc:docMk/>
            <pc:sldMk cId="2130639721" sldId="270"/>
            <ac:spMk id="2" creationId="{99295E8C-F710-8113-2E0E-4FEB63F9B847}"/>
          </ac:spMkLst>
        </pc:spChg>
        <pc:spChg chg="mod">
          <ac:chgData name="lenovo lenovo" userId="ef38ee011e4a68c1" providerId="LiveId" clId="{8CFA64D8-AF0D-4DA6-991B-B4169478EC9A}" dt="2024-02-19T08:45:10.483" v="134" actId="27636"/>
          <ac:spMkLst>
            <pc:docMk/>
            <pc:sldMk cId="2130639721" sldId="270"/>
            <ac:spMk id="3" creationId="{1627A1B3-6247-08B5-A86C-7B4F2CB93C6C}"/>
          </ac:spMkLst>
        </pc:spChg>
      </pc:sldChg>
      <pc:sldChg chg="modSp new mod">
        <pc:chgData name="lenovo lenovo" userId="ef38ee011e4a68c1" providerId="LiveId" clId="{8CFA64D8-AF0D-4DA6-991B-B4169478EC9A}" dt="2024-02-19T08:46:28.441" v="142" actId="20577"/>
        <pc:sldMkLst>
          <pc:docMk/>
          <pc:sldMk cId="4090226327" sldId="271"/>
        </pc:sldMkLst>
        <pc:spChg chg="mod">
          <ac:chgData name="lenovo lenovo" userId="ef38ee011e4a68c1" providerId="LiveId" clId="{8CFA64D8-AF0D-4DA6-991B-B4169478EC9A}" dt="2024-02-19T08:46:28.441" v="142" actId="20577"/>
          <ac:spMkLst>
            <pc:docMk/>
            <pc:sldMk cId="4090226327" sldId="271"/>
            <ac:spMk id="3" creationId="{C6337B26-9FE3-5087-A030-FCE5637DC24D}"/>
          </ac:spMkLst>
        </pc:spChg>
      </pc:sldChg>
      <pc:sldChg chg="modSp new mod">
        <pc:chgData name="lenovo lenovo" userId="ef38ee011e4a68c1" providerId="LiveId" clId="{8CFA64D8-AF0D-4DA6-991B-B4169478EC9A}" dt="2024-02-19T08:47:50.533" v="147" actId="27636"/>
        <pc:sldMkLst>
          <pc:docMk/>
          <pc:sldMk cId="3415083109" sldId="272"/>
        </pc:sldMkLst>
        <pc:spChg chg="mod">
          <ac:chgData name="lenovo lenovo" userId="ef38ee011e4a68c1" providerId="LiveId" clId="{8CFA64D8-AF0D-4DA6-991B-B4169478EC9A}" dt="2024-02-19T08:47:50.533" v="147" actId="27636"/>
          <ac:spMkLst>
            <pc:docMk/>
            <pc:sldMk cId="3415083109" sldId="272"/>
            <ac:spMk id="3" creationId="{C943BAC9-5F7D-07C5-95EA-721A58406688}"/>
          </ac:spMkLst>
        </pc:spChg>
      </pc:sldChg>
      <pc:sldChg chg="modSp new mod">
        <pc:chgData name="lenovo lenovo" userId="ef38ee011e4a68c1" providerId="LiveId" clId="{8CFA64D8-AF0D-4DA6-991B-B4169478EC9A}" dt="2024-02-19T08:48:06.012" v="151"/>
        <pc:sldMkLst>
          <pc:docMk/>
          <pc:sldMk cId="2437136769" sldId="273"/>
        </pc:sldMkLst>
        <pc:spChg chg="mod">
          <ac:chgData name="lenovo lenovo" userId="ef38ee011e4a68c1" providerId="LiveId" clId="{8CFA64D8-AF0D-4DA6-991B-B4169478EC9A}" dt="2024-02-19T08:48:06.012" v="151"/>
          <ac:spMkLst>
            <pc:docMk/>
            <pc:sldMk cId="2437136769" sldId="273"/>
            <ac:spMk id="3" creationId="{136F3043-FCDB-2E69-7B5C-F023CF04077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255D-5A30-C736-5B89-95627FB426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A2A512-D1F8-4D21-942F-D04BD3A53F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C19BC2-A032-4778-0E4B-FDA87EDBF5C9}"/>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5" name="Footer Placeholder 4">
            <a:extLst>
              <a:ext uri="{FF2B5EF4-FFF2-40B4-BE49-F238E27FC236}">
                <a16:creationId xmlns:a16="http://schemas.microsoft.com/office/drawing/2014/main" id="{9A197C0B-40AF-908F-539C-C12BA24987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DEF523-2F1E-F11A-D695-9CB1CA0D17B1}"/>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55343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226FB-F320-2192-2C52-9E76BD59F4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42BD85-271A-45DB-3912-47BA0F1545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E9C05-3E48-FDD7-EA60-BFF507459B85}"/>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5" name="Footer Placeholder 4">
            <a:extLst>
              <a:ext uri="{FF2B5EF4-FFF2-40B4-BE49-F238E27FC236}">
                <a16:creationId xmlns:a16="http://schemas.microsoft.com/office/drawing/2014/main" id="{94FBA631-BDD6-ABEC-076D-E1B6C2A50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D8009-7B82-0AF2-62D7-289A762322AD}"/>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2658514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FE42E4-02C8-21FB-2111-3100724F26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3405DD-086B-F2AA-B342-079987E843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81EB0-EF59-0ECD-C8A8-44CBD89E2F63}"/>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5" name="Footer Placeholder 4">
            <a:extLst>
              <a:ext uri="{FF2B5EF4-FFF2-40B4-BE49-F238E27FC236}">
                <a16:creationId xmlns:a16="http://schemas.microsoft.com/office/drawing/2014/main" id="{237676F8-6A5B-A693-ECAF-844D2D987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F53BF6-3FBB-DDB1-ABFB-54C748D433B1}"/>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32717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2615-6F0D-22B9-3B55-CEC9ECFFB0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CBBB71-012A-9602-23F4-889245E439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F4867-C40E-E151-B83A-184AD4AE110B}"/>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5" name="Footer Placeholder 4">
            <a:extLst>
              <a:ext uri="{FF2B5EF4-FFF2-40B4-BE49-F238E27FC236}">
                <a16:creationId xmlns:a16="http://schemas.microsoft.com/office/drawing/2014/main" id="{3092BE77-B534-3A2D-895C-EB94BBCDD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46666-C0D2-E51E-9C27-C244510BC824}"/>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117200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F084-077E-8E03-AE7E-5144433ACE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C93B3E-29EB-5897-041B-B90C88C198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6B28B9-40B1-A67E-0531-EAFB692CFCB5}"/>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5" name="Footer Placeholder 4">
            <a:extLst>
              <a:ext uri="{FF2B5EF4-FFF2-40B4-BE49-F238E27FC236}">
                <a16:creationId xmlns:a16="http://schemas.microsoft.com/office/drawing/2014/main" id="{731AD213-55F0-A5B8-C9F4-1265351FEE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6A734-A8EE-5BDF-066C-2B405DC5D5A4}"/>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839034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44994-12DD-84ED-FBAB-97CA2CF18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EAAAEE-F695-95A1-C15E-D986FE4B8D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980B23-094C-7458-AC9C-62F0472EDF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588830-F572-7AF3-0EEF-DD576427496F}"/>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6" name="Footer Placeholder 5">
            <a:extLst>
              <a:ext uri="{FF2B5EF4-FFF2-40B4-BE49-F238E27FC236}">
                <a16:creationId xmlns:a16="http://schemas.microsoft.com/office/drawing/2014/main" id="{333A01A2-20B0-6924-268E-CE2A27E18E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78A1BF-6440-1935-5670-6C0F1E3E1F85}"/>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200057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7C5CA-366D-F5C2-5F33-2A08654F94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3ADC10-6C1B-EEEA-0485-BCE34D0C06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3164AE-5F88-B515-8318-E43D96EE8E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5CF671-EFB2-506C-C330-321D49568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93FF4A-9103-2E8B-5C15-EBC7C8E17E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82EEF8-DF07-7ACE-9CE2-3C706AB0601C}"/>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8" name="Footer Placeholder 7">
            <a:extLst>
              <a:ext uri="{FF2B5EF4-FFF2-40B4-BE49-F238E27FC236}">
                <a16:creationId xmlns:a16="http://schemas.microsoft.com/office/drawing/2014/main" id="{45D82E71-8A7B-8C01-6DA4-53390A2A5C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A3E34D-1460-1EC7-15C0-E940E919945E}"/>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38264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3A81E-C748-D778-F4C0-CF1BDFED3B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AAA472-0091-C6C0-AA43-0440E3B9FFCD}"/>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4" name="Footer Placeholder 3">
            <a:extLst>
              <a:ext uri="{FF2B5EF4-FFF2-40B4-BE49-F238E27FC236}">
                <a16:creationId xmlns:a16="http://schemas.microsoft.com/office/drawing/2014/main" id="{ABFD1AFE-F154-4C34-4FE8-7DC2E8C3AC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03173B-E874-B1FC-E2FE-269E4E6B7A13}"/>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395950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6E3188-EF3C-6C42-07BD-B05687406E53}"/>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3" name="Footer Placeholder 2">
            <a:extLst>
              <a:ext uri="{FF2B5EF4-FFF2-40B4-BE49-F238E27FC236}">
                <a16:creationId xmlns:a16="http://schemas.microsoft.com/office/drawing/2014/main" id="{3096AAA8-A3D7-8209-7306-416B0CF94E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923B25-0E0B-198C-8879-02C523F34C2A}"/>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102743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5EF8-2B18-047B-69AD-B3542A00A9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975041-34E1-39CD-F417-C1B108B451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8A7DB3-B365-B4AB-C814-0630AF21D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3EE04-5368-29AA-4D17-0AD4B1D927D3}"/>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6" name="Footer Placeholder 5">
            <a:extLst>
              <a:ext uri="{FF2B5EF4-FFF2-40B4-BE49-F238E27FC236}">
                <a16:creationId xmlns:a16="http://schemas.microsoft.com/office/drawing/2014/main" id="{45F7FDB2-D457-BE54-031F-B7B95E458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45CF45-FAD5-C65E-703E-5930195E5AEE}"/>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128485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82D86-DE9D-509F-1B54-B8AC4D90C2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E9FCB3-6FA0-3E55-B14A-958D664ED2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D932B1-E7BA-5D9C-372B-66F731515B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83A5F-C9A8-DCBA-7BEE-BD3B80C28A8B}"/>
              </a:ext>
            </a:extLst>
          </p:cNvPr>
          <p:cNvSpPr>
            <a:spLocks noGrp="1"/>
          </p:cNvSpPr>
          <p:nvPr>
            <p:ph type="dt" sz="half" idx="10"/>
          </p:nvPr>
        </p:nvSpPr>
        <p:spPr/>
        <p:txBody>
          <a:bodyPr/>
          <a:lstStyle/>
          <a:p>
            <a:fld id="{F03341E0-8B0F-4DC7-A93E-75BE1BD94EE7}" type="datetimeFigureOut">
              <a:rPr lang="en-US" smtClean="0"/>
              <a:t>2/19/2024</a:t>
            </a:fld>
            <a:endParaRPr lang="en-US"/>
          </a:p>
        </p:txBody>
      </p:sp>
      <p:sp>
        <p:nvSpPr>
          <p:cNvPr id="6" name="Footer Placeholder 5">
            <a:extLst>
              <a:ext uri="{FF2B5EF4-FFF2-40B4-BE49-F238E27FC236}">
                <a16:creationId xmlns:a16="http://schemas.microsoft.com/office/drawing/2014/main" id="{C481D6D7-8FE8-3B8E-E323-87FCF1416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261FB5-9F3F-5032-34EC-CB268AEA16E2}"/>
              </a:ext>
            </a:extLst>
          </p:cNvPr>
          <p:cNvSpPr>
            <a:spLocks noGrp="1"/>
          </p:cNvSpPr>
          <p:nvPr>
            <p:ph type="sldNum" sz="quarter" idx="12"/>
          </p:nvPr>
        </p:nvSpPr>
        <p:spPr/>
        <p:txBody>
          <a:bodyPr/>
          <a:lstStyle/>
          <a:p>
            <a:fld id="{2ABDCFE4-E850-455F-A1A6-9B0BCCA3DD75}" type="slidenum">
              <a:rPr lang="en-US" smtClean="0"/>
              <a:t>‹#›</a:t>
            </a:fld>
            <a:endParaRPr lang="en-US"/>
          </a:p>
        </p:txBody>
      </p:sp>
    </p:spTree>
    <p:extLst>
      <p:ext uri="{BB962C8B-B14F-4D97-AF65-F5344CB8AC3E}">
        <p14:creationId xmlns:p14="http://schemas.microsoft.com/office/powerpoint/2010/main" val="325132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7B4CE-3C5B-2F38-29E5-8173CAC3FD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3DA476-1CF6-5F95-7A83-31F821FA4E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E1C1E7-68EB-E872-AE39-4D1A018940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341E0-8B0F-4DC7-A93E-75BE1BD94EE7}" type="datetimeFigureOut">
              <a:rPr lang="en-US" smtClean="0"/>
              <a:t>2/19/2024</a:t>
            </a:fld>
            <a:endParaRPr lang="en-US"/>
          </a:p>
        </p:txBody>
      </p:sp>
      <p:sp>
        <p:nvSpPr>
          <p:cNvPr id="5" name="Footer Placeholder 4">
            <a:extLst>
              <a:ext uri="{FF2B5EF4-FFF2-40B4-BE49-F238E27FC236}">
                <a16:creationId xmlns:a16="http://schemas.microsoft.com/office/drawing/2014/main" id="{DE4FD265-8822-4EF3-0214-80C2BE03BC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0DCC69-E5CE-A0EE-FCC2-4CA93DBB1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DCFE4-E850-455F-A1A6-9B0BCCA3DD75}" type="slidenum">
              <a:rPr lang="en-US" smtClean="0"/>
              <a:t>‹#›</a:t>
            </a:fld>
            <a:endParaRPr lang="en-US"/>
          </a:p>
        </p:txBody>
      </p:sp>
    </p:spTree>
    <p:extLst>
      <p:ext uri="{BB962C8B-B14F-4D97-AF65-F5344CB8AC3E}">
        <p14:creationId xmlns:p14="http://schemas.microsoft.com/office/powerpoint/2010/main" val="1100899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docusign.com/blog/signing-around-world-digital-signatur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ocusign.com/products/electronic-signature" TargetMode="External"/><Relationship Id="rId2" Type="http://schemas.openxmlformats.org/officeDocument/2006/relationships/hyperlink" Target="https://www.docusign.com/products/clm" TargetMode="External"/><Relationship Id="rId1" Type="http://schemas.openxmlformats.org/officeDocument/2006/relationships/slideLayout" Target="../slideLayouts/slideLayout2.xml"/><Relationship Id="rId5" Type="http://schemas.openxmlformats.org/officeDocument/2006/relationships/hyperlink" Target="https://ironcladapp.com/journal/contract-management/what-is-contract-management/" TargetMode="External"/><Relationship Id="rId4" Type="http://schemas.openxmlformats.org/officeDocument/2006/relationships/hyperlink" Target="https://www.docusign.com/products/integration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web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roncladapp.com/journal/contract-management/are-browsewrap-agreements-enforceable/#:~:text=Browsewrap%20agreements%20(also%20referred%20to,often%20presented%20via%20a%20hyperlink." TargetMode="External"/><Relationship Id="rId2" Type="http://schemas.openxmlformats.org/officeDocument/2006/relationships/hyperlink" Target="https://ironcladapp.com/journal/contract-management/electronic-signature-la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roncladapp.com/journal/contract-management/what-is-redlining-a-contrac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roncladapp.com/product/collaboration/" TargetMode="External"/><Relationship Id="rId2" Type="http://schemas.openxmlformats.org/officeDocument/2006/relationships/hyperlink" Target="https://ironcladapp.com/product/workflow-design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ocusign.com/products/electronic-signatu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ocusign.com/blog/workflow-automation-electronic-signatur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ocusign.com/blog/accelerate-quote-to-cash-and-revenue-recognition-docusign-clm-and-salesforce" TargetMode="External"/><Relationship Id="rId7" Type="http://schemas.openxmlformats.org/officeDocument/2006/relationships/hyperlink" Target="https://www.docusign.com/blog/how-to-draft-purchase-agreement" TargetMode="External"/><Relationship Id="rId2" Type="http://schemas.openxmlformats.org/officeDocument/2006/relationships/hyperlink" Target="https://www.docusign.com/blog/tips-and-templates-employee-contracts-offer-letters" TargetMode="External"/><Relationship Id="rId1" Type="http://schemas.openxmlformats.org/officeDocument/2006/relationships/slideLayout" Target="../slideLayouts/slideLayout2.xml"/><Relationship Id="rId6" Type="http://schemas.openxmlformats.org/officeDocument/2006/relationships/hyperlink" Target="https://www.docusign.com/blog/improving-the-patient-intake-experience-e-signature" TargetMode="External"/><Relationship Id="rId5" Type="http://schemas.openxmlformats.org/officeDocument/2006/relationships/hyperlink" Target="https://www.docusign.com/blog/how-financial-services-professionals-use-electronic-signatures-every-day" TargetMode="External"/><Relationship Id="rId4" Type="http://schemas.openxmlformats.org/officeDocument/2006/relationships/hyperlink" Target="https://www.docusign.com/blog/streamline-your-nondisclosure-agreement-workflows-docusign-templat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web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docusign.com/products/electronic-signatu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69AE-125A-CC9F-29BA-93A6A0EFCC46}"/>
              </a:ext>
            </a:extLst>
          </p:cNvPr>
          <p:cNvSpPr>
            <a:spLocks noGrp="1"/>
          </p:cNvSpPr>
          <p:nvPr>
            <p:ph type="ctrTitle"/>
          </p:nvPr>
        </p:nvSpPr>
        <p:spPr/>
        <p:txBody>
          <a:bodyPr/>
          <a:lstStyle/>
          <a:p>
            <a:r>
              <a:rPr lang="en-US" sz="1800" kern="1800" spc="-35" dirty="0">
                <a:solidFill>
                  <a:srgbClr val="1C212B"/>
                </a:solidFill>
                <a:effectLst/>
                <a:latin typeface="Times New Roman" panose="02020603050405020304" pitchFamily="18" charset="0"/>
                <a:ea typeface="Times New Roman" panose="02020603050405020304" pitchFamily="18" charset="0"/>
              </a:rPr>
              <a:t>Electronic Contract</a:t>
            </a:r>
            <a:endParaRPr lang="en-US" dirty="0"/>
          </a:p>
        </p:txBody>
      </p:sp>
      <p:sp>
        <p:nvSpPr>
          <p:cNvPr id="3" name="Subtitle 2">
            <a:extLst>
              <a:ext uri="{FF2B5EF4-FFF2-40B4-BE49-F238E27FC236}">
                <a16:creationId xmlns:a16="http://schemas.microsoft.com/office/drawing/2014/main" id="{2556D20E-599A-A09C-CE40-CC72CC315237}"/>
              </a:ext>
            </a:extLst>
          </p:cNvPr>
          <p:cNvSpPr>
            <a:spLocks noGrp="1"/>
          </p:cNvSpPr>
          <p:nvPr>
            <p:ph type="subTitle" idx="1"/>
          </p:nvPr>
        </p:nvSpPr>
        <p:spPr/>
        <p:txBody>
          <a:bodyPr>
            <a:normAutofit lnSpcReduction="10000"/>
          </a:bodyPr>
          <a:lstStyle/>
          <a:p>
            <a:r>
              <a:rPr lang="en-US" dirty="0" err="1"/>
              <a:t>Pr.Dr.Hozan</a:t>
            </a:r>
            <a:r>
              <a:rPr lang="en-US" dirty="0"/>
              <a:t> Mohsin</a:t>
            </a:r>
          </a:p>
          <a:p>
            <a:r>
              <a:rPr lang="en-US" dirty="0"/>
              <a:t>College of law </a:t>
            </a:r>
          </a:p>
          <a:p>
            <a:r>
              <a:rPr lang="en-US" dirty="0"/>
              <a:t>Salaheddin university</a:t>
            </a:r>
          </a:p>
          <a:p>
            <a:r>
              <a:rPr lang="en-US" dirty="0"/>
              <a:t>Postgraduate Master </a:t>
            </a:r>
          </a:p>
        </p:txBody>
      </p:sp>
    </p:spTree>
    <p:extLst>
      <p:ext uri="{BB962C8B-B14F-4D97-AF65-F5344CB8AC3E}">
        <p14:creationId xmlns:p14="http://schemas.microsoft.com/office/powerpoint/2010/main" val="378578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3D5BED-728B-A090-E3B0-050D69BBA008}"/>
              </a:ext>
            </a:extLst>
          </p:cNvPr>
          <p:cNvSpPr>
            <a:spLocks noGrp="1"/>
          </p:cNvSpPr>
          <p:nvPr>
            <p:ph idx="1"/>
          </p:nvPr>
        </p:nvSpPr>
        <p:spPr>
          <a:xfrm>
            <a:off x="177800" y="169333"/>
            <a:ext cx="11176000" cy="6007630"/>
          </a:xfrm>
        </p:spPr>
        <p:txBody>
          <a:bodyPr/>
          <a:lstStyle/>
          <a:p>
            <a:pPr marL="0" marR="0">
              <a:lnSpc>
                <a:spcPct val="107000"/>
              </a:lnSpc>
              <a:spcBef>
                <a:spcPts val="200"/>
              </a:spcBef>
              <a:spcAft>
                <a:spcPts val="0"/>
              </a:spcAft>
            </a:pPr>
            <a:r>
              <a:rPr lang="en-US" sz="18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Digital signature</a:t>
            </a:r>
            <a:endParaRPr lang="en-US" sz="1800" b="1" kern="100"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r>
              <a:rPr lang="en-US" sz="1800" u="sng" dirty="0">
                <a:solidFill>
                  <a:srgbClr val="000000"/>
                </a:solidFill>
                <a:effectLst/>
                <a:latin typeface="Helvetica" panose="020B0604020202020204" pitchFamily="34" charset="0"/>
                <a:ea typeface="Times New Roman" panose="02020603050405020304" pitchFamily="18" charset="0"/>
                <a:hlinkClick r:id="rId2"/>
              </a:rPr>
              <a:t>Digital signatures</a:t>
            </a:r>
            <a:r>
              <a:rPr lang="en-US" sz="1800" dirty="0">
                <a:solidFill>
                  <a:srgbClr val="191823"/>
                </a:solidFill>
                <a:effectLst/>
                <a:latin typeface="Helvetica" panose="020B0604020202020204" pitchFamily="34" charset="0"/>
                <a:ea typeface="Times New Roman" panose="02020603050405020304" pitchFamily="18" charset="0"/>
              </a:rPr>
              <a:t> are a type of electronic signature used for e-contracts that require a higher degree of signer authentication. They use a globally accepted set of standards called Public Key Infrastructure (PKI) to create a tamper-proof “digital seal” that ties the signer to the document and provides a digital certificate to indicate that the signer has confirmed their identity. This level of security provides more through signer authentication but it can also take longer.</a:t>
            </a:r>
            <a:endParaRPr lang="en-US" sz="1800" dirty="0">
              <a:effectLst/>
              <a:latin typeface="Times New Roman" panose="02020603050405020304" pitchFamily="18" charset="0"/>
              <a:ea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AB304BAA-4EDC-0DB3-4E59-94CBB325D8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456884"/>
            <a:ext cx="7907867" cy="4134415"/>
          </a:xfrm>
          <a:prstGeom prst="rect">
            <a:avLst/>
          </a:prstGeom>
        </p:spPr>
      </p:pic>
    </p:spTree>
    <p:extLst>
      <p:ext uri="{BB962C8B-B14F-4D97-AF65-F5344CB8AC3E}">
        <p14:creationId xmlns:p14="http://schemas.microsoft.com/office/powerpoint/2010/main" val="2808681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0645D1-79DD-C31B-FAE9-53484DDFD0F1}"/>
              </a:ext>
            </a:extLst>
          </p:cNvPr>
          <p:cNvSpPr>
            <a:spLocks noGrp="1"/>
          </p:cNvSpPr>
          <p:nvPr>
            <p:ph idx="1"/>
          </p:nvPr>
        </p:nvSpPr>
        <p:spPr>
          <a:xfrm>
            <a:off x="1" y="135466"/>
            <a:ext cx="12031132" cy="6722533"/>
          </a:xfrm>
        </p:spPr>
        <p:txBody>
          <a:bodyPr/>
          <a:lstStyle/>
          <a:p>
            <a:pPr marL="0" marR="0">
              <a:lnSpc>
                <a:spcPct val="107000"/>
              </a:lnSpc>
              <a:spcBef>
                <a:spcPts val="200"/>
              </a:spcBef>
              <a:spcAft>
                <a:spcPts val="0"/>
              </a:spcAft>
            </a:pPr>
            <a:r>
              <a:rPr lang="en-US" sz="18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How to create and manage e-contracts</a:t>
            </a:r>
            <a:endParaRPr lang="en-US" sz="18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Contracts require more than signatures. They have to be generated, negotiated, signed, stored, and retrieved on demand. This collection of processes is known as contract lifecycle management (CLM). E-contracts allow organizations to take advantage of </a:t>
            </a:r>
            <a:r>
              <a:rPr lang="en-US" sz="1800" u="sng" dirty="0">
                <a:solidFill>
                  <a:srgbClr val="000000"/>
                </a:solidFill>
                <a:effectLst/>
                <a:latin typeface="Helvetica" panose="020B0604020202020204" pitchFamily="34" charset="0"/>
                <a:ea typeface="Times New Roman" panose="02020603050405020304" pitchFamily="18" charset="0"/>
                <a:hlinkClick r:id="rId2"/>
              </a:rPr>
              <a:t>DocuSign CLM</a:t>
            </a:r>
            <a:r>
              <a:rPr lang="en-US" sz="1800" dirty="0">
                <a:solidFill>
                  <a:srgbClr val="191823"/>
                </a:solidFill>
                <a:effectLst/>
                <a:latin typeface="Helvetica" panose="020B0604020202020204" pitchFamily="34" charset="0"/>
                <a:ea typeface="Times New Roman" panose="02020603050405020304" pitchFamily="18" charset="0"/>
              </a:rPr>
              <a:t>, </a:t>
            </a:r>
            <a:r>
              <a:rPr lang="en-US" sz="1800" u="sng" dirty="0">
                <a:solidFill>
                  <a:srgbClr val="000000"/>
                </a:solidFill>
                <a:effectLst/>
                <a:latin typeface="Helvetica" panose="020B0604020202020204" pitchFamily="34" charset="0"/>
                <a:ea typeface="Times New Roman" panose="02020603050405020304" pitchFamily="18" charset="0"/>
                <a:hlinkClick r:id="rId3"/>
              </a:rPr>
              <a:t>eSignature</a:t>
            </a:r>
            <a:r>
              <a:rPr lang="en-US" sz="1800" dirty="0">
                <a:solidFill>
                  <a:srgbClr val="191823"/>
                </a:solidFill>
                <a:effectLst/>
                <a:latin typeface="Helvetica" panose="020B0604020202020204" pitchFamily="34" charset="0"/>
                <a:ea typeface="Times New Roman" panose="02020603050405020304" pitchFamily="18" charset="0"/>
              </a:rPr>
              <a:t>, and </a:t>
            </a:r>
            <a:r>
              <a:rPr lang="en-US" sz="1800" u="sng" dirty="0">
                <a:solidFill>
                  <a:srgbClr val="000000"/>
                </a:solidFill>
                <a:effectLst/>
                <a:latin typeface="Helvetica" panose="020B0604020202020204" pitchFamily="34" charset="0"/>
                <a:ea typeface="Times New Roman" panose="02020603050405020304" pitchFamily="18" charset="0"/>
                <a:hlinkClick r:id="rId4"/>
              </a:rPr>
              <a:t>hundreds of integrations</a:t>
            </a:r>
            <a:r>
              <a:rPr lang="en-US" sz="1800" dirty="0">
                <a:solidFill>
                  <a:srgbClr val="191823"/>
                </a:solidFill>
                <a:effectLst/>
                <a:latin typeface="Helvetica" panose="020B0604020202020204" pitchFamily="34" charset="0"/>
                <a:ea typeface="Times New Roman" panose="02020603050405020304" pitchFamily="18" charset="0"/>
              </a:rPr>
              <a:t> to enable faster contract generation, streamlined negotiation and signing processes, and centralized storage and retrieval. </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These process enhancements take companies from generation to payment faster than would ever be possible with an old pen-and-paper contract workflow. The result? A streamlined contracting process, improved efficiency, and boosted revenue.</a:t>
            </a:r>
          </a:p>
          <a:p>
            <a:pPr marL="0" marR="0"/>
            <a:endParaRPr lang="en-US" sz="1800" dirty="0">
              <a:solidFill>
                <a:srgbClr val="191823"/>
              </a:solidFill>
              <a:effectLst/>
              <a:latin typeface="Helvetica" panose="020B0604020202020204" pitchFamily="34" charset="0"/>
              <a:ea typeface="Times New Roman" panose="02020603050405020304" pitchFamily="18" charset="0"/>
            </a:endParaRPr>
          </a:p>
          <a:p>
            <a:pPr marL="0" marR="0">
              <a:spcBef>
                <a:spcPts val="0"/>
              </a:spcBef>
              <a:spcAft>
                <a:spcPts val="1500"/>
              </a:spcAft>
            </a:pPr>
            <a:r>
              <a:rPr lang="en-US" sz="1800" spc="-10" dirty="0">
                <a:solidFill>
                  <a:srgbClr val="1C212B"/>
                </a:solidFill>
                <a:effectLst/>
                <a:latin typeface="Arial" panose="020B0604020202020204" pitchFamily="34" charset="0"/>
                <a:ea typeface="Times New Roman" panose="02020603050405020304" pitchFamily="18" charset="0"/>
              </a:rPr>
              <a:t>Understanding what an electronic contract is </a:t>
            </a:r>
            <a:r>
              <a:rPr lang="en-US" sz="1800" spc="-10" dirty="0" err="1">
                <a:solidFill>
                  <a:srgbClr val="1C212B"/>
                </a:solidFill>
                <a:effectLst/>
                <a:latin typeface="Arial" panose="020B0604020202020204" pitchFamily="34" charset="0"/>
                <a:ea typeface="Times New Roman" panose="02020603050405020304" pitchFamily="18" charset="0"/>
              </a:rPr>
              <a:t>is</a:t>
            </a:r>
            <a:r>
              <a:rPr lang="en-US" sz="1800" spc="-10" dirty="0">
                <a:solidFill>
                  <a:srgbClr val="1C212B"/>
                </a:solidFill>
                <a:effectLst/>
                <a:latin typeface="Arial" panose="020B0604020202020204" pitchFamily="34" charset="0"/>
                <a:ea typeface="Times New Roman" panose="02020603050405020304" pitchFamily="18" charset="0"/>
              </a:rPr>
              <a:t> essential to your business’ success in an increasingly digital world. An electronic contract is an agreement that is drafted, negotiated, and executed completely online. Electronic contracts can eliminate many costs associated with traditional pen-and-paper contracts and have countless other advantages. </a:t>
            </a:r>
            <a:endParaRPr lang="en-US" sz="1800" dirty="0">
              <a:effectLst/>
              <a:latin typeface="Times New Roman" panose="02020603050405020304" pitchFamily="18" charset="0"/>
              <a:ea typeface="Times New Roman" panose="02020603050405020304" pitchFamily="18" charset="0"/>
            </a:endParaRPr>
          </a:p>
          <a:p>
            <a:pPr marL="0" marR="0">
              <a:spcBef>
                <a:spcPts val="900"/>
              </a:spcBef>
              <a:spcAft>
                <a:spcPts val="0"/>
              </a:spcAft>
            </a:pPr>
            <a:r>
              <a:rPr lang="en-US" sz="1800" spc="-10" dirty="0">
                <a:solidFill>
                  <a:srgbClr val="1C212B"/>
                </a:solidFill>
                <a:effectLst/>
                <a:latin typeface="Arial" panose="020B0604020202020204" pitchFamily="34" charset="0"/>
                <a:ea typeface="Times New Roman" panose="02020603050405020304" pitchFamily="18" charset="0"/>
              </a:rPr>
              <a:t>As electronic contracts become more popular, your business must understand how to make them enforceable and binding. Federal law like the ESIGN Act makes digital contracts just as binding as traditional contracts, but it requires proper tracking and record-keeping. With effective </a:t>
            </a:r>
            <a:r>
              <a:rPr lang="en-US" sz="1800" u="sng" spc="-10" dirty="0">
                <a:solidFill>
                  <a:srgbClr val="1C212B"/>
                </a:solidFill>
                <a:effectLst/>
                <a:latin typeface="Arial" panose="020B0604020202020204" pitchFamily="34" charset="0"/>
                <a:ea typeface="Times New Roman" panose="02020603050405020304" pitchFamily="18" charset="0"/>
                <a:hlinkClick r:id="rId5"/>
              </a:rPr>
              <a:t>contract management</a:t>
            </a:r>
            <a:r>
              <a:rPr lang="en-US" sz="1800" spc="-10" dirty="0">
                <a:solidFill>
                  <a:srgbClr val="1C212B"/>
                </a:solidFill>
                <a:effectLst/>
                <a:latin typeface="Arial" panose="020B0604020202020204" pitchFamily="34" charset="0"/>
                <a:ea typeface="Times New Roman" panose="02020603050405020304" pitchFamily="18" charset="0"/>
              </a:rPr>
              <a:t>, you can learn how to create and manage electronic contracts to streamline your processes and reduce costs.</a:t>
            </a:r>
            <a:endParaRPr lang="en-US" sz="1800" dirty="0">
              <a:effectLst/>
              <a:latin typeface="Times New Roman" panose="02020603050405020304" pitchFamily="18" charset="0"/>
              <a:ea typeface="Times New Roman" panose="02020603050405020304" pitchFamily="18" charset="0"/>
            </a:endParaRPr>
          </a:p>
          <a:p>
            <a:pPr marL="0" marR="0"/>
            <a:endParaRPr lang="en-US" sz="1800" dirty="0">
              <a:solidFill>
                <a:srgbClr val="191823"/>
              </a:solidFill>
              <a:effectLst/>
              <a:latin typeface="Helvetica" panose="020B0604020202020204" pitchFamily="34" charset="0"/>
              <a:ea typeface="Times New Roman" panose="02020603050405020304" pitchFamily="18" charset="0"/>
            </a:endParaRPr>
          </a:p>
          <a:p>
            <a:pPr marL="0" marR="0"/>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321046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C92D6F7-B176-3C39-A966-6B3D4765E6A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4600" y="194734"/>
            <a:ext cx="8805333" cy="6477000"/>
          </a:xfrm>
        </p:spPr>
      </p:pic>
    </p:spTree>
    <p:extLst>
      <p:ext uri="{BB962C8B-B14F-4D97-AF65-F5344CB8AC3E}">
        <p14:creationId xmlns:p14="http://schemas.microsoft.com/office/powerpoint/2010/main" val="1514722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CCD0BF-A88D-5E7D-3664-685B935FAF02}"/>
              </a:ext>
            </a:extLst>
          </p:cNvPr>
          <p:cNvSpPr>
            <a:spLocks noGrp="1"/>
          </p:cNvSpPr>
          <p:nvPr>
            <p:ph idx="1"/>
          </p:nvPr>
        </p:nvSpPr>
        <p:spPr/>
        <p:txBody>
          <a:bodyPr>
            <a:normAutofit lnSpcReduction="10000"/>
          </a:bodyPr>
          <a:lstStyle/>
          <a:p>
            <a:pPr marL="0" marR="0">
              <a:lnSpc>
                <a:spcPts val="2520"/>
              </a:lnSpc>
              <a:spcBef>
                <a:spcPts val="0"/>
              </a:spcBef>
              <a:spcAft>
                <a:spcPts val="375"/>
              </a:spcAft>
            </a:pPr>
            <a:r>
              <a:rPr lang="en-US" sz="1800" b="1" kern="100" dirty="0">
                <a:solidFill>
                  <a:srgbClr val="1C212B"/>
                </a:solidFill>
                <a:effectLst/>
                <a:latin typeface="Arial" panose="020B0604020202020204" pitchFamily="34" charset="0"/>
                <a:ea typeface="Times New Roman" panose="02020603050405020304" pitchFamily="18" charset="0"/>
                <a:cs typeface="Times New Roman" panose="02020603050405020304" pitchFamily="18" charset="0"/>
              </a:rPr>
              <a:t>Are electronic contracts legally binding?</a:t>
            </a:r>
            <a:endParaRPr lang="en-US" sz="18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1500"/>
              </a:spcAft>
            </a:pPr>
            <a:r>
              <a:rPr lang="en-US" sz="1800" spc="-10" dirty="0">
                <a:solidFill>
                  <a:srgbClr val="1C212B"/>
                </a:solidFill>
                <a:effectLst/>
                <a:latin typeface="Arial" panose="020B0604020202020204" pitchFamily="34" charset="0"/>
                <a:ea typeface="Times New Roman" panose="02020603050405020304" pitchFamily="18" charset="0"/>
              </a:rPr>
              <a:t>Yes, electronic contracts are legally binding. Thanks to the </a:t>
            </a:r>
            <a:r>
              <a:rPr lang="en-US" sz="1800" u="sng" spc="-10" dirty="0">
                <a:solidFill>
                  <a:srgbClr val="1C212B"/>
                </a:solidFill>
                <a:effectLst/>
                <a:latin typeface="Arial" panose="020B0604020202020204" pitchFamily="34" charset="0"/>
                <a:ea typeface="Times New Roman" panose="02020603050405020304" pitchFamily="18" charset="0"/>
                <a:hlinkClick r:id="rId2"/>
              </a:rPr>
              <a:t>Electronic Signatures in the Global and International Commerce Act</a:t>
            </a:r>
            <a:r>
              <a:rPr lang="en-US" sz="1800" spc="-10" dirty="0">
                <a:solidFill>
                  <a:srgbClr val="1C212B"/>
                </a:solidFill>
                <a:effectLst/>
                <a:latin typeface="Arial" panose="020B0604020202020204" pitchFamily="34" charset="0"/>
                <a:ea typeface="Times New Roman" panose="02020603050405020304" pitchFamily="18" charset="0"/>
              </a:rPr>
              <a:t> (ESIGN Act) and the Uniform Electronic Transactions Act (UETA), they are just as enforceable as traditional pen-and-paper contracts. Both acts stipulate that e-Signatures are valid, just like their traditional paper counterparts.</a:t>
            </a:r>
            <a:endParaRPr lang="en-US" sz="1800" dirty="0">
              <a:effectLst/>
              <a:latin typeface="Times New Roman" panose="02020603050405020304" pitchFamily="18" charset="0"/>
              <a:ea typeface="Times New Roman" panose="02020603050405020304" pitchFamily="18" charset="0"/>
            </a:endParaRPr>
          </a:p>
          <a:p>
            <a:pPr marL="0" marR="0">
              <a:spcBef>
                <a:spcPts val="900"/>
              </a:spcBef>
              <a:spcAft>
                <a:spcPts val="1500"/>
              </a:spcAft>
            </a:pPr>
            <a:r>
              <a:rPr lang="en-US" sz="1800" spc="-10" dirty="0">
                <a:solidFill>
                  <a:srgbClr val="1C212B"/>
                </a:solidFill>
                <a:effectLst/>
                <a:latin typeface="Arial" panose="020B0604020202020204" pitchFamily="34" charset="0"/>
                <a:ea typeface="Times New Roman" panose="02020603050405020304" pitchFamily="18" charset="0"/>
              </a:rPr>
              <a:t>The UETA specifically holds that clickwraps and other “standard webpage click-through process” agreements are valid. When clickwraps meet the requirements of the law and  </a:t>
            </a:r>
            <a:r>
              <a:rPr lang="en-US" sz="1800" u="sng" spc="-10" dirty="0">
                <a:solidFill>
                  <a:srgbClr val="1C212B"/>
                </a:solidFill>
                <a:effectLst/>
                <a:latin typeface="Arial" panose="020B0604020202020204" pitchFamily="34" charset="0"/>
                <a:ea typeface="Times New Roman" panose="02020603050405020304" pitchFamily="18" charset="0"/>
                <a:hlinkClick r:id="rId3"/>
              </a:rPr>
              <a:t>best practices</a:t>
            </a:r>
            <a:r>
              <a:rPr lang="en-US" sz="1800" spc="-10" dirty="0">
                <a:solidFill>
                  <a:srgbClr val="1C212B"/>
                </a:solidFill>
                <a:effectLst/>
                <a:latin typeface="Arial" panose="020B0604020202020204" pitchFamily="34" charset="0"/>
                <a:ea typeface="Times New Roman" panose="02020603050405020304" pitchFamily="18" charset="0"/>
              </a:rPr>
              <a:t>, users have notice of the terms and conditions and give affirmative assent. When this is the case, courts will enforce electronic contracts—including clickwraps.</a:t>
            </a:r>
            <a:endParaRPr lang="en-US" sz="1800" dirty="0">
              <a:effectLst/>
              <a:latin typeface="Times New Roman" panose="02020603050405020304" pitchFamily="18" charset="0"/>
              <a:ea typeface="Times New Roman" panose="02020603050405020304" pitchFamily="18" charset="0"/>
            </a:endParaRPr>
          </a:p>
          <a:p>
            <a:pPr marL="0" marR="0">
              <a:spcBef>
                <a:spcPts val="900"/>
              </a:spcBef>
              <a:spcAft>
                <a:spcPts val="0"/>
              </a:spcAft>
            </a:pPr>
            <a:r>
              <a:rPr lang="en-US" sz="1800" spc="-10" dirty="0">
                <a:solidFill>
                  <a:srgbClr val="1C212B"/>
                </a:solidFill>
                <a:effectLst/>
                <a:latin typeface="Arial" panose="020B0604020202020204" pitchFamily="34" charset="0"/>
                <a:ea typeface="Times New Roman" panose="02020603050405020304" pitchFamily="18" charset="0"/>
              </a:rPr>
              <a:t>Other forms of electronic contracts, like </a:t>
            </a:r>
            <a:r>
              <a:rPr lang="en-US" sz="1800" spc="-10" dirty="0" err="1">
                <a:solidFill>
                  <a:srgbClr val="1C212B"/>
                </a:solidFill>
                <a:effectLst/>
                <a:latin typeface="Arial" panose="020B0604020202020204" pitchFamily="34" charset="0"/>
                <a:ea typeface="Times New Roman" panose="02020603050405020304" pitchFamily="18" charset="0"/>
              </a:rPr>
              <a:t>browsewrap</a:t>
            </a:r>
            <a:r>
              <a:rPr lang="en-US" sz="1800" spc="-10" dirty="0">
                <a:solidFill>
                  <a:srgbClr val="1C212B"/>
                </a:solidFill>
                <a:effectLst/>
                <a:latin typeface="Arial" panose="020B0604020202020204" pitchFamily="34" charset="0"/>
                <a:ea typeface="Times New Roman" panose="02020603050405020304" pitchFamily="18" charset="0"/>
              </a:rPr>
              <a:t> and sign-in wrap agreements, tend to have low enforceability. These agreements typically fail because the court finds that users were not aware of what they agreed to. These agreements typically don’t require the user’s affirmative assent to the terms, creating an ambiguous situation that courts do not like. Sign-in wraps are sometimes deemed unenforceable, as courts have held they use a “dual-purpose” button and don’t clearly demonstrate that the user agreed to be bound to the terms.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09886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0E5C-DA34-7E26-F521-1F86A2BCB6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62A3BF-96FC-06FB-4489-D5F7DFC9534C}"/>
              </a:ext>
            </a:extLst>
          </p:cNvPr>
          <p:cNvSpPr>
            <a:spLocks noGrp="1"/>
          </p:cNvSpPr>
          <p:nvPr>
            <p:ph idx="1"/>
          </p:nvPr>
        </p:nvSpPr>
        <p:spPr/>
        <p:txBody>
          <a:bodyPr/>
          <a:lstStyle/>
          <a:p>
            <a:pPr marL="0" marR="0">
              <a:lnSpc>
                <a:spcPts val="2025"/>
              </a:lnSpc>
              <a:spcBef>
                <a:spcPts val="900"/>
              </a:spcBef>
              <a:spcAft>
                <a:spcPts val="1875"/>
              </a:spcAft>
            </a:pPr>
            <a:r>
              <a:rPr lang="en-US" sz="1800" b="1" kern="100" dirty="0">
                <a:solidFill>
                  <a:srgbClr val="1C212B"/>
                </a:solidFill>
                <a:effectLst/>
                <a:latin typeface="Arial" panose="020B0604020202020204" pitchFamily="34" charset="0"/>
                <a:ea typeface="Times New Roman" panose="02020603050405020304" pitchFamily="18" charset="0"/>
                <a:cs typeface="Times New Roman" panose="02020603050405020304" pitchFamily="18" charset="0"/>
              </a:rPr>
              <a:t>Low transaction cost</a:t>
            </a:r>
            <a:endParaRPr lang="en-US" sz="1800" b="1" kern="100"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900"/>
              </a:spcBef>
              <a:spcAft>
                <a:spcPts val="1500"/>
              </a:spcAft>
            </a:pPr>
            <a:r>
              <a:rPr lang="en-US" sz="1800" spc="-10" dirty="0">
                <a:solidFill>
                  <a:srgbClr val="1C212B"/>
                </a:solidFill>
                <a:effectLst/>
                <a:latin typeface="Arial" panose="020B0604020202020204" pitchFamily="34" charset="0"/>
                <a:ea typeface="Times New Roman" panose="02020603050405020304" pitchFamily="18" charset="0"/>
              </a:rPr>
              <a:t>Electronic contracts offer a lower overall cost per transaction. This is especially true in high-volume agreements, like Terms and Conditions changes. A sophisticated clickwrap agreement, for example, can automatically require acceptance of the new terms from all relevant parties. It will then record important information without the need for expensive employee time. It also saves money on paper, ink, and other costs associated with traditional contracts.</a:t>
            </a:r>
            <a:endParaRPr lang="en-US" sz="1800" dirty="0">
              <a:effectLst/>
              <a:latin typeface="Times New Roman" panose="02020603050405020304" pitchFamily="18" charset="0"/>
              <a:ea typeface="Times New Roman" panose="02020603050405020304" pitchFamily="18" charset="0"/>
            </a:endParaRPr>
          </a:p>
          <a:p>
            <a:pPr marL="0" marR="0">
              <a:lnSpc>
                <a:spcPts val="2025"/>
              </a:lnSpc>
              <a:spcBef>
                <a:spcPts val="900"/>
              </a:spcBef>
              <a:spcAft>
                <a:spcPts val="1875"/>
              </a:spcAft>
            </a:pPr>
            <a:r>
              <a:rPr lang="en-US" sz="1800" b="1" kern="100" dirty="0">
                <a:solidFill>
                  <a:srgbClr val="1C212B"/>
                </a:solidFill>
                <a:effectLst/>
                <a:latin typeface="Arial" panose="020B0604020202020204" pitchFamily="34" charset="0"/>
                <a:ea typeface="Times New Roman" panose="02020603050405020304" pitchFamily="18" charset="0"/>
                <a:cs typeface="Times New Roman" panose="02020603050405020304" pitchFamily="18" charset="0"/>
              </a:rPr>
              <a:t>Saves time</a:t>
            </a:r>
            <a:endParaRPr lang="en-US" sz="1800" b="1" kern="100"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900"/>
              </a:spcBef>
              <a:spcAft>
                <a:spcPts val="0"/>
              </a:spcAft>
            </a:pPr>
            <a:r>
              <a:rPr lang="en-US" sz="1800" spc="-10" dirty="0">
                <a:solidFill>
                  <a:srgbClr val="1C212B"/>
                </a:solidFill>
                <a:effectLst/>
                <a:latin typeface="Arial" panose="020B0604020202020204" pitchFamily="34" charset="0"/>
                <a:ea typeface="Times New Roman" panose="02020603050405020304" pitchFamily="18" charset="0"/>
              </a:rPr>
              <a:t>Traditional contracts require cumbersome </a:t>
            </a:r>
            <a:r>
              <a:rPr lang="en-US" sz="1800" u="sng" spc="-10" dirty="0">
                <a:solidFill>
                  <a:srgbClr val="1C212B"/>
                </a:solidFill>
                <a:effectLst/>
                <a:latin typeface="Arial" panose="020B0604020202020204" pitchFamily="34" charset="0"/>
                <a:ea typeface="Times New Roman" panose="02020603050405020304" pitchFamily="18" charset="0"/>
                <a:hlinkClick r:id="rId2"/>
              </a:rPr>
              <a:t>redlining</a:t>
            </a:r>
            <a:r>
              <a:rPr lang="en-US" sz="1800" spc="-10" dirty="0">
                <a:solidFill>
                  <a:srgbClr val="1C212B"/>
                </a:solidFill>
                <a:effectLst/>
                <a:latin typeface="Arial" panose="020B0604020202020204" pitchFamily="34" charset="0"/>
                <a:ea typeface="Times New Roman" panose="02020603050405020304" pitchFamily="18" charset="0"/>
              </a:rPr>
              <a:t> and going back and forth on emails. It may even require a physical meeting to sign the document or hash out the remaining details. Electronic contracts can be handled online without the need to meet in person.</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66247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7A1B3-6247-08B5-A86C-7B4F2CB93C6C}"/>
              </a:ext>
            </a:extLst>
          </p:cNvPr>
          <p:cNvSpPr>
            <a:spLocks noGrp="1"/>
          </p:cNvSpPr>
          <p:nvPr>
            <p:ph idx="1"/>
          </p:nvPr>
        </p:nvSpPr>
        <p:spPr>
          <a:xfrm>
            <a:off x="93133" y="127000"/>
            <a:ext cx="11946467" cy="6612467"/>
          </a:xfrm>
        </p:spPr>
        <p:txBody>
          <a:bodyPr>
            <a:normAutofit fontScale="92500" lnSpcReduction="20000"/>
          </a:bodyPr>
          <a:lstStyle/>
          <a:p>
            <a:pPr marL="0" marR="0">
              <a:lnSpc>
                <a:spcPts val="2520"/>
              </a:lnSpc>
              <a:spcBef>
                <a:spcPts val="0"/>
              </a:spcBef>
              <a:spcAft>
                <a:spcPts val="375"/>
              </a:spcAft>
            </a:pPr>
            <a:r>
              <a:rPr lang="en-US" sz="1800" b="1" kern="100" dirty="0">
                <a:solidFill>
                  <a:srgbClr val="1C212B"/>
                </a:solidFill>
                <a:effectLst/>
                <a:latin typeface="Arial" panose="020B0604020202020204" pitchFamily="34" charset="0"/>
                <a:ea typeface="Times New Roman" panose="02020603050405020304" pitchFamily="18" charset="0"/>
                <a:cs typeface="Times New Roman" panose="02020603050405020304" pitchFamily="18" charset="0"/>
              </a:rPr>
              <a:t>How to create and manage electronic contracts</a:t>
            </a:r>
            <a:endParaRPr lang="en-US" sz="18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1500"/>
              </a:spcAft>
            </a:pPr>
            <a:r>
              <a:rPr lang="en-US" sz="1800" spc="-10" dirty="0">
                <a:solidFill>
                  <a:srgbClr val="1C212B"/>
                </a:solidFill>
                <a:effectLst/>
                <a:latin typeface="Arial" panose="020B0604020202020204" pitchFamily="34" charset="0"/>
                <a:ea typeface="Times New Roman" panose="02020603050405020304" pitchFamily="18" charset="0"/>
              </a:rPr>
              <a:t>Contract management is the process of handling agreements with vendors, employees, partners, or customers.</a:t>
            </a:r>
            <a:endParaRPr lang="en-US" sz="1800" dirty="0">
              <a:effectLst/>
              <a:latin typeface="Times New Roman" panose="02020603050405020304" pitchFamily="18" charset="0"/>
              <a:ea typeface="Times New Roman" panose="02020603050405020304" pitchFamily="18" charset="0"/>
            </a:endParaRPr>
          </a:p>
          <a:p>
            <a:pPr marL="0" marR="0">
              <a:spcBef>
                <a:spcPts val="900"/>
              </a:spcBef>
              <a:spcAft>
                <a:spcPts val="1500"/>
              </a:spcAft>
            </a:pPr>
            <a:r>
              <a:rPr lang="en-US" sz="1800" spc="-10" dirty="0">
                <a:solidFill>
                  <a:srgbClr val="1C212B"/>
                </a:solidFill>
                <a:effectLst/>
                <a:latin typeface="Arial" panose="020B0604020202020204" pitchFamily="34" charset="0"/>
                <a:ea typeface="Times New Roman" panose="02020603050405020304" pitchFamily="18" charset="0"/>
              </a:rPr>
              <a:t>Contracts are at the core of your company and require appropriate management. Out-of-date contract management methods can slow your company down and lead to costly errors. Effective contract management lets you control your agreements at every stage of the process: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900"/>
              </a:spcAft>
              <a:buSzPts val="1000"/>
              <a:buFont typeface="Symbol" panose="05050102010706020507" pitchFamily="18" charset="2"/>
              <a:buChar char=""/>
              <a:tabLst>
                <a:tab pos="457200" algn="l"/>
              </a:tabLst>
            </a:pP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Generate: Manage drafting contracts and easily handle requests. You can create  </a:t>
            </a:r>
            <a:r>
              <a:rPr lang="en-US" sz="1800" u="sng"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hlinkClick r:id="rId2"/>
              </a:rPr>
              <a:t>easy-to-use workflows</a:t>
            </a: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 customized to your contract process.</a:t>
            </a:r>
            <a:endParaRPr lang="en-US" sz="1800" kern="100" dirty="0">
              <a:solidFill>
                <a:srgbClr val="1C212B"/>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900"/>
              </a:spcBef>
              <a:spcAft>
                <a:spcPts val="900"/>
              </a:spcAft>
              <a:buSzPts val="1000"/>
              <a:buFont typeface="Symbol" panose="05050102010706020507" pitchFamily="18" charset="2"/>
              <a:buChar char=""/>
              <a:tabLst>
                <a:tab pos="457200" algn="l"/>
              </a:tabLst>
            </a:pP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Negotiate: Communicate easily with contracting parties within a single platform. The  </a:t>
            </a:r>
            <a:r>
              <a:rPr lang="en-US" sz="1800" u="sng"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hlinkClick r:id="rId3"/>
              </a:rPr>
              <a:t>Ironclad Editor</a:t>
            </a: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 lets you work collaboratively in one system, rather than redlining through emails.</a:t>
            </a:r>
            <a:endParaRPr lang="en-US" sz="1800" kern="100" dirty="0">
              <a:solidFill>
                <a:srgbClr val="1C212B"/>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900"/>
              </a:spcBef>
              <a:spcAft>
                <a:spcPts val="900"/>
              </a:spcAft>
              <a:buSzPts val="1000"/>
              <a:buFont typeface="Symbol" panose="05050102010706020507" pitchFamily="18" charset="2"/>
              <a:buChar char=""/>
              <a:tabLst>
                <a:tab pos="457200" algn="l"/>
              </a:tabLst>
            </a:pP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Approve: Run the contract by stakeholders and get approval within a single platform.</a:t>
            </a:r>
            <a:endParaRPr lang="en-US" sz="1800" kern="100" dirty="0">
              <a:solidFill>
                <a:srgbClr val="1C212B"/>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900"/>
              </a:spcBef>
              <a:spcAft>
                <a:spcPts val="900"/>
              </a:spcAft>
              <a:buSzPts val="1000"/>
              <a:buFont typeface="Symbol" panose="05050102010706020507" pitchFamily="18" charset="2"/>
              <a:buChar char=""/>
              <a:tabLst>
                <a:tab pos="457200" algn="l"/>
              </a:tabLst>
            </a:pP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Accept: Decide how the contract will be signed, and all parties can sign digitally.</a:t>
            </a:r>
            <a:endParaRPr lang="en-US" sz="1800" kern="100" dirty="0">
              <a:solidFill>
                <a:srgbClr val="1C212B"/>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900"/>
              </a:spcBef>
              <a:spcAft>
                <a:spcPts val="900"/>
              </a:spcAft>
              <a:buSzPts val="1000"/>
              <a:buFont typeface="Symbol" panose="05050102010706020507" pitchFamily="18" charset="2"/>
              <a:buChar char=""/>
              <a:tabLst>
                <a:tab pos="457200" algn="l"/>
              </a:tabLst>
            </a:pP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Fulfill: Once the contract is approved, you can meet important deadlines, account for renewals, and meet other obligations.</a:t>
            </a:r>
            <a:endParaRPr lang="en-US" sz="1800" kern="100" dirty="0">
              <a:solidFill>
                <a:srgbClr val="1C212B"/>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900"/>
              </a:spcBef>
              <a:spcAft>
                <a:spcPts val="900"/>
              </a:spcAft>
              <a:buSzPts val="1000"/>
              <a:buFont typeface="Symbol" panose="05050102010706020507" pitchFamily="18" charset="2"/>
              <a:buChar char=""/>
              <a:tabLst>
                <a:tab pos="457200" algn="l"/>
              </a:tabLst>
            </a:pP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Analyze: Contract management lets you analyze your contract after the deal has concluded. Useful metadata can inform business and contracting decisions for the future.</a:t>
            </a:r>
            <a:endParaRPr lang="en-US" sz="1800" kern="100" dirty="0">
              <a:solidFill>
                <a:srgbClr val="1C212B"/>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900"/>
              </a:spcBef>
              <a:spcAft>
                <a:spcPts val="900"/>
              </a:spcAft>
              <a:buSzPts val="1000"/>
              <a:buFont typeface="Symbol" panose="05050102010706020507" pitchFamily="18" charset="2"/>
              <a:buChar char=""/>
              <a:tabLst>
                <a:tab pos="457200" algn="l"/>
              </a:tabLst>
            </a:pPr>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Optimize: Analyzed data can be used to automate processes, improve business operations, and find growth opportunities.</a:t>
            </a:r>
            <a:endParaRPr lang="en-US" sz="1800" kern="100" dirty="0">
              <a:solidFill>
                <a:srgbClr val="1C212B"/>
              </a:solidFill>
              <a:effectLst/>
              <a:latin typeface="Calibri" panose="020F0502020204030204" pitchFamily="34" charset="0"/>
              <a:ea typeface="Calibri" panose="020F0502020204030204" pitchFamily="34" charset="0"/>
              <a:cs typeface="Arial" panose="020B0604020202020204" pitchFamily="34" charset="0"/>
            </a:endParaRPr>
          </a:p>
          <a:p>
            <a:r>
              <a:rPr lang="en-US" sz="1800" kern="100" spc="-10" dirty="0">
                <a:solidFill>
                  <a:srgbClr val="1C212B"/>
                </a:solidFill>
                <a:effectLst/>
                <a:latin typeface="Arial" panose="020B0604020202020204" pitchFamily="34" charset="0"/>
                <a:ea typeface="Calibri" panose="020F0502020204030204" pitchFamily="34" charset="0"/>
                <a:cs typeface="Arial" panose="020B0604020202020204" pitchFamily="34" charset="0"/>
              </a:rPr>
              <a:t>Renew: You can create alerts to stay on top of renewal dates. Contract management software also gives you the data to know whether you want to renew based on your business performance.</a:t>
            </a:r>
            <a:endParaRPr lang="en-US" sz="1800" kern="100" dirty="0">
              <a:solidFill>
                <a:srgbClr val="1C212B"/>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30639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671E3-E642-B57F-E670-A7EFE44AA9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337B26-9FE3-5087-A030-FCE5637DC24D}"/>
              </a:ext>
            </a:extLst>
          </p:cNvPr>
          <p:cNvSpPr>
            <a:spLocks noGrp="1"/>
          </p:cNvSpPr>
          <p:nvPr>
            <p:ph idx="1"/>
          </p:nvPr>
        </p:nvSpPr>
        <p:spPr/>
        <p:txBody>
          <a:bodyPr/>
          <a:lstStyle/>
          <a:p>
            <a:pPr marL="0" marR="0">
              <a:lnSpc>
                <a:spcPts val="2520"/>
              </a:lnSpc>
              <a:spcBef>
                <a:spcPts val="0"/>
              </a:spcBef>
              <a:spcAft>
                <a:spcPts val="375"/>
              </a:spcAft>
            </a:pPr>
            <a:r>
              <a:rPr lang="en-US" sz="1800" b="1" kern="100" dirty="0">
                <a:solidFill>
                  <a:srgbClr val="1C212B"/>
                </a:solidFill>
                <a:effectLst/>
                <a:latin typeface="Arial" panose="020B0604020202020204" pitchFamily="34" charset="0"/>
                <a:ea typeface="Times New Roman" panose="02020603050405020304" pitchFamily="18" charset="0"/>
                <a:cs typeface="Times New Roman" panose="02020603050405020304" pitchFamily="18" charset="0"/>
              </a:rPr>
              <a:t>Effectively manage your electronic contracts</a:t>
            </a:r>
            <a:endParaRPr lang="en-US" sz="18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1500"/>
              </a:spcAft>
            </a:pPr>
            <a:r>
              <a:rPr lang="en-US" sz="1800" spc="-10" dirty="0">
                <a:solidFill>
                  <a:srgbClr val="1C212B"/>
                </a:solidFill>
                <a:effectLst/>
                <a:latin typeface="Arial" panose="020B0604020202020204" pitchFamily="34" charset="0"/>
                <a:ea typeface="Times New Roman" panose="02020603050405020304" pitchFamily="18" charset="0"/>
              </a:rPr>
              <a:t>Electronic contracts are more popular than ever before. The business world is increasingly digital, especially in the post-Covid era. </a:t>
            </a:r>
          </a:p>
          <a:p>
            <a:pPr marL="0" marR="0">
              <a:spcBef>
                <a:spcPts val="0"/>
              </a:spcBef>
              <a:spcAft>
                <a:spcPts val="1500"/>
              </a:spcAft>
            </a:pPr>
            <a:r>
              <a:rPr lang="en-US" sz="1800" spc="-10" dirty="0">
                <a:solidFill>
                  <a:srgbClr val="1C212B"/>
                </a:solidFill>
                <a:effectLst/>
                <a:latin typeface="Arial" panose="020B0604020202020204" pitchFamily="34" charset="0"/>
                <a:ea typeface="Times New Roman" panose="02020603050405020304" pitchFamily="18" charset="0"/>
              </a:rPr>
              <a:t>Electronic contracts offer many advantages, including the ability to easily modify, manage, and store them. You can create and manage electronic agreements that fit your company’s needs.</a:t>
            </a:r>
            <a:endParaRPr lang="en-US" sz="1800" dirty="0">
              <a:effectLst/>
              <a:latin typeface="Times New Roman" panose="02020603050405020304" pitchFamily="18" charset="0"/>
              <a:ea typeface="Times New Roman" panose="02020603050405020304" pitchFamily="18" charset="0"/>
            </a:endParaRPr>
          </a:p>
          <a:p>
            <a:pPr marL="0" marR="0">
              <a:spcBef>
                <a:spcPts val="900"/>
              </a:spcBef>
              <a:spcAft>
                <a:spcPts val="0"/>
              </a:spcAft>
            </a:pPr>
            <a:endParaRPr lang="en-US" sz="1800" spc="-10" dirty="0">
              <a:solidFill>
                <a:srgbClr val="1C212B"/>
              </a:solidFill>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090226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00A84-07CC-14F0-774C-8163DB92BC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43BAC9-5F7D-07C5-95EA-721A58406688}"/>
              </a:ext>
            </a:extLst>
          </p:cNvPr>
          <p:cNvSpPr>
            <a:spLocks noGrp="1"/>
          </p:cNvSpPr>
          <p:nvPr>
            <p:ph idx="1"/>
          </p:nvPr>
        </p:nvSpPr>
        <p:spPr/>
        <p:txBody>
          <a:bodyPr>
            <a:normAutofit fontScale="55000" lnSpcReduction="20000"/>
          </a:bodyPr>
          <a:lstStyle/>
          <a:p>
            <a:pPr algn="l" fontAlgn="base"/>
            <a:r>
              <a:rPr lang="en-US" b="1" i="0" dirty="0">
                <a:solidFill>
                  <a:srgbClr val="333333"/>
                </a:solidFill>
                <a:effectLst/>
                <a:latin typeface="Open Sans" panose="020B0606030504020204" pitchFamily="34" charset="0"/>
              </a:rPr>
              <a:t>Does Iraq recognize electronic contracts and signatures thereon?</a:t>
            </a:r>
            <a:endParaRPr lang="en-US" b="0" i="0" dirty="0">
              <a:solidFill>
                <a:srgbClr val="333333"/>
              </a:solidFill>
              <a:effectLst/>
              <a:latin typeface="Open Sans" panose="020B0606030504020204" pitchFamily="34" charset="0"/>
            </a:endParaRPr>
          </a:p>
          <a:p>
            <a:pPr algn="l" fontAlgn="base"/>
            <a:r>
              <a:rPr lang="en-US" b="0" i="0" dirty="0">
                <a:solidFill>
                  <a:srgbClr val="666666"/>
                </a:solidFill>
                <a:effectLst/>
                <a:latin typeface="Open Sans" panose="020B0606030504020204" pitchFamily="34" charset="0"/>
              </a:rPr>
              <a:t>The Iraqi law recognizes the conclusion of contracts in electronic form with similar effect to paper [classic] form; the practice, though, faces difficulty in time/place evidencing of the conclusion of electronic contract. Article 88 of the Iraqi Civil Code states that “conclusion of the contract by phone or any other means of communication is a contract between absentees in the place and present in time” this is an implicit reference to electronic contracts and the mechanisms of concluding them. In 2012, Iraq passed the Law of Electronic Transactions and Electronic Signature Law, which has defined the electronic contract as “linking the offer issued by one of the contracting parties to the acceptance of the other in a way that proves its effect on the contract, which is done by electronic means.” The same Law in Article 4 defined electronic signature as “a personal mark that takes the form of letters, numbers, symbols, signs, sounds, or others, and has a unique character that indicates its relation to the signatory and is approved by the certification body.”</a:t>
            </a:r>
          </a:p>
          <a:p>
            <a:pPr algn="l" fontAlgn="base"/>
            <a:r>
              <a:rPr lang="en-US" b="0" i="0" dirty="0">
                <a:solidFill>
                  <a:srgbClr val="666666"/>
                </a:solidFill>
                <a:effectLst/>
                <a:latin typeface="Open Sans" panose="020B0606030504020204" pitchFamily="34" charset="0"/>
              </a:rPr>
              <a:t>Now, in theory and from a legal provision perspective, Iraq fully recognizes the conclusion of electronic contracts and signing by electronic signatures; however, the foregoing text considers the existence of a certification body as a precondition for the validity of the electronic signature on contracts and other transactions.</a:t>
            </a:r>
          </a:p>
          <a:p>
            <a:pPr algn="l" fontAlgn="base"/>
            <a:r>
              <a:rPr lang="en-US" b="0" i="0" dirty="0">
                <a:solidFill>
                  <a:srgbClr val="666666"/>
                </a:solidFill>
                <a:effectLst/>
                <a:latin typeface="Open Sans" panose="020B0606030504020204" pitchFamily="34" charset="0"/>
              </a:rPr>
              <a:t>However, since the formation of the said certification body has not yet been finalized and therefore the contract concluded and signed electronically remains valid between its parties but faces evidence challenge in the case disputed about before an Iraqi court, which mainly considers paper procedures with ink-signature or fingerprints. Until the formation of the certification body is fulfilled, subsequent to the availability of automation and adequate infrastructure, the electronic signature, whether by finger drawing or pre-designed, remains pending an established practice.</a:t>
            </a:r>
          </a:p>
          <a:p>
            <a:pPr algn="l" fontAlgn="base"/>
            <a:r>
              <a:rPr lang="en-US" b="0" i="0" dirty="0">
                <a:solidFill>
                  <a:srgbClr val="666666"/>
                </a:solidFill>
                <a:effectLst/>
                <a:latin typeface="Open Sans" panose="020B0606030504020204" pitchFamily="34" charset="0"/>
              </a:rPr>
              <a:t> </a:t>
            </a:r>
          </a:p>
          <a:p>
            <a:pPr algn="r" fontAlgn="base"/>
            <a:r>
              <a:rPr lang="en-US" b="1" i="0" dirty="0">
                <a:solidFill>
                  <a:srgbClr val="666666"/>
                </a:solidFill>
                <a:effectLst/>
                <a:latin typeface="Open Sans" panose="020B0606030504020204" pitchFamily="34" charset="0"/>
              </a:rPr>
              <a:t> </a:t>
            </a:r>
            <a:endParaRPr lang="en-US" b="0" i="0" dirty="0">
              <a:solidFill>
                <a:srgbClr val="666666"/>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341508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E0090-B25E-DAEB-8E84-8AE8F73AF9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6F3043-FCDB-2E69-7B5C-F023CF040773}"/>
              </a:ext>
            </a:extLst>
          </p:cNvPr>
          <p:cNvSpPr>
            <a:spLocks noGrp="1"/>
          </p:cNvSpPr>
          <p:nvPr>
            <p:ph idx="1"/>
          </p:nvPr>
        </p:nvSpPr>
        <p:spPr/>
        <p:txBody>
          <a:bodyPr>
            <a:normAutofit fontScale="70000" lnSpcReduction="20000"/>
          </a:bodyPr>
          <a:lstStyle/>
          <a:p>
            <a:pPr algn="r" fontAlgn="base"/>
            <a:r>
              <a:rPr lang="en-US" b="1" i="0" dirty="0" err="1">
                <a:solidFill>
                  <a:srgbClr val="333333"/>
                </a:solidFill>
                <a:effectLst/>
                <a:latin typeface="Open Sans" panose="020B0606030504020204" pitchFamily="34" charset="0"/>
              </a:rPr>
              <a:t>هل</a:t>
            </a:r>
            <a:r>
              <a:rPr lang="en-US" b="1" i="0" dirty="0">
                <a:solidFill>
                  <a:srgbClr val="333333"/>
                </a:solidFill>
                <a:effectLst/>
                <a:latin typeface="Open Sans" panose="020B0606030504020204" pitchFamily="34" charset="0"/>
              </a:rPr>
              <a:t> </a:t>
            </a:r>
            <a:r>
              <a:rPr lang="en-US" b="1" i="0" dirty="0" err="1">
                <a:solidFill>
                  <a:srgbClr val="333333"/>
                </a:solidFill>
                <a:effectLst/>
                <a:latin typeface="Open Sans" panose="020B0606030504020204" pitchFamily="34" charset="0"/>
              </a:rPr>
              <a:t>يعترف</a:t>
            </a:r>
            <a:r>
              <a:rPr lang="en-US" b="1" i="0" dirty="0">
                <a:solidFill>
                  <a:srgbClr val="333333"/>
                </a:solidFill>
                <a:effectLst/>
                <a:latin typeface="Open Sans" panose="020B0606030504020204" pitchFamily="34" charset="0"/>
              </a:rPr>
              <a:t> </a:t>
            </a:r>
            <a:r>
              <a:rPr lang="en-US" b="1" i="0" dirty="0" err="1">
                <a:solidFill>
                  <a:srgbClr val="333333"/>
                </a:solidFill>
                <a:effectLst/>
                <a:latin typeface="Open Sans" panose="020B0606030504020204" pitchFamily="34" charset="0"/>
              </a:rPr>
              <a:t>العراق</a:t>
            </a:r>
            <a:r>
              <a:rPr lang="en-US" b="1" i="0" dirty="0">
                <a:solidFill>
                  <a:srgbClr val="333333"/>
                </a:solidFill>
                <a:effectLst/>
                <a:latin typeface="Open Sans" panose="020B0606030504020204" pitchFamily="34" charset="0"/>
              </a:rPr>
              <a:t> </a:t>
            </a:r>
            <a:r>
              <a:rPr lang="en-US" b="1" i="0" dirty="0" err="1">
                <a:solidFill>
                  <a:srgbClr val="333333"/>
                </a:solidFill>
                <a:effectLst/>
                <a:latin typeface="Open Sans" panose="020B0606030504020204" pitchFamily="34" charset="0"/>
              </a:rPr>
              <a:t>بالعقود</a:t>
            </a:r>
            <a:r>
              <a:rPr lang="en-US" b="1" i="0" dirty="0">
                <a:solidFill>
                  <a:srgbClr val="333333"/>
                </a:solidFill>
                <a:effectLst/>
                <a:latin typeface="Open Sans" panose="020B0606030504020204" pitchFamily="34" charset="0"/>
              </a:rPr>
              <a:t> </a:t>
            </a:r>
            <a:r>
              <a:rPr lang="en-US" b="1" i="0" dirty="0" err="1">
                <a:solidFill>
                  <a:srgbClr val="333333"/>
                </a:solidFill>
                <a:effectLst/>
                <a:latin typeface="Open Sans" panose="020B0606030504020204" pitchFamily="34" charset="0"/>
              </a:rPr>
              <a:t>الإلكترونية</a:t>
            </a:r>
            <a:r>
              <a:rPr lang="en-US" b="1" i="0" dirty="0">
                <a:solidFill>
                  <a:srgbClr val="333333"/>
                </a:solidFill>
                <a:effectLst/>
                <a:latin typeface="Open Sans" panose="020B0606030504020204" pitchFamily="34" charset="0"/>
              </a:rPr>
              <a:t> </a:t>
            </a:r>
            <a:r>
              <a:rPr lang="en-US" b="1" i="0" dirty="0" err="1">
                <a:solidFill>
                  <a:srgbClr val="333333"/>
                </a:solidFill>
                <a:effectLst/>
                <a:latin typeface="Open Sans" panose="020B0606030504020204" pitchFamily="34" charset="0"/>
              </a:rPr>
              <a:t>والتوقيعات</a:t>
            </a:r>
            <a:r>
              <a:rPr lang="en-US" b="1" i="0" dirty="0">
                <a:solidFill>
                  <a:srgbClr val="333333"/>
                </a:solidFill>
                <a:effectLst/>
                <a:latin typeface="Open Sans" panose="020B0606030504020204" pitchFamily="34" charset="0"/>
              </a:rPr>
              <a:t> </a:t>
            </a:r>
            <a:r>
              <a:rPr lang="en-US" b="1" i="0" dirty="0" err="1">
                <a:solidFill>
                  <a:srgbClr val="333333"/>
                </a:solidFill>
                <a:effectLst/>
                <a:latin typeface="Open Sans" panose="020B0606030504020204" pitchFamily="34" charset="0"/>
              </a:rPr>
              <a:t>عليها</a:t>
            </a:r>
            <a:r>
              <a:rPr lang="en-US" b="1" i="0" dirty="0">
                <a:solidFill>
                  <a:srgbClr val="333333"/>
                </a:solidFill>
                <a:effectLst/>
                <a:latin typeface="Open Sans" panose="020B0606030504020204" pitchFamily="34" charset="0"/>
              </a:rPr>
              <a:t>؟</a:t>
            </a:r>
            <a:endParaRPr lang="en-US" b="0" i="0" dirty="0">
              <a:solidFill>
                <a:srgbClr val="333333"/>
              </a:solidFill>
              <a:effectLst/>
              <a:latin typeface="Open Sans" panose="020B0606030504020204" pitchFamily="34" charset="0"/>
            </a:endParaRPr>
          </a:p>
          <a:p>
            <a:pPr algn="r" fontAlgn="base"/>
            <a:r>
              <a:rPr lang="en-US" b="0" i="0" dirty="0" err="1">
                <a:solidFill>
                  <a:srgbClr val="666666"/>
                </a:solidFill>
                <a:effectLst/>
                <a:latin typeface="Open Sans" panose="020B0606030504020204" pitchFamily="34" charset="0"/>
              </a:rPr>
              <a:t>يعترف</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القانون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العراقي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بإبرام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العقود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بصيغة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إلكترونية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ذات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تأثير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مماثل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للشكل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الورقي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الكلاسيكي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هذه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الممارسة</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على</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الرغم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من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أنها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تواجه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صعوبة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الوقت</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المكان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إثبات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إبرام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تنص</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المادة</a:t>
            </a:r>
            <a:r>
              <a:rPr lang="en-US" b="0" i="0" dirty="0">
                <a:solidFill>
                  <a:srgbClr val="666666"/>
                </a:solidFill>
                <a:effectLst/>
                <a:latin typeface="Open Sans" panose="020B0606030504020204" pitchFamily="34" charset="0"/>
              </a:rPr>
              <a:t> 88 </a:t>
            </a:r>
            <a:r>
              <a:rPr lang="en-US" b="0" i="0" dirty="0" err="1">
                <a:solidFill>
                  <a:srgbClr val="666666"/>
                </a:solidFill>
                <a:effectLst/>
                <a:latin typeface="Open Sans" panose="020B0606030504020204" pitchFamily="34" charset="0"/>
              </a:rPr>
              <a:t>من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القانون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المدني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العراقي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على</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إبرام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طريق</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الهاتف</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بأي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وسيلة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اتصال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أخرى</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هو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عقد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بين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الغائبين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المكان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والحاضر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الوقت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المناسب</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وهذه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إشارة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ضمنية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إلى</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العقود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وآليات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إبرامها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عام</a:t>
            </a:r>
            <a:r>
              <a:rPr lang="en-US" b="0" i="0" dirty="0">
                <a:solidFill>
                  <a:srgbClr val="666666"/>
                </a:solidFill>
                <a:effectLst/>
                <a:latin typeface="Open Sans" panose="020B0606030504020204" pitchFamily="34" charset="0"/>
              </a:rPr>
              <a:t> 2012 ، </a:t>
            </a:r>
            <a:r>
              <a:rPr lang="en-US" b="0" i="0" dirty="0" err="1">
                <a:solidFill>
                  <a:srgbClr val="666666"/>
                </a:solidFill>
                <a:effectLst/>
                <a:latin typeface="Open Sans" panose="020B0606030504020204" pitchFamily="34" charset="0"/>
              </a:rPr>
              <a:t>أصدر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العراق</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قانون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المعاملات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وقانون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التوقيع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الذي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عرّف</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بأنه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يربط</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العرض</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الصادر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أحد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الطرفين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المتعاقدين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بقبول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الطرف</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الآخر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بطريقة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تثبت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تأثيره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على</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العقد</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الذي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يتم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بالوسائل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الإلكترونية</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عرّف</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نفس</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القانون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المادة</a:t>
            </a:r>
            <a:r>
              <a:rPr lang="en-US" b="0" i="0" dirty="0">
                <a:solidFill>
                  <a:srgbClr val="666666"/>
                </a:solidFill>
                <a:effectLst/>
                <a:latin typeface="Open Sans" panose="020B0606030504020204" pitchFamily="34" charset="0"/>
              </a:rPr>
              <a:t> 4 </a:t>
            </a:r>
            <a:r>
              <a:rPr lang="en-US" b="0" i="0" dirty="0" err="1">
                <a:solidFill>
                  <a:srgbClr val="666666"/>
                </a:solidFill>
                <a:effectLst/>
                <a:latin typeface="Open Sans" panose="020B0606030504020204" pitchFamily="34" charset="0"/>
              </a:rPr>
              <a:t>التوقيع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بأنه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علامة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شخصية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تأخذ</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شكل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حروف</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أرقام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رموز</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إشارات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أصوات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غيرها</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ولها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طابع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فريد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يشير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إلى</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علاقتها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بالموقع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وتتم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الموافقة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عليها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من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قبل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شهادة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التصديق</a:t>
            </a:r>
            <a:r>
              <a:rPr lang="en-US" b="0" i="0" dirty="0">
                <a:solidFill>
                  <a:srgbClr val="666666"/>
                </a:solidFill>
                <a:effectLst/>
                <a:latin typeface="Open Sans" panose="020B0606030504020204" pitchFamily="34" charset="0"/>
              </a:rPr>
              <a:t>.”</a:t>
            </a:r>
          </a:p>
          <a:p>
            <a:pPr algn="r" fontAlgn="base"/>
            <a:r>
              <a:rPr lang="en-US" b="0" i="0" dirty="0" err="1">
                <a:solidFill>
                  <a:srgbClr val="666666"/>
                </a:solidFill>
                <a:effectLst/>
                <a:latin typeface="Open Sans" panose="020B0606030504020204" pitchFamily="34" charset="0"/>
              </a:rPr>
              <a:t>الآن</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من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الناحية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النظرية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ومن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منظور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النص</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القانوني</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يدرك</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العراق</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تمامًا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إبرام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العقود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والتوقيع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بالتوقيعات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الإلكترونية</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ومع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ذلك</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يعتبر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النص</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السابق</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وجود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شهادة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التصديق</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كشرط</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مسبق</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لصحة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التوقيع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على</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العقود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والمعاملات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الأخرى</a:t>
            </a:r>
            <a:r>
              <a:rPr lang="en-US" b="0" i="0" dirty="0">
                <a:solidFill>
                  <a:srgbClr val="666666"/>
                </a:solidFill>
                <a:effectLst/>
                <a:latin typeface="Open Sans" panose="020B0606030504020204" pitchFamily="34" charset="0"/>
              </a:rPr>
              <a:t>.</a:t>
            </a:r>
          </a:p>
          <a:p>
            <a:pPr algn="r" fontAlgn="base"/>
            <a:r>
              <a:rPr lang="en-US" b="0" i="0" dirty="0" err="1">
                <a:solidFill>
                  <a:srgbClr val="666666"/>
                </a:solidFill>
                <a:effectLst/>
                <a:latin typeface="Open Sans" panose="020B0606030504020204" pitchFamily="34" charset="0"/>
              </a:rPr>
              <a:t>ومع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ذلك</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نظرًا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لأن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تشكيل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هيئة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التصديق</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المذكورة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لم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يتم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الانتهاء</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منه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بعد</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وبالتالي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فإن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العقد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المبرم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والموقع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إلكترونيًا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يظل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ساري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المفعول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بين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أطرافه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ولكنه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يواجه</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تحديًا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الأدلة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القضية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المتنازع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عليها</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أمام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محكمة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عراقية</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والتي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تنظر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بشكل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أساسي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الإجراءات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الورقية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بالحبر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التوقيع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البصمات</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حتى</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يتم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الانتهاء</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من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تشكيل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هيئة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إصدار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الشهادات</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بعد</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توفر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الأتمتة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والبنية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التحتية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المناسبة</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يظل</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التوقيع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الإلكتروني</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سواء</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عن</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طريق</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رسم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الإصبع</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أو</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التصميم</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المسبق</a:t>
            </a:r>
            <a:r>
              <a:rPr lang="en-US" b="0" i="0" dirty="0">
                <a:solidFill>
                  <a:srgbClr val="666666"/>
                </a:solidFill>
                <a:effectLst/>
                <a:latin typeface="Open Sans" panose="020B0606030504020204" pitchFamily="34" charset="0"/>
              </a:rPr>
              <a:t> ، </a:t>
            </a:r>
            <a:r>
              <a:rPr lang="en-US" b="0" i="0" dirty="0" err="1">
                <a:solidFill>
                  <a:srgbClr val="666666"/>
                </a:solidFill>
                <a:effectLst/>
                <a:latin typeface="Open Sans" panose="020B0606030504020204" pitchFamily="34" charset="0"/>
              </a:rPr>
              <a:t>في</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انتظار</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الممارسة</a:t>
            </a:r>
            <a:r>
              <a:rPr lang="en-US" b="0" i="0" dirty="0">
                <a:solidFill>
                  <a:srgbClr val="666666"/>
                </a:solidFill>
                <a:effectLst/>
                <a:latin typeface="Open Sans" panose="020B0606030504020204" pitchFamily="34" charset="0"/>
              </a:rPr>
              <a:t> </a:t>
            </a:r>
            <a:r>
              <a:rPr lang="en-US" b="0" i="0" dirty="0" err="1">
                <a:solidFill>
                  <a:srgbClr val="666666"/>
                </a:solidFill>
                <a:effectLst/>
                <a:latin typeface="Open Sans" panose="020B0606030504020204" pitchFamily="34" charset="0"/>
              </a:rPr>
              <a:t>المعمول</a:t>
            </a:r>
            <a:r>
              <a:rPr lang="en-US" b="0" i="0" dirty="0">
                <a:solidFill>
                  <a:srgbClr val="666666"/>
                </a:solidFill>
                <a:effectLst/>
                <a:latin typeface="Open Sans" panose="020B0606030504020204" pitchFamily="34" charset="0"/>
              </a:rPr>
              <a:t> </a:t>
            </a:r>
            <a:r>
              <a:rPr lang="ar-IQ" b="0" i="0">
                <a:solidFill>
                  <a:srgbClr val="666666"/>
                </a:solidFill>
                <a:effectLst/>
                <a:latin typeface="Open Sans" panose="020B0606030504020204" pitchFamily="34" charset="0"/>
              </a:rPr>
              <a:t>بها</a:t>
            </a:r>
            <a:endParaRPr lang="en-US" dirty="0"/>
          </a:p>
        </p:txBody>
      </p:sp>
    </p:spTree>
    <p:extLst>
      <p:ext uri="{BB962C8B-B14F-4D97-AF65-F5344CB8AC3E}">
        <p14:creationId xmlns:p14="http://schemas.microsoft.com/office/powerpoint/2010/main" val="243713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B36ED-BCD9-F07A-E1E1-022D6E2D0668}"/>
              </a:ext>
            </a:extLst>
          </p:cNvPr>
          <p:cNvSpPr>
            <a:spLocks noGrp="1"/>
          </p:cNvSpPr>
          <p:nvPr>
            <p:ph type="title"/>
          </p:nvPr>
        </p:nvSpPr>
        <p:spPr/>
        <p:txBody>
          <a:bodyPr/>
          <a:lstStyle/>
          <a:p>
            <a:r>
              <a:rPr lang="en-US" sz="1800" kern="1800" spc="-35" dirty="0">
                <a:solidFill>
                  <a:srgbClr val="1C212B"/>
                </a:solidFill>
                <a:effectLst/>
                <a:latin typeface="Times New Roman" panose="02020603050405020304" pitchFamily="18" charset="0"/>
                <a:ea typeface="Times New Roman" panose="02020603050405020304" pitchFamily="18" charset="0"/>
                <a:cs typeface="Arial" panose="020B0604020202020204" pitchFamily="34" charset="0"/>
              </a:rPr>
              <a:t>What Is an Electronic Contract?</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739589B3-1F06-896E-A79D-6C705D1F3BDA}"/>
              </a:ext>
            </a:extLst>
          </p:cNvPr>
          <p:cNvSpPr>
            <a:spLocks noGrp="1"/>
          </p:cNvSpPr>
          <p:nvPr>
            <p:ph idx="1"/>
          </p:nvPr>
        </p:nvSpPr>
        <p:spPr/>
        <p:txBody>
          <a:bodyPr/>
          <a:lstStyle/>
          <a:p>
            <a:r>
              <a:rPr lang="en-US" sz="1800" b="1" dirty="0">
                <a:solidFill>
                  <a:srgbClr val="191823"/>
                </a:solidFill>
                <a:effectLst/>
                <a:latin typeface="Helvetica" panose="020B0604020202020204" pitchFamily="34" charset="0"/>
                <a:ea typeface="Times New Roman" panose="02020603050405020304" pitchFamily="18" charset="0"/>
              </a:rPr>
              <a:t>Electronic Contracts (E-Contracts): The What, Why and How</a:t>
            </a:r>
            <a:endParaRPr lang="en-US" sz="1800" b="1" dirty="0">
              <a:effectLst/>
              <a:latin typeface="Times New Roman" panose="02020603050405020304" pitchFamily="18" charset="0"/>
              <a:ea typeface="Times New Roman" panose="02020603050405020304" pitchFamily="18" charset="0"/>
            </a:endParaRPr>
          </a:p>
          <a:p>
            <a:pPr marL="0" marR="0">
              <a:spcBef>
                <a:spcPts val="0"/>
              </a:spcBef>
            </a:pPr>
            <a:r>
              <a:rPr lang="en-US" sz="1800" dirty="0">
                <a:solidFill>
                  <a:srgbClr val="191823"/>
                </a:solidFill>
                <a:effectLst/>
                <a:latin typeface="Helvetica" panose="020B0604020202020204" pitchFamily="34" charset="0"/>
                <a:ea typeface="Times New Roman" panose="02020603050405020304" pitchFamily="18" charset="0"/>
              </a:rPr>
              <a:t>If you have visited a particular website for the first time today, or updated the software on your smartphone, you have seen (and agreed to!) an electronic contract. These types of agreements are everywhere in the modern world. </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When a business uses electronic contracts (e-contracts) the right way, they can help improve customer experience, streamline transactions and increase efficiency. But it’s important to understand the different ways these contracts can be created and implemented, in order to minimize risk and maximize the benefits.</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Read on for everything a business leader needs to know about e-contracts.</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200"/>
              </a:spcBef>
              <a:spcAft>
                <a:spcPts val="0"/>
              </a:spcAft>
            </a:pPr>
            <a:r>
              <a:rPr lang="en-US" sz="18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What is an e-contract?</a:t>
            </a:r>
            <a:endParaRPr lang="en-US" sz="18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An electronic contract (e-contract) is simply a contract created using electronic means. Like physical contracts, e-contracts have three components:</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1960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C3F7-E5C5-8AE7-69E1-E5C5083D7C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401C8D-9ECF-5860-F453-07A250A4B79B}"/>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tabLst>
                <a:tab pos="457200" algn="l"/>
              </a:tabLst>
            </a:pPr>
            <a:r>
              <a:rPr lang="en-US" sz="1800" b="1"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Offer. </a:t>
            </a:r>
            <a:r>
              <a:rPr lang="en-US" sz="1800"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The set of terms and conditions presented by the party that drafted the contract. </a:t>
            </a:r>
            <a:endParaRPr lang="en-US" sz="1800" kern="100" dirty="0">
              <a:solidFill>
                <a:srgbClr val="19182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tabLst>
                <a:tab pos="457200" algn="l"/>
              </a:tabLst>
            </a:pPr>
            <a:r>
              <a:rPr lang="en-US" sz="1800" b="1"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Acceptance</a:t>
            </a:r>
            <a:r>
              <a:rPr lang="en-US" sz="1800"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 Approval by all parties as indicated by </a:t>
            </a:r>
            <a:r>
              <a:rPr lang="en-US" sz="1800" u="sng" kern="100" dirty="0">
                <a:solidFill>
                  <a:srgbClr val="000000"/>
                </a:solidFill>
                <a:effectLst/>
                <a:latin typeface="Helvetica" panose="020B0604020202020204" pitchFamily="34" charset="0"/>
                <a:ea typeface="Calibri" panose="020F0502020204030204" pitchFamily="34" charset="0"/>
                <a:cs typeface="Arial" panose="020B0604020202020204" pitchFamily="34" charset="0"/>
                <a:hlinkClick r:id="rId2"/>
              </a:rPr>
              <a:t>electronically signing the contract</a:t>
            </a:r>
            <a:r>
              <a:rPr lang="en-US" sz="1800"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a:t>
            </a:r>
            <a:endParaRPr lang="en-US" sz="1800" kern="100" dirty="0">
              <a:solidFill>
                <a:srgbClr val="19182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tabLst>
                <a:tab pos="457200" algn="l"/>
              </a:tabLst>
            </a:pPr>
            <a:r>
              <a:rPr lang="en-US" sz="1800" b="1"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Consideration. </a:t>
            </a:r>
            <a:r>
              <a:rPr lang="en-US" sz="1800"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Following through on all terms and agreements in the contract.</a:t>
            </a:r>
            <a:endParaRPr lang="en-US" sz="1800" kern="100" dirty="0">
              <a:solidFill>
                <a:srgbClr val="191823"/>
              </a:solidFill>
              <a:effectLst/>
              <a:latin typeface="Calibri" panose="020F0502020204030204" pitchFamily="34" charset="0"/>
              <a:ea typeface="Calibri" panose="020F0502020204030204" pitchFamily="34" charset="0"/>
              <a:cs typeface="Arial" panose="020B0604020202020204" pitchFamily="34"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These three components are the basis for all contracts, and it is likely that you sign some form of electronic contact every day. Everything from clicking “I agree” on an app’s terms of service to using e-signature to sign a purchase agreement when buying a house is considered signing an electronic contract. And although it may not feel as formal as signing a paper contract, e-contracts are just as legally binding and enforceable when properly administered.</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0232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F0CB7-12CE-E336-106F-4676BB87D9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EF3041-476D-1BDC-DCFA-AC73C425FC15}"/>
              </a:ext>
            </a:extLst>
          </p:cNvPr>
          <p:cNvSpPr>
            <a:spLocks noGrp="1"/>
          </p:cNvSpPr>
          <p:nvPr>
            <p:ph idx="1"/>
          </p:nvPr>
        </p:nvSpPr>
        <p:spPr/>
        <p:txBody>
          <a:bodyPr/>
          <a:lstStyle/>
          <a:p>
            <a:pPr marL="0" marR="0">
              <a:lnSpc>
                <a:spcPct val="107000"/>
              </a:lnSpc>
              <a:spcBef>
                <a:spcPts val="200"/>
              </a:spcBef>
              <a:spcAft>
                <a:spcPts val="0"/>
              </a:spcAft>
            </a:pPr>
            <a:r>
              <a:rPr lang="en-US" sz="18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Advantages of e-contracts</a:t>
            </a:r>
            <a:endParaRPr lang="en-US" sz="18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Upgrading from pen and paper to e-contracts comes with a host of benefits. But when it comes to how it benefits your business, there are three primary considerations that all add up to increased cost savings, quicker payments, and overall better business deals.</a:t>
            </a:r>
            <a:endParaRPr lang="en-US" sz="1800" dirty="0">
              <a:effectLst/>
              <a:latin typeface="Times New Roman" panose="02020603050405020304" pitchFamily="18" charset="0"/>
              <a:ea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b="1"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Faster time to sign. </a:t>
            </a:r>
            <a:r>
              <a:rPr lang="en-US" sz="1800"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E-contracts are as quick and easy to send as any other digital file. By taking advantage of </a:t>
            </a:r>
            <a:r>
              <a:rPr lang="en-US" sz="1800" u="none" strike="noStrike" kern="100" dirty="0">
                <a:solidFill>
                  <a:srgbClr val="000000"/>
                </a:solidFill>
                <a:effectLst/>
                <a:latin typeface="Helvetica" panose="020B0604020202020204" pitchFamily="34" charset="0"/>
                <a:ea typeface="Calibri" panose="020F0502020204030204" pitchFamily="34" charset="0"/>
                <a:cs typeface="Arial" panose="020B0604020202020204" pitchFamily="34" charset="0"/>
                <a:hlinkClick r:id="rId2"/>
              </a:rPr>
              <a:t>workflow automation</a:t>
            </a:r>
            <a:r>
              <a:rPr lang="en-US" sz="1800"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 a contract can be instantly sent to the next signer as soon as it is signed. No more sending paper contracts from room to room—or city to city. </a:t>
            </a:r>
            <a:endParaRPr lang="en-US" sz="1800" kern="100" dirty="0">
              <a:solidFill>
                <a:srgbClr val="19182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b="1"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Version control. </a:t>
            </a:r>
            <a:r>
              <a:rPr lang="en-US" sz="1800"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E-contracts can be updated for all parties simultaneously in a central location, without having different drafts of the contract in multiple locations.</a:t>
            </a:r>
            <a:endParaRPr lang="en-US" sz="1800" kern="100" dirty="0">
              <a:solidFill>
                <a:srgbClr val="191823"/>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b="1"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Better security.</a:t>
            </a:r>
            <a:r>
              <a:rPr lang="en-US" sz="1800" kern="100" dirty="0">
                <a:solidFill>
                  <a:srgbClr val="191823"/>
                </a:solidFill>
                <a:effectLst/>
                <a:latin typeface="Helvetica" panose="020B0604020202020204" pitchFamily="34" charset="0"/>
                <a:ea typeface="Calibri" panose="020F0502020204030204" pitchFamily="34" charset="0"/>
                <a:cs typeface="Arial" panose="020B0604020202020204" pitchFamily="34" charset="0"/>
              </a:rPr>
              <a:t> Paper contracts are vulnerable to countless threats, like theft, sabotage, forgery and water damage. Best-in-class electronic contract providers offer a suite of digital and physical security measures to ensure the contracts stay safe from unauthorized access and tampering. </a:t>
            </a:r>
            <a:endParaRPr lang="en-US" sz="1800" kern="100" dirty="0">
              <a:solidFill>
                <a:srgbClr val="191823"/>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8841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60BF32-E5F1-2A82-55AA-A5FA4A64E9DE}"/>
              </a:ext>
            </a:extLst>
          </p:cNvPr>
          <p:cNvSpPr>
            <a:spLocks noGrp="1"/>
          </p:cNvSpPr>
          <p:nvPr>
            <p:ph idx="1"/>
          </p:nvPr>
        </p:nvSpPr>
        <p:spPr>
          <a:xfrm>
            <a:off x="118533" y="228600"/>
            <a:ext cx="11921067" cy="5948363"/>
          </a:xfrm>
        </p:spPr>
        <p:txBody>
          <a:bodyPr/>
          <a:lstStyle/>
          <a:p>
            <a:pPr marL="0" marR="0">
              <a:lnSpc>
                <a:spcPct val="107000"/>
              </a:lnSpc>
              <a:spcBef>
                <a:spcPts val="200"/>
              </a:spcBef>
              <a:spcAft>
                <a:spcPts val="0"/>
              </a:spcAft>
            </a:pPr>
            <a:r>
              <a:rPr lang="en-US" sz="18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How e-contracts are used</a:t>
            </a:r>
            <a:endParaRPr lang="en-US" sz="18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E-contracts can be used in just about any industry for nearly every type of contract. Here are a few of the most common types of contracts used across business functions and industries:</a:t>
            </a:r>
            <a:endParaRPr lang="en-US" sz="1800" dirty="0">
              <a:effectLst/>
              <a:latin typeface="Times New Roman" panose="02020603050405020304" pitchFamily="18" charset="0"/>
              <a:ea typeface="Times New Roman" panose="02020603050405020304" pitchFamily="18" charset="0"/>
            </a:endParaRPr>
          </a:p>
          <a:p>
            <a:endParaRPr lang="en-US" dirty="0"/>
          </a:p>
        </p:txBody>
      </p:sp>
      <p:graphicFrame>
        <p:nvGraphicFramePr>
          <p:cNvPr id="8" name="Table 7">
            <a:extLst>
              <a:ext uri="{FF2B5EF4-FFF2-40B4-BE49-F238E27FC236}">
                <a16:creationId xmlns:a16="http://schemas.microsoft.com/office/drawing/2014/main" id="{E4201ACE-956D-999B-B893-4F02FE8BA541}"/>
              </a:ext>
            </a:extLst>
          </p:cNvPr>
          <p:cNvGraphicFramePr>
            <a:graphicFrameLocks noGrp="1"/>
          </p:cNvGraphicFramePr>
          <p:nvPr>
            <p:extLst>
              <p:ext uri="{D42A27DB-BD31-4B8C-83A1-F6EECF244321}">
                <p14:modId xmlns:p14="http://schemas.microsoft.com/office/powerpoint/2010/main" val="778969645"/>
              </p:ext>
            </p:extLst>
          </p:nvPr>
        </p:nvGraphicFramePr>
        <p:xfrm>
          <a:off x="761998" y="1405467"/>
          <a:ext cx="10668002" cy="5223933"/>
        </p:xfrm>
        <a:graphic>
          <a:graphicData uri="http://schemas.openxmlformats.org/drawingml/2006/table">
            <a:tbl>
              <a:tblPr firstRow="1" firstCol="1" bandRow="1">
                <a:tableStyleId>{5C22544A-7EE6-4342-B048-85BDC9FD1C3A}</a:tableStyleId>
              </a:tblPr>
              <a:tblGrid>
                <a:gridCol w="5334001">
                  <a:extLst>
                    <a:ext uri="{9D8B030D-6E8A-4147-A177-3AD203B41FA5}">
                      <a16:colId xmlns:a16="http://schemas.microsoft.com/office/drawing/2014/main" val="263768041"/>
                    </a:ext>
                  </a:extLst>
                </a:gridCol>
                <a:gridCol w="5334001">
                  <a:extLst>
                    <a:ext uri="{9D8B030D-6E8A-4147-A177-3AD203B41FA5}">
                      <a16:colId xmlns:a16="http://schemas.microsoft.com/office/drawing/2014/main" val="672215057"/>
                    </a:ext>
                  </a:extLst>
                </a:gridCol>
              </a:tblGrid>
              <a:tr h="1741311">
                <a:tc>
                  <a:txBody>
                    <a:bodyPr/>
                    <a:lstStyle/>
                    <a:p>
                      <a:pPr marL="0" marR="0">
                        <a:lnSpc>
                          <a:spcPct val="107000"/>
                        </a:lnSpc>
                      </a:pPr>
                      <a:r>
                        <a:rPr lang="en-US" sz="1800" kern="100" dirty="0">
                          <a:solidFill>
                            <a:schemeClr val="tx1"/>
                          </a:solidFill>
                          <a:effectLst/>
                          <a:highlight>
                            <a:srgbClr val="FFFF00"/>
                          </a:highlight>
                        </a:rPr>
                        <a:t>Human resources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u="sng" kern="100" dirty="0">
                          <a:solidFill>
                            <a:schemeClr val="tx1"/>
                          </a:solidFill>
                          <a:effectLst/>
                          <a:highlight>
                            <a:srgbClr val="FFFF00"/>
                          </a:highlight>
                          <a:hlinkClick r:id="rId2">
                            <a:extLst>
                              <a:ext uri="{A12FA001-AC4F-418D-AE19-62706E023703}">
                                <ahyp:hlinkClr xmlns:ahyp="http://schemas.microsoft.com/office/drawing/2018/hyperlinkcolor" val="tx"/>
                              </a:ext>
                            </a:extLst>
                          </a:hlinkClick>
                        </a:rPr>
                        <a:t>Employee offer letters</a:t>
                      </a:r>
                      <a:endParaRPr lang="en-US" sz="1800" kern="100" dirty="0">
                        <a:solidFill>
                          <a:schemeClr val="tx1"/>
                        </a:solidFill>
                        <a:effectLst/>
                        <a:highlight>
                          <a:srgbClr val="FFFF00"/>
                        </a:highlight>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New hire paperwork</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Employee policy updates </a:t>
                      </a:r>
                      <a:endParaRPr lang="en-US" sz="1800" kern="100" dirty="0">
                        <a:solidFill>
                          <a:schemeClr val="tx1"/>
                        </a:solidFill>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pPr>
                      <a:r>
                        <a:rPr lang="en-US" sz="1800" kern="100" dirty="0">
                          <a:solidFill>
                            <a:schemeClr val="tx1"/>
                          </a:solidFill>
                          <a:effectLst/>
                          <a:highlight>
                            <a:srgbClr val="FFFF00"/>
                          </a:highlight>
                        </a:rPr>
                        <a:t>Sales</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u="sng" kern="100" dirty="0">
                          <a:solidFill>
                            <a:schemeClr val="tx1"/>
                          </a:solidFill>
                          <a:effectLst/>
                          <a:highlight>
                            <a:srgbClr val="FFFF00"/>
                          </a:highlight>
                          <a:hlinkClick r:id="rId3">
                            <a:extLst>
                              <a:ext uri="{A12FA001-AC4F-418D-AE19-62706E023703}">
                                <ahyp:hlinkClr xmlns:ahyp="http://schemas.microsoft.com/office/drawing/2018/hyperlinkcolor" val="tx"/>
                              </a:ext>
                            </a:extLst>
                          </a:hlinkClick>
                        </a:rPr>
                        <a:t>Sales quotes</a:t>
                      </a:r>
                      <a:endParaRPr lang="en-US" sz="1800" kern="100" dirty="0">
                        <a:solidFill>
                          <a:schemeClr val="tx1"/>
                        </a:solidFill>
                        <a:effectLst/>
                        <a:highlight>
                          <a:srgbClr val="FFFF00"/>
                        </a:highlight>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Service agreements</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Statements of work</a:t>
                      </a:r>
                      <a:endParaRPr lang="en-US" sz="1800" kern="100" dirty="0">
                        <a:solidFill>
                          <a:schemeClr val="tx1"/>
                        </a:solidFill>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51025820"/>
                  </a:ext>
                </a:extLst>
              </a:tr>
              <a:tr h="1741311">
                <a:tc>
                  <a:txBody>
                    <a:bodyPr/>
                    <a:lstStyle/>
                    <a:p>
                      <a:pPr marL="0" marR="0">
                        <a:lnSpc>
                          <a:spcPct val="107000"/>
                        </a:lnSpc>
                      </a:pPr>
                      <a:r>
                        <a:rPr lang="en-US" sz="1800" kern="100" dirty="0">
                          <a:solidFill>
                            <a:schemeClr val="tx1"/>
                          </a:solidFill>
                          <a:effectLst/>
                          <a:highlight>
                            <a:srgbClr val="FFFF00"/>
                          </a:highlight>
                        </a:rPr>
                        <a:t>Legal</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u="sng" kern="100" dirty="0">
                          <a:solidFill>
                            <a:schemeClr val="tx1"/>
                          </a:solidFill>
                          <a:effectLst/>
                          <a:highlight>
                            <a:srgbClr val="FFFF00"/>
                          </a:highlight>
                          <a:hlinkClick r:id="rId4">
                            <a:extLst>
                              <a:ext uri="{A12FA001-AC4F-418D-AE19-62706E023703}">
                                <ahyp:hlinkClr xmlns:ahyp="http://schemas.microsoft.com/office/drawing/2018/hyperlinkcolor" val="tx"/>
                              </a:ext>
                            </a:extLst>
                          </a:hlinkClick>
                        </a:rPr>
                        <a:t>Nondisclosure agreements</a:t>
                      </a:r>
                      <a:endParaRPr lang="en-US" sz="1800" kern="100" dirty="0">
                        <a:solidFill>
                          <a:schemeClr val="tx1"/>
                        </a:solidFill>
                        <a:effectLst/>
                        <a:highlight>
                          <a:srgbClr val="FFFF00"/>
                        </a:highlight>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Master services agreements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Merger and acquisition agreements</a:t>
                      </a:r>
                      <a:endParaRPr lang="en-US" sz="1800" kern="100" dirty="0">
                        <a:solidFill>
                          <a:schemeClr val="tx1"/>
                        </a:solidFill>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pPr>
                      <a:r>
                        <a:rPr lang="en-US" sz="1800" kern="100" dirty="0">
                          <a:solidFill>
                            <a:schemeClr val="tx1"/>
                          </a:solidFill>
                          <a:effectLst/>
                          <a:highlight>
                            <a:srgbClr val="FFFF00"/>
                          </a:highlight>
                        </a:rPr>
                        <a:t>Financial services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u="sng" kern="100" dirty="0">
                          <a:solidFill>
                            <a:schemeClr val="tx1"/>
                          </a:solidFill>
                          <a:effectLst/>
                          <a:highlight>
                            <a:srgbClr val="FFFF00"/>
                          </a:highlight>
                          <a:hlinkClick r:id="rId5">
                            <a:extLst>
                              <a:ext uri="{A12FA001-AC4F-418D-AE19-62706E023703}">
                                <ahyp:hlinkClr xmlns:ahyp="http://schemas.microsoft.com/office/drawing/2018/hyperlinkcolor" val="tx"/>
                              </a:ext>
                            </a:extLst>
                          </a:hlinkClick>
                        </a:rPr>
                        <a:t>Account opening</a:t>
                      </a:r>
                      <a:endParaRPr lang="en-US" sz="1800" kern="100" dirty="0">
                        <a:solidFill>
                          <a:schemeClr val="tx1"/>
                        </a:solidFill>
                        <a:effectLst/>
                        <a:highlight>
                          <a:srgbClr val="FFFF00"/>
                        </a:highlight>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Loan applications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Proof of identity</a:t>
                      </a:r>
                      <a:endParaRPr lang="en-US" sz="1800" kern="100" dirty="0">
                        <a:solidFill>
                          <a:schemeClr val="tx1"/>
                        </a:solidFill>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389093704"/>
                  </a:ext>
                </a:extLst>
              </a:tr>
              <a:tr h="1741311">
                <a:tc>
                  <a:txBody>
                    <a:bodyPr/>
                    <a:lstStyle/>
                    <a:p>
                      <a:pPr marL="0" marR="0">
                        <a:lnSpc>
                          <a:spcPct val="107000"/>
                        </a:lnSpc>
                      </a:pPr>
                      <a:r>
                        <a:rPr lang="en-US" sz="1800" kern="100" dirty="0">
                          <a:solidFill>
                            <a:schemeClr val="tx1"/>
                          </a:solidFill>
                          <a:effectLst/>
                          <a:highlight>
                            <a:srgbClr val="FFFF00"/>
                          </a:highlight>
                        </a:rPr>
                        <a:t>Healthcare: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u="sng" kern="100" dirty="0">
                          <a:solidFill>
                            <a:schemeClr val="tx1"/>
                          </a:solidFill>
                          <a:effectLst/>
                          <a:highlight>
                            <a:srgbClr val="FFFF00"/>
                          </a:highlight>
                          <a:hlinkClick r:id="rId6">
                            <a:extLst>
                              <a:ext uri="{A12FA001-AC4F-418D-AE19-62706E023703}">
                                <ahyp:hlinkClr xmlns:ahyp="http://schemas.microsoft.com/office/drawing/2018/hyperlinkcolor" val="tx"/>
                              </a:ext>
                            </a:extLst>
                          </a:hlinkClick>
                        </a:rPr>
                        <a:t>Patient intake forms</a:t>
                      </a:r>
                      <a:endParaRPr lang="en-US" sz="1800" kern="100" dirty="0">
                        <a:solidFill>
                          <a:schemeClr val="tx1"/>
                        </a:solidFill>
                        <a:effectLst/>
                        <a:highlight>
                          <a:srgbClr val="FFFF00"/>
                        </a:highlight>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Care Transfer Agreements</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Vendor contracts</a:t>
                      </a:r>
                      <a:endParaRPr lang="en-US" sz="1800" kern="100" dirty="0">
                        <a:solidFill>
                          <a:schemeClr val="tx1"/>
                        </a:solidFill>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pPr>
                      <a:r>
                        <a:rPr lang="en-US" sz="1800" kern="100" dirty="0">
                          <a:solidFill>
                            <a:schemeClr val="tx1"/>
                          </a:solidFill>
                          <a:effectLst/>
                          <a:highlight>
                            <a:srgbClr val="FFFF00"/>
                          </a:highlight>
                        </a:rPr>
                        <a:t>Real estate: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u="sng" kern="100" dirty="0">
                          <a:solidFill>
                            <a:schemeClr val="tx1"/>
                          </a:solidFill>
                          <a:effectLst/>
                          <a:highlight>
                            <a:srgbClr val="FFFF00"/>
                          </a:highlight>
                          <a:hlinkClick r:id="rId7">
                            <a:extLst>
                              <a:ext uri="{A12FA001-AC4F-418D-AE19-62706E023703}">
                                <ahyp:hlinkClr xmlns:ahyp="http://schemas.microsoft.com/office/drawing/2018/hyperlinkcolor" val="tx"/>
                              </a:ext>
                            </a:extLst>
                          </a:hlinkClick>
                        </a:rPr>
                        <a:t>Purchase agreements</a:t>
                      </a:r>
                      <a:endParaRPr lang="en-US" sz="1800" kern="100" dirty="0">
                        <a:solidFill>
                          <a:schemeClr val="tx1"/>
                        </a:solidFill>
                        <a:effectLst/>
                        <a:highlight>
                          <a:srgbClr val="FFFF00"/>
                        </a:highlight>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Deeds of trust </a:t>
                      </a: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800" kern="100" dirty="0">
                          <a:solidFill>
                            <a:schemeClr val="tx1"/>
                          </a:solidFill>
                          <a:effectLst/>
                          <a:highlight>
                            <a:srgbClr val="FFFF00"/>
                          </a:highlight>
                        </a:rPr>
                        <a:t>Assignment contracts</a:t>
                      </a:r>
                      <a:endParaRPr lang="en-US" sz="1800" kern="100" dirty="0">
                        <a:solidFill>
                          <a:schemeClr val="tx1"/>
                        </a:solidFill>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171882906"/>
                  </a:ext>
                </a:extLst>
              </a:tr>
            </a:tbl>
          </a:graphicData>
        </a:graphic>
      </p:graphicFrame>
    </p:spTree>
    <p:extLst>
      <p:ext uri="{BB962C8B-B14F-4D97-AF65-F5344CB8AC3E}">
        <p14:creationId xmlns:p14="http://schemas.microsoft.com/office/powerpoint/2010/main" val="262419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59D0-0200-0405-C4D5-BFBB4D498B05}"/>
              </a:ext>
            </a:extLst>
          </p:cNvPr>
          <p:cNvSpPr>
            <a:spLocks noGrp="1"/>
          </p:cNvSpPr>
          <p:nvPr>
            <p:ph type="title"/>
          </p:nvPr>
        </p:nvSpPr>
        <p:spPr/>
        <p:txBody>
          <a:bodyPr>
            <a:normAutofit fontScale="90000"/>
          </a:bodyPr>
          <a:lstStyle/>
          <a:p>
            <a:r>
              <a:rPr lang="en-US" sz="44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Types of electronic signatures for contracts</a:t>
            </a:r>
            <a:br>
              <a:rPr lang="en-US" sz="44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1C319A0-F4F3-6D8E-64B7-AF3BF06F7C2D}"/>
              </a:ext>
            </a:extLst>
          </p:cNvPr>
          <p:cNvSpPr>
            <a:spLocks noGrp="1"/>
          </p:cNvSpPr>
          <p:nvPr>
            <p:ph idx="1"/>
          </p:nvPr>
        </p:nvSpPr>
        <p:spPr/>
        <p:txBody>
          <a:bodyPr/>
          <a:lstStyle/>
          <a:p>
            <a:pPr marL="0" marR="0"/>
            <a:r>
              <a:rPr lang="en-US" sz="1800" dirty="0">
                <a:solidFill>
                  <a:srgbClr val="191823"/>
                </a:solidFill>
                <a:effectLst/>
                <a:latin typeface="Helvetica" panose="020B0604020202020204" pitchFamily="34" charset="0"/>
                <a:ea typeface="Times New Roman" panose="02020603050405020304" pitchFamily="18" charset="0"/>
              </a:rPr>
              <a:t>The most important part of an electronic contract is the ability to sign it electronically. There are four main types of electronic signature: </a:t>
            </a:r>
            <a:endParaRPr lang="en-US" sz="1800" dirty="0">
              <a:effectLst/>
              <a:latin typeface="Times New Roman" panose="02020603050405020304" pitchFamily="18" charset="0"/>
              <a:ea typeface="Times New Roman" panose="02020603050405020304" pitchFamily="18" charset="0"/>
            </a:endParaRPr>
          </a:p>
          <a:p>
            <a:pPr marL="0" marR="0">
              <a:lnSpc>
                <a:spcPct val="107000"/>
              </a:lnSpc>
              <a:spcBef>
                <a:spcPts val="200"/>
              </a:spcBef>
              <a:spcAft>
                <a:spcPts val="0"/>
              </a:spcAft>
            </a:pPr>
            <a:r>
              <a:rPr lang="en-US" sz="1800" b="1" kern="100" dirty="0" err="1">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Browsewrap</a:t>
            </a:r>
            <a:r>
              <a:rPr lang="en-US" sz="18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n-US" sz="1800" b="1" kern="100"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r>
              <a:rPr lang="en-US" sz="1800" dirty="0" err="1">
                <a:solidFill>
                  <a:srgbClr val="191823"/>
                </a:solidFill>
                <a:effectLst/>
                <a:latin typeface="Helvetica" panose="020B0604020202020204" pitchFamily="34" charset="0"/>
                <a:ea typeface="Times New Roman" panose="02020603050405020304" pitchFamily="18" charset="0"/>
              </a:rPr>
              <a:t>Browsewrap</a:t>
            </a:r>
            <a:r>
              <a:rPr lang="en-US" sz="1800" dirty="0">
                <a:solidFill>
                  <a:srgbClr val="191823"/>
                </a:solidFill>
                <a:effectLst/>
                <a:latin typeface="Helvetica" panose="020B0604020202020204" pitchFamily="34" charset="0"/>
                <a:ea typeface="Times New Roman" panose="02020603050405020304" pitchFamily="18" charset="0"/>
              </a:rPr>
              <a:t> is an agreement between a website and a user that is made by the user continuing to use the website. The “wrap” portion for this and other contracts comes from the term “</a:t>
            </a:r>
            <a:r>
              <a:rPr lang="en-US" sz="1800" dirty="0" err="1">
                <a:solidFill>
                  <a:srgbClr val="191823"/>
                </a:solidFill>
                <a:effectLst/>
                <a:latin typeface="Helvetica" panose="020B0604020202020204" pitchFamily="34" charset="0"/>
                <a:ea typeface="Times New Roman" panose="02020603050405020304" pitchFamily="18" charset="0"/>
              </a:rPr>
              <a:t>shrinkwrap</a:t>
            </a:r>
            <a:r>
              <a:rPr lang="en-US" sz="1800" dirty="0">
                <a:solidFill>
                  <a:srgbClr val="191823"/>
                </a:solidFill>
                <a:effectLst/>
                <a:latin typeface="Helvetica" panose="020B0604020202020204" pitchFamily="34" charset="0"/>
                <a:ea typeface="Times New Roman" panose="02020603050405020304" pitchFamily="18" charset="0"/>
              </a:rPr>
              <a:t> agreement,” where a software’s user agreement would be agreed to when the </a:t>
            </a:r>
            <a:r>
              <a:rPr lang="en-US" sz="1800" dirty="0" err="1">
                <a:solidFill>
                  <a:srgbClr val="191823"/>
                </a:solidFill>
                <a:effectLst/>
                <a:latin typeface="Helvetica" panose="020B0604020202020204" pitchFamily="34" charset="0"/>
                <a:ea typeface="Times New Roman" panose="02020603050405020304" pitchFamily="18" charset="0"/>
              </a:rPr>
              <a:t>shrinkwrap</a:t>
            </a:r>
            <a:r>
              <a:rPr lang="en-US" sz="1800" dirty="0">
                <a:solidFill>
                  <a:srgbClr val="191823"/>
                </a:solidFill>
                <a:effectLst/>
                <a:latin typeface="Helvetica" panose="020B0604020202020204" pitchFamily="34" charset="0"/>
                <a:ea typeface="Times New Roman" panose="02020603050405020304" pitchFamily="18" charset="0"/>
              </a:rPr>
              <a:t> was removed from the box.</a:t>
            </a:r>
            <a:endParaRPr lang="en-US" sz="1800" dirty="0">
              <a:effectLst/>
              <a:latin typeface="Times New Roman" panose="02020603050405020304" pitchFamily="18" charset="0"/>
              <a:ea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On a website using a </a:t>
            </a:r>
            <a:r>
              <a:rPr lang="en-US" sz="1800" dirty="0" err="1">
                <a:solidFill>
                  <a:srgbClr val="191823"/>
                </a:solidFill>
                <a:effectLst/>
                <a:latin typeface="Helvetica" panose="020B0604020202020204" pitchFamily="34" charset="0"/>
                <a:ea typeface="Times New Roman" panose="02020603050405020304" pitchFamily="18" charset="0"/>
              </a:rPr>
              <a:t>browsewrap</a:t>
            </a:r>
            <a:r>
              <a:rPr lang="en-US" sz="1800" dirty="0">
                <a:solidFill>
                  <a:srgbClr val="191823"/>
                </a:solidFill>
                <a:effectLst/>
                <a:latin typeface="Helvetica" panose="020B0604020202020204" pitchFamily="34" charset="0"/>
                <a:ea typeface="Times New Roman" panose="02020603050405020304" pitchFamily="18" charset="0"/>
              </a:rPr>
              <a:t> agreement, the terms and conditions may be linked, but there is no requirement on the part of the user to click a button or check a box before they can proceed. The passive nature of this style of agreement means that </a:t>
            </a:r>
            <a:r>
              <a:rPr lang="en-US" sz="1800" dirty="0" err="1">
                <a:solidFill>
                  <a:srgbClr val="191823"/>
                </a:solidFill>
                <a:effectLst/>
                <a:latin typeface="Helvetica" panose="020B0604020202020204" pitchFamily="34" charset="0"/>
                <a:ea typeface="Times New Roman" panose="02020603050405020304" pitchFamily="18" charset="0"/>
              </a:rPr>
              <a:t>browsewrap</a:t>
            </a:r>
            <a:r>
              <a:rPr lang="en-US" sz="1800" dirty="0">
                <a:solidFill>
                  <a:srgbClr val="191823"/>
                </a:solidFill>
                <a:effectLst/>
                <a:latin typeface="Helvetica" panose="020B0604020202020204" pitchFamily="34" charset="0"/>
                <a:ea typeface="Times New Roman" panose="02020603050405020304" pitchFamily="18" charset="0"/>
              </a:rPr>
              <a:t> contracts can be very difficult to enforce.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17488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8DB33-61DD-8198-289E-787DF3211DA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BDDAB0D-F409-1007-BE9B-CF577BF52DFF}"/>
              </a:ext>
            </a:extLst>
          </p:cNvPr>
          <p:cNvSpPr>
            <a:spLocks noGrp="1"/>
          </p:cNvSpPr>
          <p:nvPr>
            <p:ph idx="1"/>
          </p:nvPr>
        </p:nvSpPr>
        <p:spPr/>
        <p:txBody>
          <a:bodyPr>
            <a:normAutofit lnSpcReduction="10000"/>
          </a:bodyPr>
          <a:lstStyle/>
          <a:p>
            <a:pPr marL="0" marR="0">
              <a:lnSpc>
                <a:spcPct val="107000"/>
              </a:lnSpc>
              <a:spcBef>
                <a:spcPts val="200"/>
              </a:spcBef>
              <a:spcAft>
                <a:spcPts val="0"/>
              </a:spcAft>
            </a:pPr>
            <a:r>
              <a:rPr lang="en-US" sz="18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Clickwrap</a:t>
            </a:r>
            <a:endParaRPr lang="en-US" sz="1800" b="1" kern="100"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r>
              <a:rPr lang="en-US" sz="1800" dirty="0">
                <a:solidFill>
                  <a:srgbClr val="191823"/>
                </a:solidFill>
                <a:effectLst/>
                <a:latin typeface="Helvetica" panose="020B0604020202020204" pitchFamily="34" charset="0"/>
                <a:ea typeface="Times New Roman" panose="02020603050405020304" pitchFamily="18" charset="0"/>
              </a:rPr>
              <a:t>Clickwrap is an agreement that requires the user to take the action of clicking a button or checking a box that indicates their agreement. It is most commonly used in situations where there is a high volume of standardized agreements, such as terms of service or privacy policies.</a:t>
            </a:r>
            <a:endParaRPr lang="en-US" sz="1800" dirty="0">
              <a:effectLst/>
              <a:latin typeface="Times New Roman" panose="02020603050405020304" pitchFamily="18" charset="0"/>
              <a:ea typeface="Times New Roman" panose="02020603050405020304" pitchFamily="18" charset="0"/>
            </a:endParaRPr>
          </a:p>
          <a:p>
            <a:r>
              <a:rPr lang="en-US" sz="1800" dirty="0">
                <a:solidFill>
                  <a:srgbClr val="191823"/>
                </a:solidFill>
                <a:effectLst/>
                <a:latin typeface="Helvetica" panose="020B0604020202020204" pitchFamily="34" charset="0"/>
                <a:ea typeface="Calibri" panose="020F0502020204030204" pitchFamily="34" charset="0"/>
              </a:rPr>
              <a:t>There are also two common variations of the clickwrap contract. The first is </a:t>
            </a:r>
            <a:r>
              <a:rPr lang="en-US" sz="1800" dirty="0" err="1">
                <a:solidFill>
                  <a:srgbClr val="191823"/>
                </a:solidFill>
                <a:effectLst/>
                <a:latin typeface="Helvetica" panose="020B0604020202020204" pitchFamily="34" charset="0"/>
                <a:ea typeface="Calibri" panose="020F0502020204030204" pitchFamily="34" charset="0"/>
              </a:rPr>
              <a:t>scrollwrap</a:t>
            </a:r>
            <a:r>
              <a:rPr lang="en-US" sz="1800" dirty="0">
                <a:solidFill>
                  <a:srgbClr val="191823"/>
                </a:solidFill>
                <a:effectLst/>
                <a:latin typeface="Helvetica" panose="020B0604020202020204" pitchFamily="34" charset="0"/>
                <a:ea typeface="Calibri" panose="020F0502020204030204" pitchFamily="34" charset="0"/>
              </a:rPr>
              <a:t> contracts, which function in the same way as a clickwrap contract with the addition of requiring the user to scroll to the bottom of the agreement before being allowed to agree. The other variation is the sign-in-wrap contract, which requires the user to sign </a:t>
            </a:r>
          </a:p>
          <a:p>
            <a:pPr algn="r"/>
            <a:r>
              <a:rPr lang="ar-IQ" dirty="0"/>
              <a:t>اتفاقية قانونية تُستخدم للبرامج أو الخدمات عبر الإنترنت، والتي يشير المستخدم إلى قبولها عن طريق تحديد رمز أو رابط معين قبل منحه حق الوصول.</a:t>
            </a:r>
            <a:endParaRPr lang="en-US" dirty="0"/>
          </a:p>
          <a:p>
            <a:pPr algn="r"/>
            <a:r>
              <a:rPr lang="en-US" dirty="0"/>
              <a:t>Clickwrap </a:t>
            </a:r>
            <a:r>
              <a:rPr lang="ar-IQ" dirty="0"/>
              <a:t>عبارة عن اتفاقية تتطلب من المستخدم اتخاذ الإجراء بالنقر فوق زر أو تحديد المربع الذي يشير إلى موافقته. يتم استخدامه بشكل شائع في المواقف التي يوجد فيها حجم كبير من الاتفاقيات الموحدة، مثل شروط الخدمة أو سياسات الخصوصية.</a:t>
            </a:r>
            <a:endParaRPr lang="en-US" dirty="0"/>
          </a:p>
        </p:txBody>
      </p:sp>
    </p:spTree>
    <p:extLst>
      <p:ext uri="{BB962C8B-B14F-4D97-AF65-F5344CB8AC3E}">
        <p14:creationId xmlns:p14="http://schemas.microsoft.com/office/powerpoint/2010/main" val="3201050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A8FBB8E-4276-089E-70E3-56262DF298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5839" y="245533"/>
            <a:ext cx="3917949" cy="2611966"/>
          </a:xfrm>
        </p:spPr>
      </p:pic>
      <p:pic>
        <p:nvPicPr>
          <p:cNvPr id="8" name="Picture 7">
            <a:extLst>
              <a:ext uri="{FF2B5EF4-FFF2-40B4-BE49-F238E27FC236}">
                <a16:creationId xmlns:a16="http://schemas.microsoft.com/office/drawing/2014/main" id="{F3FBD7A9-EF80-4707-8E5C-9090666573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3788" y="601133"/>
            <a:ext cx="2860175" cy="4246033"/>
          </a:xfrm>
          <a:prstGeom prst="rect">
            <a:avLst/>
          </a:prstGeom>
        </p:spPr>
      </p:pic>
      <p:pic>
        <p:nvPicPr>
          <p:cNvPr id="11" name="Picture 10">
            <a:extLst>
              <a:ext uri="{FF2B5EF4-FFF2-40B4-BE49-F238E27FC236}">
                <a16:creationId xmlns:a16="http://schemas.microsoft.com/office/drawing/2014/main" id="{7BE016C3-606E-57C6-C274-F47074245C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3" y="2040467"/>
            <a:ext cx="6191257" cy="4572000"/>
          </a:xfrm>
          <a:prstGeom prst="rect">
            <a:avLst/>
          </a:prstGeom>
        </p:spPr>
      </p:pic>
    </p:spTree>
    <p:extLst>
      <p:ext uri="{BB962C8B-B14F-4D97-AF65-F5344CB8AC3E}">
        <p14:creationId xmlns:p14="http://schemas.microsoft.com/office/powerpoint/2010/main" val="203696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1FC933-6C4D-42A1-8D98-DA1F484428F8}"/>
              </a:ext>
            </a:extLst>
          </p:cNvPr>
          <p:cNvSpPr>
            <a:spLocks noGrp="1"/>
          </p:cNvSpPr>
          <p:nvPr>
            <p:ph idx="1"/>
          </p:nvPr>
        </p:nvSpPr>
        <p:spPr>
          <a:xfrm>
            <a:off x="127000" y="67733"/>
            <a:ext cx="11226800" cy="6109230"/>
          </a:xfrm>
        </p:spPr>
        <p:txBody>
          <a:bodyPr/>
          <a:lstStyle/>
          <a:p>
            <a:pPr marL="0" marR="0">
              <a:lnSpc>
                <a:spcPct val="107000"/>
              </a:lnSpc>
              <a:spcBef>
                <a:spcPts val="200"/>
              </a:spcBef>
              <a:spcAft>
                <a:spcPts val="0"/>
              </a:spcAft>
            </a:pPr>
            <a:r>
              <a:rPr lang="en-US" sz="1800" b="1" kern="100" dirty="0">
                <a:solidFill>
                  <a:srgbClr val="191823"/>
                </a:solidFill>
                <a:effectLst/>
                <a:latin typeface="Helvetica" panose="020B0604020202020204" pitchFamily="34" charset="0"/>
                <a:ea typeface="Times New Roman" panose="02020603050405020304" pitchFamily="18" charset="0"/>
                <a:cs typeface="Times New Roman" panose="02020603050405020304" pitchFamily="18" charset="0"/>
              </a:rPr>
              <a:t>Electronic signatures</a:t>
            </a:r>
            <a:endParaRPr lang="en-US" sz="1800" b="1" kern="100"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r>
              <a:rPr lang="en-US" sz="1800" u="sng" dirty="0">
                <a:solidFill>
                  <a:srgbClr val="000000"/>
                </a:solidFill>
                <a:effectLst/>
                <a:latin typeface="Helvetica" panose="020B0604020202020204" pitchFamily="34" charset="0"/>
                <a:ea typeface="Times New Roman" panose="02020603050405020304" pitchFamily="18" charset="0"/>
                <a:hlinkClick r:id="rId2"/>
              </a:rPr>
              <a:t>DocuSign eSignature</a:t>
            </a:r>
            <a:r>
              <a:rPr lang="en-US" sz="1800" dirty="0">
                <a:solidFill>
                  <a:srgbClr val="191823"/>
                </a:solidFill>
                <a:effectLst/>
                <a:latin typeface="Helvetica" panose="020B0604020202020204" pitchFamily="34" charset="0"/>
                <a:ea typeface="Times New Roman" panose="02020603050405020304" pitchFamily="18" charset="0"/>
              </a:rPr>
              <a:t> is a more robust platform for e-contracts that allows you to securely send and sign contracts while maintaining a complete audit trail.. This technology supports additional levels of authentication, such as SMS or email. It also provides options for collecting additional information from the signer, all within one platform. </a:t>
            </a:r>
            <a:endParaRPr lang="en-US" sz="1800" dirty="0">
              <a:effectLst/>
              <a:latin typeface="Times New Roman" panose="02020603050405020304" pitchFamily="18" charset="0"/>
              <a:ea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5F55892C-745C-F1E8-59C2-9DC29207E7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6866" y="1732903"/>
            <a:ext cx="8390467" cy="4962534"/>
          </a:xfrm>
          <a:prstGeom prst="rect">
            <a:avLst/>
          </a:prstGeom>
        </p:spPr>
      </p:pic>
    </p:spTree>
    <p:extLst>
      <p:ext uri="{BB962C8B-B14F-4D97-AF65-F5344CB8AC3E}">
        <p14:creationId xmlns:p14="http://schemas.microsoft.com/office/powerpoint/2010/main" val="1888616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2576</Words>
  <Application>Microsoft Office PowerPoint</Application>
  <PresentationFormat>Widescreen</PresentationFormat>
  <Paragraphs>100</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Helvetica</vt:lpstr>
      <vt:lpstr>Open Sans</vt:lpstr>
      <vt:lpstr>Symbol</vt:lpstr>
      <vt:lpstr>Times New Roman</vt:lpstr>
      <vt:lpstr>Office Theme</vt:lpstr>
      <vt:lpstr>Electronic Contract</vt:lpstr>
      <vt:lpstr>What Is an Electronic Contract? </vt:lpstr>
      <vt:lpstr>PowerPoint Presentation</vt:lpstr>
      <vt:lpstr>PowerPoint Presentation</vt:lpstr>
      <vt:lpstr>PowerPoint Presentation</vt:lpstr>
      <vt:lpstr>Types of electronic signatures for contracts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Contract</dc:title>
  <dc:creator>lenovo lenovo</dc:creator>
  <cp:lastModifiedBy>lenovo lenovo</cp:lastModifiedBy>
  <cp:revision>1</cp:revision>
  <dcterms:created xsi:type="dcterms:W3CDTF">2024-02-19T07:59:29Z</dcterms:created>
  <dcterms:modified xsi:type="dcterms:W3CDTF">2024-02-19T09:04:59Z</dcterms:modified>
</cp:coreProperties>
</file>