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"/>
            <a:ext cx="6400800" cy="5943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C:\Users\High Tech\Desktop\Untitle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3736181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05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igh Tech\Desktop\Untitl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740" y="533400"/>
            <a:ext cx="3848520" cy="559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816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 Tech</dc:creator>
  <cp:lastModifiedBy>High Tech</cp:lastModifiedBy>
  <cp:revision>1</cp:revision>
  <dcterms:created xsi:type="dcterms:W3CDTF">2006-08-16T00:00:00Z</dcterms:created>
  <dcterms:modified xsi:type="dcterms:W3CDTF">2024-01-20T16:41:53Z</dcterms:modified>
</cp:coreProperties>
</file>