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D3DAE5-99A2-442C-A326-3711C9B5B5B1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3EEF47-34F8-4717-9747-5FFBCBD666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04800" y="1837983"/>
            <a:ext cx="8534400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Experiment No.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000" b="1" i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i="1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Gravimetric Determination of [Cu] as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copper (I)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thiocyanate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by precipitation method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271411" y="685800"/>
          <a:ext cx="9253589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CS ChemDraw Drawing" r:id="rId3" imgW="7071090" imgH="4212077" progId="ChemDraw.Document.6.0">
                  <p:embed/>
                </p:oleObj>
              </mc:Choice>
              <mc:Fallback>
                <p:oleObj name="CS ChemDraw Drawing" r:id="rId3" imgW="7071090" imgH="4212077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11" y="685800"/>
                        <a:ext cx="9253589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990600"/>
            <a:ext cx="85344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Copper forms a rich variety of compounds with oxidation states +1 and +2, which are 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name 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cuprous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cupric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respectively.  It does not react with water, but it slowly reacts with atmospheric oxygen forming a layer of brown-black copper oxide. In contrast to the oxidation of iron by wet air, this oxide layer stops the further corrosion.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600" y="1138711"/>
            <a:ext cx="8686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Common oxidation states of copper include the less stable copper(I) state,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and the more stable copper(II) state,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which forms blue or blue-green salts and solutions.</a:t>
            </a:r>
          </a:p>
          <a:p>
            <a:pPr marL="0" marR="0" lvl="0" indent="45720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Under unusual conditions, a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state and even an extremely rare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state can be obtained.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8600" y="914400"/>
            <a:ext cx="8610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Copper determined as copper(I)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thiocyanate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CuSCN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). This is an excellent method, since most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thiocyanates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of other metals are soluble.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Before adding precipitating agent the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must be converted to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by using a reducing agent such as sodium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sulphite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(Na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sulphurous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acid (H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or ammonium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hydrogensulphite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NH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" y="990600"/>
            <a:ext cx="573105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The reaction may be represented as: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6694" y="1905000"/>
            <a:ext cx="74318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2Cu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+   SO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+  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                        2Cu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+   SO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+   2H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57200" y="2743200"/>
            <a:ext cx="487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+   SCN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CuSCN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White ppt.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81400" y="2133600"/>
            <a:ext cx="1295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2970212"/>
            <a:ext cx="1143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610100" y="2933700"/>
            <a:ext cx="38258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685800"/>
            <a:ext cx="8686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Notes: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1- The solution should be slightly acidic which obtained by using hydrochloric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acid or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acid, to prevent formation of copper (II) hydroxide ppt. Cu(OH)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2- The acidity of the solution must not be high because the solubility of the precipitate increases with decreasing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pH.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3- Sodium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sulphite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(Na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was used as a reducing agent to reduce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to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2400" y="967026"/>
            <a:ext cx="8686800" cy="324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4- A large excess of ammonium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thiocyanate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should be avoided because of increases the solubility of the copper(I)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thiocyanate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CuSCN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due to the formation of a soluble complex 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07546" y="3985736"/>
            <a:ext cx="658385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CuSCN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+   3SCN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[Cu(SCN)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ppt.                                                        soluble complex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4265612"/>
            <a:ext cx="1143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1143000"/>
            <a:ext cx="8686800" cy="324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5- After formation of ppt. the mother liquor should be colorless if it’s blue-green colour that indicates formation of copper (II)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thiocyanate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complex it mean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not converted to Cu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completely.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00912" y="4343400"/>
            <a:ext cx="5961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+   6SCN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[Cu(SCN)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4-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Blue-green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0" y="4572000"/>
            <a:ext cx="1143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164513"/>
              </p:ext>
            </p:extLst>
          </p:nvPr>
        </p:nvGraphicFramePr>
        <p:xfrm>
          <a:off x="195263" y="522288"/>
          <a:ext cx="86360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CS ChemDraw Drawing" r:id="rId3" imgW="6926243" imgH="4765202" progId="ChemDraw.Document.6.0">
                  <p:embed/>
                </p:oleObj>
              </mc:Choice>
              <mc:Fallback>
                <p:oleObj name="CS ChemDraw Drawing" r:id="rId3" imgW="6926243" imgH="4765202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522288"/>
                        <a:ext cx="8636000" cy="594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1203" y="238780"/>
            <a:ext cx="19623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Procedure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357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hunar</dc:creator>
  <cp:lastModifiedBy>hp</cp:lastModifiedBy>
  <cp:revision>10</cp:revision>
  <dcterms:created xsi:type="dcterms:W3CDTF">2012-05-05T07:47:50Z</dcterms:created>
  <dcterms:modified xsi:type="dcterms:W3CDTF">2022-02-20T10:08:59Z</dcterms:modified>
</cp:coreProperties>
</file>