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sldIdLst>
    <p:sldId id="302" r:id="rId2"/>
    <p:sldId id="323" r:id="rId3"/>
    <p:sldId id="303" r:id="rId4"/>
    <p:sldId id="324" r:id="rId5"/>
    <p:sldId id="329" r:id="rId6"/>
    <p:sldId id="330" r:id="rId7"/>
    <p:sldId id="332" r:id="rId8"/>
    <p:sldId id="333" r:id="rId9"/>
    <p:sldId id="334" r:id="rId10"/>
    <p:sldId id="325" r:id="rId11"/>
    <p:sldId id="326" r:id="rId12"/>
    <p:sldId id="327" r:id="rId13"/>
    <p:sldId id="312" r:id="rId14"/>
    <p:sldId id="33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 snapToObjects="1" showGuides="1">
      <p:cViewPr varScale="1">
        <p:scale>
          <a:sx n="69" d="100"/>
          <a:sy n="69" d="100"/>
        </p:scale>
        <p:origin x="14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AC507-545D-43F4-8DCC-28AC00E997C9}" type="doc">
      <dgm:prSet loTypeId="urn:microsoft.com/office/officeart/2005/8/layout/hierarchy1#2" loCatId="hierarchy" qsTypeId="urn:microsoft.com/office/officeart/2005/8/quickstyle/3d3#1" qsCatId="3D" csTypeId="urn:microsoft.com/office/officeart/2005/8/colors/accent2_1#1" csCatId="accent2" phldr="1"/>
      <dgm:spPr/>
      <dgm:t>
        <a:bodyPr/>
        <a:lstStyle/>
        <a:p>
          <a:endParaRPr lang="en-US"/>
        </a:p>
      </dgm:t>
    </dgm:pt>
    <dgm:pt modelId="{0E78375A-178F-40FC-8D47-119799B70B37}">
      <dgm:prSet phldrT="[Text]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</dgm:spPr>
      <dgm:t>
        <a:bodyPr/>
        <a:lstStyle/>
        <a:p>
          <a:r>
            <a: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Properties of precipitating agent </a:t>
          </a:r>
        </a:p>
      </dgm:t>
    </dgm:pt>
    <dgm:pt modelId="{D0922F03-7A52-45D9-A6C4-EF4315E0C6A6}" type="parTrans" cxnId="{4B991E3A-86FB-4592-9100-B347D1998661}">
      <dgm:prSet/>
      <dgm:spPr/>
      <dgm:t>
        <a:bodyPr/>
        <a:lstStyle/>
        <a:p>
          <a:endParaRPr lang="en-US"/>
        </a:p>
      </dgm:t>
    </dgm:pt>
    <dgm:pt modelId="{3313C239-8994-4A57-A6EE-2138F2C92ECC}" type="sibTrans" cxnId="{4B991E3A-86FB-4592-9100-B347D1998661}">
      <dgm:prSet/>
      <dgm:spPr/>
      <dgm:t>
        <a:bodyPr/>
        <a:lstStyle/>
        <a:p>
          <a:endParaRPr lang="en-US"/>
        </a:p>
      </dgm:t>
    </dgm:pt>
    <dgm:pt modelId="{05560458-CA37-4891-8AAE-E4E1926A5642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300000" contourW="44450" prstMaterial="matte">
          <a:bevelT w="63500" h="63500" prst="angle"/>
          <a:contourClr>
            <a:srgbClr val="FFFFFF"/>
          </a:contourClr>
        </a:sp3d>
      </dgm:spPr>
      <dgm:t>
        <a:bodyPr/>
        <a:lstStyle/>
        <a:p>
          <a:r>
            <a: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Specific</a:t>
          </a:r>
        </a:p>
      </dgm:t>
    </dgm:pt>
    <dgm:pt modelId="{21124F34-2B77-44F0-BE77-DA1C6BEB12E2}" type="parTrans" cxnId="{3AD10B05-4361-49C8-A80D-796ECEED8FA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934548F1-4DA6-4806-AF60-EA4AA54AE57F}" type="sibTrans" cxnId="{3AD10B05-4361-49C8-A80D-796ECEED8FA1}">
      <dgm:prSet/>
      <dgm:spPr/>
      <dgm:t>
        <a:bodyPr/>
        <a:lstStyle/>
        <a:p>
          <a:endParaRPr lang="en-US"/>
        </a:p>
      </dgm:t>
    </dgm:pt>
    <dgm:pt modelId="{FE90E3C9-EB4E-49D5-BD6C-5EA6063FC67F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300000" contourW="44450" prstMaterial="matte">
          <a:bevelT w="63500" h="63500" prst="angle"/>
          <a:contourClr>
            <a:srgbClr val="FFFFFF"/>
          </a:contourClr>
        </a:sp3d>
      </dgm:spPr>
      <dgm:t>
        <a:bodyPr/>
        <a:lstStyle/>
        <a:p>
          <a:r>
            <a: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Selective</a:t>
          </a:r>
        </a:p>
      </dgm:t>
    </dgm:pt>
    <dgm:pt modelId="{39E9C776-A850-4AAC-A383-D7FEC4A33C9D}" type="parTrans" cxnId="{EC9A60F8-5830-47E9-9DEC-B8F47DF5A169}">
      <dgm:prSet/>
      <dgm:spPr/>
      <dgm:t>
        <a:bodyPr/>
        <a:lstStyle/>
        <a:p>
          <a:endParaRPr lang="en-US"/>
        </a:p>
      </dgm:t>
    </dgm:pt>
    <dgm:pt modelId="{C76BB1F0-9B76-4CAF-9115-49F79197B429}" type="sibTrans" cxnId="{EC9A60F8-5830-47E9-9DEC-B8F47DF5A169}">
      <dgm:prSet/>
      <dgm:spPr/>
      <dgm:t>
        <a:bodyPr/>
        <a:lstStyle/>
        <a:p>
          <a:endParaRPr lang="en-US"/>
        </a:p>
      </dgm:t>
    </dgm:pt>
    <dgm:pt modelId="{D0B322B2-615A-4453-B827-1C194CAC5A93}" type="pres">
      <dgm:prSet presAssocID="{29DAC507-545D-43F4-8DCC-28AC00E997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2ACAB70-0F57-418F-BAE3-BCF11DFB69E3}" type="pres">
      <dgm:prSet presAssocID="{0E78375A-178F-40FC-8D47-119799B70B37}" presName="hierRoot1" presStyleCnt="0"/>
      <dgm:spPr/>
    </dgm:pt>
    <dgm:pt modelId="{ED2B565F-F10C-4679-84C1-93502966EC2D}" type="pres">
      <dgm:prSet presAssocID="{0E78375A-178F-40FC-8D47-119799B70B37}" presName="composite" presStyleCnt="0"/>
      <dgm:spPr/>
    </dgm:pt>
    <dgm:pt modelId="{5509EFBA-6582-4555-AC1A-F93F4E311D41}" type="pres">
      <dgm:prSet presAssocID="{0E78375A-178F-40FC-8D47-119799B70B37}" presName="background" presStyleLbl="node0" presStyleIdx="0" presStyleCnt="1"/>
      <dgm:spPr/>
    </dgm:pt>
    <dgm:pt modelId="{77E4C6E4-B395-40B3-BB0F-8603C5C8068D}" type="pres">
      <dgm:prSet presAssocID="{0E78375A-178F-40FC-8D47-119799B70B37}" presName="text" presStyleLbl="fgAcc0" presStyleIdx="0" presStyleCnt="1" custScaleX="248690" custLinFactNeighborX="-5463" custLinFactNeighborY="-16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164C75-7AB3-48A9-A7B6-174AAA0DF8C7}" type="pres">
      <dgm:prSet presAssocID="{0E78375A-178F-40FC-8D47-119799B70B37}" presName="hierChild2" presStyleCnt="0"/>
      <dgm:spPr/>
    </dgm:pt>
    <dgm:pt modelId="{505EF56E-D430-468B-9706-7AAA14D1C39E}" type="pres">
      <dgm:prSet presAssocID="{21124F34-2B77-44F0-BE77-DA1C6BEB12E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AB06BBC-F322-4049-9A8A-6A7B81B07803}" type="pres">
      <dgm:prSet presAssocID="{05560458-CA37-4891-8AAE-E4E1926A5642}" presName="hierRoot2" presStyleCnt="0"/>
      <dgm:spPr/>
    </dgm:pt>
    <dgm:pt modelId="{75876D2D-99BE-41E3-A236-C97BED2D4F9E}" type="pres">
      <dgm:prSet presAssocID="{05560458-CA37-4891-8AAE-E4E1926A5642}" presName="composite2" presStyleCnt="0"/>
      <dgm:spPr/>
    </dgm:pt>
    <dgm:pt modelId="{EC63B677-C5C6-4BD9-86C5-9847EA47FBFD}" type="pres">
      <dgm:prSet presAssocID="{05560458-CA37-4891-8AAE-E4E1926A5642}" presName="background2" presStyleLbl="node2" presStyleIdx="0" presStyleCnt="2"/>
      <dgm:spPr/>
    </dgm:pt>
    <dgm:pt modelId="{CF7D2324-268B-4795-A042-7E8A6AEDF0A7}" type="pres">
      <dgm:prSet presAssocID="{05560458-CA37-4891-8AAE-E4E1926A5642}" presName="text2" presStyleLbl="fgAcc2" presStyleIdx="0" presStyleCnt="2" custLinFactNeighborX="-2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25B09-A1B7-4C8A-A647-161BE9CA46D6}" type="pres">
      <dgm:prSet presAssocID="{05560458-CA37-4891-8AAE-E4E1926A5642}" presName="hierChild3" presStyleCnt="0"/>
      <dgm:spPr/>
    </dgm:pt>
    <dgm:pt modelId="{378E5E9A-74C8-4228-BD7B-4B05703D207B}" type="pres">
      <dgm:prSet presAssocID="{39E9C776-A850-4AAC-A383-D7FEC4A33C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1B5B4A3-C3BA-4063-9D33-29AE68E79381}" type="pres">
      <dgm:prSet presAssocID="{FE90E3C9-EB4E-49D5-BD6C-5EA6063FC67F}" presName="hierRoot2" presStyleCnt="0"/>
      <dgm:spPr/>
    </dgm:pt>
    <dgm:pt modelId="{DCFFA77C-04C7-4FCF-B11E-28116A852261}" type="pres">
      <dgm:prSet presAssocID="{FE90E3C9-EB4E-49D5-BD6C-5EA6063FC67F}" presName="composite2" presStyleCnt="0"/>
      <dgm:spPr/>
    </dgm:pt>
    <dgm:pt modelId="{5D05E883-E53D-401B-BF4F-3DF4D865F520}" type="pres">
      <dgm:prSet presAssocID="{FE90E3C9-EB4E-49D5-BD6C-5EA6063FC67F}" presName="background2" presStyleLbl="node2" presStyleIdx="1" presStyleCnt="2"/>
      <dgm:spPr/>
    </dgm:pt>
    <dgm:pt modelId="{B7370A56-1323-4E4B-9E53-718034ACF5EC}" type="pres">
      <dgm:prSet presAssocID="{FE90E3C9-EB4E-49D5-BD6C-5EA6063FC67F}" presName="text2" presStyleLbl="fgAcc2" presStyleIdx="1" presStyleCnt="2" custLinFactNeighborX="166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DB8ED-FDA3-46FD-AF76-E7AAFB94A936}" type="pres">
      <dgm:prSet presAssocID="{FE90E3C9-EB4E-49D5-BD6C-5EA6063FC67F}" presName="hierChild3" presStyleCnt="0"/>
      <dgm:spPr/>
    </dgm:pt>
  </dgm:ptLst>
  <dgm:cxnLst>
    <dgm:cxn modelId="{2ECD0423-85BA-4C08-B99A-D6F14E2639B0}" type="presOf" srcId="{05560458-CA37-4891-8AAE-E4E1926A5642}" destId="{CF7D2324-268B-4795-A042-7E8A6AEDF0A7}" srcOrd="0" destOrd="0" presId="urn:microsoft.com/office/officeart/2005/8/layout/hierarchy1#2"/>
    <dgm:cxn modelId="{4B991E3A-86FB-4592-9100-B347D1998661}" srcId="{29DAC507-545D-43F4-8DCC-28AC00E997C9}" destId="{0E78375A-178F-40FC-8D47-119799B70B37}" srcOrd="0" destOrd="0" parTransId="{D0922F03-7A52-45D9-A6C4-EF4315E0C6A6}" sibTransId="{3313C239-8994-4A57-A6EE-2138F2C92ECC}"/>
    <dgm:cxn modelId="{3AD10B05-4361-49C8-A80D-796ECEED8FA1}" srcId="{0E78375A-178F-40FC-8D47-119799B70B37}" destId="{05560458-CA37-4891-8AAE-E4E1926A5642}" srcOrd="0" destOrd="0" parTransId="{21124F34-2B77-44F0-BE77-DA1C6BEB12E2}" sibTransId="{934548F1-4DA6-4806-AF60-EA4AA54AE57F}"/>
    <dgm:cxn modelId="{3B6FFF83-3566-4989-8362-AC555CA69D25}" type="presOf" srcId="{0E78375A-178F-40FC-8D47-119799B70B37}" destId="{77E4C6E4-B395-40B3-BB0F-8603C5C8068D}" srcOrd="0" destOrd="0" presId="urn:microsoft.com/office/officeart/2005/8/layout/hierarchy1#2"/>
    <dgm:cxn modelId="{AA2737E0-4A4A-4A0D-ABB7-21F64AD7705A}" type="presOf" srcId="{39E9C776-A850-4AAC-A383-D7FEC4A33C9D}" destId="{378E5E9A-74C8-4228-BD7B-4B05703D207B}" srcOrd="0" destOrd="0" presId="urn:microsoft.com/office/officeart/2005/8/layout/hierarchy1#2"/>
    <dgm:cxn modelId="{EC9A60F8-5830-47E9-9DEC-B8F47DF5A169}" srcId="{0E78375A-178F-40FC-8D47-119799B70B37}" destId="{FE90E3C9-EB4E-49D5-BD6C-5EA6063FC67F}" srcOrd="1" destOrd="0" parTransId="{39E9C776-A850-4AAC-A383-D7FEC4A33C9D}" sibTransId="{C76BB1F0-9B76-4CAF-9115-49F79197B429}"/>
    <dgm:cxn modelId="{768288FE-B99A-4FCD-BEBE-BFC0AA5CDC82}" type="presOf" srcId="{21124F34-2B77-44F0-BE77-DA1C6BEB12E2}" destId="{505EF56E-D430-468B-9706-7AAA14D1C39E}" srcOrd="0" destOrd="0" presId="urn:microsoft.com/office/officeart/2005/8/layout/hierarchy1#2"/>
    <dgm:cxn modelId="{19C073FC-2C9C-4675-BAFB-6A722AE44767}" type="presOf" srcId="{FE90E3C9-EB4E-49D5-BD6C-5EA6063FC67F}" destId="{B7370A56-1323-4E4B-9E53-718034ACF5EC}" srcOrd="0" destOrd="0" presId="urn:microsoft.com/office/officeart/2005/8/layout/hierarchy1#2"/>
    <dgm:cxn modelId="{244E01BF-7142-4368-988F-EC657E51C6CC}" type="presOf" srcId="{29DAC507-545D-43F4-8DCC-28AC00E997C9}" destId="{D0B322B2-615A-4453-B827-1C194CAC5A93}" srcOrd="0" destOrd="0" presId="urn:microsoft.com/office/officeart/2005/8/layout/hierarchy1#2"/>
    <dgm:cxn modelId="{9A6FCCB4-4D0F-4E50-978C-29BAF40C60B8}" type="presParOf" srcId="{D0B322B2-615A-4453-B827-1C194CAC5A93}" destId="{72ACAB70-0F57-418F-BAE3-BCF11DFB69E3}" srcOrd="0" destOrd="0" presId="urn:microsoft.com/office/officeart/2005/8/layout/hierarchy1#2"/>
    <dgm:cxn modelId="{32EC302D-1D4D-4A32-84E7-217CEEB6E835}" type="presParOf" srcId="{72ACAB70-0F57-418F-BAE3-BCF11DFB69E3}" destId="{ED2B565F-F10C-4679-84C1-93502966EC2D}" srcOrd="0" destOrd="0" presId="urn:microsoft.com/office/officeart/2005/8/layout/hierarchy1#2"/>
    <dgm:cxn modelId="{70D9E669-65D3-4F02-A24F-F2D9EAA8D02F}" type="presParOf" srcId="{ED2B565F-F10C-4679-84C1-93502966EC2D}" destId="{5509EFBA-6582-4555-AC1A-F93F4E311D41}" srcOrd="0" destOrd="0" presId="urn:microsoft.com/office/officeart/2005/8/layout/hierarchy1#2"/>
    <dgm:cxn modelId="{E327BF7D-ADDE-4A7E-8484-CC3267F6532B}" type="presParOf" srcId="{ED2B565F-F10C-4679-84C1-93502966EC2D}" destId="{77E4C6E4-B395-40B3-BB0F-8603C5C8068D}" srcOrd="1" destOrd="0" presId="urn:microsoft.com/office/officeart/2005/8/layout/hierarchy1#2"/>
    <dgm:cxn modelId="{A3334535-C406-41BD-BEA2-16A62F172D63}" type="presParOf" srcId="{72ACAB70-0F57-418F-BAE3-BCF11DFB69E3}" destId="{38164C75-7AB3-48A9-A7B6-174AAA0DF8C7}" srcOrd="1" destOrd="0" presId="urn:microsoft.com/office/officeart/2005/8/layout/hierarchy1#2"/>
    <dgm:cxn modelId="{3369857D-D0AD-4319-BB6C-9273B67BDAEF}" type="presParOf" srcId="{38164C75-7AB3-48A9-A7B6-174AAA0DF8C7}" destId="{505EF56E-D430-468B-9706-7AAA14D1C39E}" srcOrd="0" destOrd="0" presId="urn:microsoft.com/office/officeart/2005/8/layout/hierarchy1#2"/>
    <dgm:cxn modelId="{C805D1E0-4547-42F0-B2EA-16BD40882419}" type="presParOf" srcId="{38164C75-7AB3-48A9-A7B6-174AAA0DF8C7}" destId="{EAB06BBC-F322-4049-9A8A-6A7B81B07803}" srcOrd="1" destOrd="0" presId="urn:microsoft.com/office/officeart/2005/8/layout/hierarchy1#2"/>
    <dgm:cxn modelId="{5077CF08-7A00-4DA8-B43B-9AC82CBF0118}" type="presParOf" srcId="{EAB06BBC-F322-4049-9A8A-6A7B81B07803}" destId="{75876D2D-99BE-41E3-A236-C97BED2D4F9E}" srcOrd="0" destOrd="0" presId="urn:microsoft.com/office/officeart/2005/8/layout/hierarchy1#2"/>
    <dgm:cxn modelId="{967737D5-9608-4578-A2DD-1ECA9BD65ECC}" type="presParOf" srcId="{75876D2D-99BE-41E3-A236-C97BED2D4F9E}" destId="{EC63B677-C5C6-4BD9-86C5-9847EA47FBFD}" srcOrd="0" destOrd="0" presId="urn:microsoft.com/office/officeart/2005/8/layout/hierarchy1#2"/>
    <dgm:cxn modelId="{AA868F31-34A5-46F5-8E9C-A1BC1C7E75C9}" type="presParOf" srcId="{75876D2D-99BE-41E3-A236-C97BED2D4F9E}" destId="{CF7D2324-268B-4795-A042-7E8A6AEDF0A7}" srcOrd="1" destOrd="0" presId="urn:microsoft.com/office/officeart/2005/8/layout/hierarchy1#2"/>
    <dgm:cxn modelId="{CEA62956-3091-444C-8863-EC8FD05F2BDC}" type="presParOf" srcId="{EAB06BBC-F322-4049-9A8A-6A7B81B07803}" destId="{AD325B09-A1B7-4C8A-A647-161BE9CA46D6}" srcOrd="1" destOrd="0" presId="urn:microsoft.com/office/officeart/2005/8/layout/hierarchy1#2"/>
    <dgm:cxn modelId="{F009CEEF-663C-4929-A461-24FB225B8574}" type="presParOf" srcId="{38164C75-7AB3-48A9-A7B6-174AAA0DF8C7}" destId="{378E5E9A-74C8-4228-BD7B-4B05703D207B}" srcOrd="2" destOrd="0" presId="urn:microsoft.com/office/officeart/2005/8/layout/hierarchy1#2"/>
    <dgm:cxn modelId="{CBF684E9-D66C-48B5-8CB6-F81015CD1939}" type="presParOf" srcId="{38164C75-7AB3-48A9-A7B6-174AAA0DF8C7}" destId="{61B5B4A3-C3BA-4063-9D33-29AE68E79381}" srcOrd="3" destOrd="0" presId="urn:microsoft.com/office/officeart/2005/8/layout/hierarchy1#2"/>
    <dgm:cxn modelId="{6CA4918A-FF4A-42B6-88A0-5C4A111B98BB}" type="presParOf" srcId="{61B5B4A3-C3BA-4063-9D33-29AE68E79381}" destId="{DCFFA77C-04C7-4FCF-B11E-28116A852261}" srcOrd="0" destOrd="0" presId="urn:microsoft.com/office/officeart/2005/8/layout/hierarchy1#2"/>
    <dgm:cxn modelId="{E7633F37-D469-46C2-BFFA-4E419F55386A}" type="presParOf" srcId="{DCFFA77C-04C7-4FCF-B11E-28116A852261}" destId="{5D05E883-E53D-401B-BF4F-3DF4D865F520}" srcOrd="0" destOrd="0" presId="urn:microsoft.com/office/officeart/2005/8/layout/hierarchy1#2"/>
    <dgm:cxn modelId="{2ADF22A0-B0F9-43B9-961F-924C531A4B2F}" type="presParOf" srcId="{DCFFA77C-04C7-4FCF-B11E-28116A852261}" destId="{B7370A56-1323-4E4B-9E53-718034ACF5EC}" srcOrd="1" destOrd="0" presId="urn:microsoft.com/office/officeart/2005/8/layout/hierarchy1#2"/>
    <dgm:cxn modelId="{E41B3661-343C-4553-904E-2BBA35C0E811}" type="presParOf" srcId="{61B5B4A3-C3BA-4063-9D33-29AE68E79381}" destId="{213DB8ED-FDA3-46FD-AF76-E7AAFB94A936}" srcOrd="1" destOrd="0" presId="urn:microsoft.com/office/officeart/2005/8/layout/hierarchy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8CB55-6331-4116-819E-D1A32BCAA340}" type="doc">
      <dgm:prSet loTypeId="urn:microsoft.com/office/officeart/2005/8/layout/hierarchy2#1" loCatId="hierarchy" qsTypeId="urn:microsoft.com/office/officeart/2005/8/quickstyle/3d3#2" qsCatId="3D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306A2080-410A-4DA3-B872-31A5B88946E3}">
      <dgm:prSet phldrT="[Text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ln>
          <a:solidFill>
            <a:srgbClr val="FF0000"/>
          </a:solidFill>
        </a:ln>
        <a:effectLst>
          <a:glow rad="228600">
            <a:schemeClr val="accent6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  <a:reflection blurRad="6350" stA="50000" endA="300" endPos="55500" dist="50800" dir="5400000" sy="-100000" algn="bl" rotWithShape="0"/>
        </a:effectLst>
      </dgm:spPr>
      <dgm:t>
        <a:bodyPr/>
        <a:lstStyle/>
        <a:p>
          <a:r>
            <a:rPr lang="en-US" sz="4000" b="1" dirty="0">
              <a:solidFill>
                <a:srgbClr val="000000"/>
              </a:solidFill>
              <a:latin typeface="+mj-lt"/>
            </a:rPr>
            <a:t>Precipitating agents</a:t>
          </a:r>
        </a:p>
      </dgm:t>
    </dgm:pt>
    <dgm:pt modelId="{08356DA2-2FFF-40AA-B807-53592D7E9775}" type="parTrans" cxnId="{895BFF30-8EB9-42EE-BF4B-DDF435F6DD06}">
      <dgm:prSet/>
      <dgm:spPr/>
      <dgm:t>
        <a:bodyPr/>
        <a:lstStyle/>
        <a:p>
          <a:endParaRPr lang="en-US"/>
        </a:p>
      </dgm:t>
    </dgm:pt>
    <dgm:pt modelId="{0AD1C77A-CFE0-44DA-BDB1-EF9CB44BE336}" type="sibTrans" cxnId="{895BFF30-8EB9-42EE-BF4B-DDF435F6DD06}">
      <dgm:prSet/>
      <dgm:spPr/>
      <dgm:t>
        <a:bodyPr/>
        <a:lstStyle/>
        <a:p>
          <a:endParaRPr lang="en-US"/>
        </a:p>
      </dgm:t>
    </dgm:pt>
    <dgm:pt modelId="{388F5266-9234-4631-ABD0-C5951A4654E6}">
      <dgm:prSet phldrT="[Text]" custT="1"/>
      <dgm:spPr>
        <a:solidFill>
          <a:srgbClr val="00B05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4000" b="1" dirty="0">
              <a:solidFill>
                <a:srgbClr val="FFFF00"/>
              </a:solidFill>
              <a:latin typeface="+mj-lt"/>
            </a:rPr>
            <a:t>Organic</a:t>
          </a:r>
        </a:p>
      </dgm:t>
    </dgm:pt>
    <dgm:pt modelId="{71AD08CC-D85F-4E58-B22A-F44B9331F66E}" type="parTrans" cxnId="{7E598901-8803-4230-B2FD-FCF3576E7E3A}">
      <dgm:prSet/>
      <dgm:spPr>
        <a:ln w="508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D7E99396-27CD-4610-A74C-17528E5CB5F5}" type="sibTrans" cxnId="{7E598901-8803-4230-B2FD-FCF3576E7E3A}">
      <dgm:prSet/>
      <dgm:spPr/>
      <dgm:t>
        <a:bodyPr/>
        <a:lstStyle/>
        <a:p>
          <a:endParaRPr lang="en-US"/>
        </a:p>
      </dgm:t>
    </dgm:pt>
    <dgm:pt modelId="{7064CFEF-7B28-434D-9E7E-10CF08FA092F}">
      <dgm:prSet phldrT="[Text]" custT="1"/>
      <dgm:spPr>
        <a:solidFill>
          <a:srgbClr val="00B05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4000" b="1" dirty="0">
              <a:solidFill>
                <a:srgbClr val="FFFF00"/>
              </a:solidFill>
              <a:latin typeface="+mj-lt"/>
            </a:rPr>
            <a:t>Inorganic</a:t>
          </a:r>
        </a:p>
      </dgm:t>
    </dgm:pt>
    <dgm:pt modelId="{14879A2E-57AC-4872-AE50-C6EC3C599613}" type="sibTrans" cxnId="{E267961D-567C-47D6-9001-60904002F6DD}">
      <dgm:prSet/>
      <dgm:spPr/>
      <dgm:t>
        <a:bodyPr/>
        <a:lstStyle/>
        <a:p>
          <a:endParaRPr lang="en-US"/>
        </a:p>
      </dgm:t>
    </dgm:pt>
    <dgm:pt modelId="{B7E48298-5E4C-483F-A1C4-1AA4D13AA601}" type="parTrans" cxnId="{E267961D-567C-47D6-9001-60904002F6DD}">
      <dgm:prSet/>
      <dgm:spPr>
        <a:ln w="50800" cap="flat">
          <a:solidFill>
            <a:srgbClr val="FFFF00"/>
          </a:solidFill>
          <a:miter lim="800000"/>
        </a:ln>
      </dgm:spPr>
      <dgm:t>
        <a:bodyPr/>
        <a:lstStyle/>
        <a:p>
          <a:endParaRPr lang="en-US"/>
        </a:p>
      </dgm:t>
    </dgm:pt>
    <dgm:pt modelId="{6164122F-5DDE-40BC-99F5-1EA46AA09B09}" type="pres">
      <dgm:prSet presAssocID="{1B28CB55-6331-4116-819E-D1A32BCAA3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151BA-6CAD-413D-AEB4-C49FC910EA63}" type="pres">
      <dgm:prSet presAssocID="{306A2080-410A-4DA3-B872-31A5B88946E3}" presName="root1" presStyleCnt="0"/>
      <dgm:spPr/>
    </dgm:pt>
    <dgm:pt modelId="{35A6A526-6CFB-489C-97AD-4EFB90B45DDB}" type="pres">
      <dgm:prSet presAssocID="{306A2080-410A-4DA3-B872-31A5B88946E3}" presName="LevelOneTextNode" presStyleLbl="node0" presStyleIdx="0" presStyleCnt="1" custLinFactNeighborX="6080" custLinFactNeighborY="-367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7A1F8-95BA-4149-B025-329E2D2FA77C}" type="pres">
      <dgm:prSet presAssocID="{306A2080-410A-4DA3-B872-31A5B88946E3}" presName="level2hierChild" presStyleCnt="0"/>
      <dgm:spPr/>
    </dgm:pt>
    <dgm:pt modelId="{2C6C16DF-A732-481D-8068-5EBBD7BD4C4E}" type="pres">
      <dgm:prSet presAssocID="{B7E48298-5E4C-483F-A1C4-1AA4D13AA60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21E1A13-C411-47A3-B944-A3A534CDF2D8}" type="pres">
      <dgm:prSet presAssocID="{B7E48298-5E4C-483F-A1C4-1AA4D13AA60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33668E8-B51C-411F-9E77-1197D9C36FAD}" type="pres">
      <dgm:prSet presAssocID="{7064CFEF-7B28-434D-9E7E-10CF08FA092F}" presName="root2" presStyleCnt="0"/>
      <dgm:spPr/>
    </dgm:pt>
    <dgm:pt modelId="{FF2514D6-44E4-46B5-9C6B-F502AD04B078}" type="pres">
      <dgm:prSet presAssocID="{7064CFEF-7B28-434D-9E7E-10CF08FA092F}" presName="LevelTwoTextNode" presStyleLbl="node2" presStyleIdx="0" presStyleCnt="2" custScaleX="83185" custScaleY="49489" custLinFactNeighborY="-85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0EC64-1784-4477-A35C-D043ED7DF475}" type="pres">
      <dgm:prSet presAssocID="{7064CFEF-7B28-434D-9E7E-10CF08FA092F}" presName="level3hierChild" presStyleCnt="0"/>
      <dgm:spPr/>
    </dgm:pt>
    <dgm:pt modelId="{274D2AA8-44CD-4056-BEF1-0B6B0CA4F5AC}" type="pres">
      <dgm:prSet presAssocID="{71AD08CC-D85F-4E58-B22A-F44B9331F66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CB19B19-38F3-4520-ADD3-250D4853837E}" type="pres">
      <dgm:prSet presAssocID="{71AD08CC-D85F-4E58-B22A-F44B9331F66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211349E-80A2-43FD-ABEC-1DAC873A9463}" type="pres">
      <dgm:prSet presAssocID="{388F5266-9234-4631-ABD0-C5951A4654E6}" presName="root2" presStyleCnt="0"/>
      <dgm:spPr/>
    </dgm:pt>
    <dgm:pt modelId="{EDB07E6D-7BED-4138-A74B-11B47E73911F}" type="pres">
      <dgm:prSet presAssocID="{388F5266-9234-4631-ABD0-C5951A4654E6}" presName="LevelTwoTextNode" presStyleLbl="node2" presStyleIdx="1" presStyleCnt="2" custScaleX="80891" custScaleY="53212" custLinFactNeighborX="2301" custLinFactNeighborY="2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206650-5178-4A5E-AAD1-0A8AB81A47A3}" type="pres">
      <dgm:prSet presAssocID="{388F5266-9234-4631-ABD0-C5951A4654E6}" presName="level3hierChild" presStyleCnt="0"/>
      <dgm:spPr/>
    </dgm:pt>
  </dgm:ptLst>
  <dgm:cxnLst>
    <dgm:cxn modelId="{6CCCE374-E192-4A75-BCCF-FED583423BD5}" type="presOf" srcId="{B7E48298-5E4C-483F-A1C4-1AA4D13AA601}" destId="{2C6C16DF-A732-481D-8068-5EBBD7BD4C4E}" srcOrd="0" destOrd="0" presId="urn:microsoft.com/office/officeart/2005/8/layout/hierarchy2#1"/>
    <dgm:cxn modelId="{895BFF30-8EB9-42EE-BF4B-DDF435F6DD06}" srcId="{1B28CB55-6331-4116-819E-D1A32BCAA340}" destId="{306A2080-410A-4DA3-B872-31A5B88946E3}" srcOrd="0" destOrd="0" parTransId="{08356DA2-2FFF-40AA-B807-53592D7E9775}" sibTransId="{0AD1C77A-CFE0-44DA-BDB1-EF9CB44BE336}"/>
    <dgm:cxn modelId="{E267961D-567C-47D6-9001-60904002F6DD}" srcId="{306A2080-410A-4DA3-B872-31A5B88946E3}" destId="{7064CFEF-7B28-434D-9E7E-10CF08FA092F}" srcOrd="0" destOrd="0" parTransId="{B7E48298-5E4C-483F-A1C4-1AA4D13AA601}" sibTransId="{14879A2E-57AC-4872-AE50-C6EC3C599613}"/>
    <dgm:cxn modelId="{2D8362B4-9A02-4A98-BCC0-BAF114EB729F}" type="presOf" srcId="{7064CFEF-7B28-434D-9E7E-10CF08FA092F}" destId="{FF2514D6-44E4-46B5-9C6B-F502AD04B078}" srcOrd="0" destOrd="0" presId="urn:microsoft.com/office/officeart/2005/8/layout/hierarchy2#1"/>
    <dgm:cxn modelId="{7E598901-8803-4230-B2FD-FCF3576E7E3A}" srcId="{306A2080-410A-4DA3-B872-31A5B88946E3}" destId="{388F5266-9234-4631-ABD0-C5951A4654E6}" srcOrd="1" destOrd="0" parTransId="{71AD08CC-D85F-4E58-B22A-F44B9331F66E}" sibTransId="{D7E99396-27CD-4610-A74C-17528E5CB5F5}"/>
    <dgm:cxn modelId="{11D31229-1148-4CF1-B245-4B03E54A9ACB}" type="presOf" srcId="{B7E48298-5E4C-483F-A1C4-1AA4D13AA601}" destId="{B21E1A13-C411-47A3-B944-A3A534CDF2D8}" srcOrd="1" destOrd="0" presId="urn:microsoft.com/office/officeart/2005/8/layout/hierarchy2#1"/>
    <dgm:cxn modelId="{EB2F3E7D-9E19-450B-9BF1-1C802E445AB6}" type="presOf" srcId="{71AD08CC-D85F-4E58-B22A-F44B9331F66E}" destId="{274D2AA8-44CD-4056-BEF1-0B6B0CA4F5AC}" srcOrd="0" destOrd="0" presId="urn:microsoft.com/office/officeart/2005/8/layout/hierarchy2#1"/>
    <dgm:cxn modelId="{F4FB1E07-E1AB-4ACE-8929-210CF99902FB}" type="presOf" srcId="{71AD08CC-D85F-4E58-B22A-F44B9331F66E}" destId="{7CB19B19-38F3-4520-ADD3-250D4853837E}" srcOrd="1" destOrd="0" presId="urn:microsoft.com/office/officeart/2005/8/layout/hierarchy2#1"/>
    <dgm:cxn modelId="{2057F179-7980-4B75-890B-429881F26791}" type="presOf" srcId="{388F5266-9234-4631-ABD0-C5951A4654E6}" destId="{EDB07E6D-7BED-4138-A74B-11B47E73911F}" srcOrd="0" destOrd="0" presId="urn:microsoft.com/office/officeart/2005/8/layout/hierarchy2#1"/>
    <dgm:cxn modelId="{86FD749F-4CC7-4668-ACA3-E8C87CBF21FA}" type="presOf" srcId="{306A2080-410A-4DA3-B872-31A5B88946E3}" destId="{35A6A526-6CFB-489C-97AD-4EFB90B45DDB}" srcOrd="0" destOrd="0" presId="urn:microsoft.com/office/officeart/2005/8/layout/hierarchy2#1"/>
    <dgm:cxn modelId="{7854ACE9-D28B-43CF-8AB2-B546ADF9490F}" type="presOf" srcId="{1B28CB55-6331-4116-819E-D1A32BCAA340}" destId="{6164122F-5DDE-40BC-99F5-1EA46AA09B09}" srcOrd="0" destOrd="0" presId="urn:microsoft.com/office/officeart/2005/8/layout/hierarchy2#1"/>
    <dgm:cxn modelId="{760C51F2-BC64-41D5-ADF5-433C68638800}" type="presParOf" srcId="{6164122F-5DDE-40BC-99F5-1EA46AA09B09}" destId="{232151BA-6CAD-413D-AEB4-C49FC910EA63}" srcOrd="0" destOrd="0" presId="urn:microsoft.com/office/officeart/2005/8/layout/hierarchy2#1"/>
    <dgm:cxn modelId="{0A505B53-09F6-4F89-B8CD-E19124FBB612}" type="presParOf" srcId="{232151BA-6CAD-413D-AEB4-C49FC910EA63}" destId="{35A6A526-6CFB-489C-97AD-4EFB90B45DDB}" srcOrd="0" destOrd="0" presId="urn:microsoft.com/office/officeart/2005/8/layout/hierarchy2#1"/>
    <dgm:cxn modelId="{608F542F-E346-4EFF-B52A-EFB43BA14A2B}" type="presParOf" srcId="{232151BA-6CAD-413D-AEB4-C49FC910EA63}" destId="{CBA7A1F8-95BA-4149-B025-329E2D2FA77C}" srcOrd="1" destOrd="0" presId="urn:microsoft.com/office/officeart/2005/8/layout/hierarchy2#1"/>
    <dgm:cxn modelId="{82E9A561-3B90-4841-8DEB-777322EC17DD}" type="presParOf" srcId="{CBA7A1F8-95BA-4149-B025-329E2D2FA77C}" destId="{2C6C16DF-A732-481D-8068-5EBBD7BD4C4E}" srcOrd="0" destOrd="0" presId="urn:microsoft.com/office/officeart/2005/8/layout/hierarchy2#1"/>
    <dgm:cxn modelId="{0A9B09C5-4A3A-44F7-8779-B566D16EF10D}" type="presParOf" srcId="{2C6C16DF-A732-481D-8068-5EBBD7BD4C4E}" destId="{B21E1A13-C411-47A3-B944-A3A534CDF2D8}" srcOrd="0" destOrd="0" presId="urn:microsoft.com/office/officeart/2005/8/layout/hierarchy2#1"/>
    <dgm:cxn modelId="{BA7FE1F3-8270-44BB-805E-246C185980ED}" type="presParOf" srcId="{CBA7A1F8-95BA-4149-B025-329E2D2FA77C}" destId="{233668E8-B51C-411F-9E77-1197D9C36FAD}" srcOrd="1" destOrd="0" presId="urn:microsoft.com/office/officeart/2005/8/layout/hierarchy2#1"/>
    <dgm:cxn modelId="{DCD937B7-905E-48C1-9228-9EDA648C9DF2}" type="presParOf" srcId="{233668E8-B51C-411F-9E77-1197D9C36FAD}" destId="{FF2514D6-44E4-46B5-9C6B-F502AD04B078}" srcOrd="0" destOrd="0" presId="urn:microsoft.com/office/officeart/2005/8/layout/hierarchy2#1"/>
    <dgm:cxn modelId="{D221FEF6-DBB4-42E9-BCE1-22BA3175CB10}" type="presParOf" srcId="{233668E8-B51C-411F-9E77-1197D9C36FAD}" destId="{80B0EC64-1784-4477-A35C-D043ED7DF475}" srcOrd="1" destOrd="0" presId="urn:microsoft.com/office/officeart/2005/8/layout/hierarchy2#1"/>
    <dgm:cxn modelId="{D4FDA70D-4B84-4473-BF54-3D923D165E79}" type="presParOf" srcId="{CBA7A1F8-95BA-4149-B025-329E2D2FA77C}" destId="{274D2AA8-44CD-4056-BEF1-0B6B0CA4F5AC}" srcOrd="2" destOrd="0" presId="urn:microsoft.com/office/officeart/2005/8/layout/hierarchy2#1"/>
    <dgm:cxn modelId="{CC196E8B-75AD-43EA-A42D-C96D8ECEA7B1}" type="presParOf" srcId="{274D2AA8-44CD-4056-BEF1-0B6B0CA4F5AC}" destId="{7CB19B19-38F3-4520-ADD3-250D4853837E}" srcOrd="0" destOrd="0" presId="urn:microsoft.com/office/officeart/2005/8/layout/hierarchy2#1"/>
    <dgm:cxn modelId="{EA9B78D0-C5FF-4DF4-B049-CDDECFB9DA23}" type="presParOf" srcId="{CBA7A1F8-95BA-4149-B025-329E2D2FA77C}" destId="{5211349E-80A2-43FD-ABEC-1DAC873A9463}" srcOrd="3" destOrd="0" presId="urn:microsoft.com/office/officeart/2005/8/layout/hierarchy2#1"/>
    <dgm:cxn modelId="{7390692A-F7F1-41C9-A95A-A1D2394EB371}" type="presParOf" srcId="{5211349E-80A2-43FD-ABEC-1DAC873A9463}" destId="{EDB07E6D-7BED-4138-A74B-11B47E73911F}" srcOrd="0" destOrd="0" presId="urn:microsoft.com/office/officeart/2005/8/layout/hierarchy2#1"/>
    <dgm:cxn modelId="{AC05B5F5-AF2B-4E60-9B9C-602559124584}" type="presParOf" srcId="{5211349E-80A2-43FD-ABEC-1DAC873A9463}" destId="{0F206650-5178-4A5E-AAD1-0A8AB81A47A3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#1" loCatId="cycle" qsTypeId="urn:microsoft.com/office/officeart/2005/8/quickstyle/simple1#2" qsCatId="simple" csTypeId="urn:microsoft.com/office/officeart/2005/8/colors/accent1_2#3" csCatId="accent1" phldr="0"/>
      <dgm:spPr/>
      <dgm:t>
        <a:bodyPr/>
        <a:lstStyle/>
        <a:p>
          <a:endParaRPr lang="en-US"/>
        </a:p>
      </dgm:t>
    </dgm:pt>
    <dgm:pt modelId="{8E2A460B-45D3-4E20-A31D-4AFE676F0DDA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>
              <a:solidFill>
                <a:schemeClr val="tx1"/>
              </a:solidFill>
              <a:sym typeface="+mn-ea"/>
            </a:rPr>
            <a:t>conditions of precipitation</a:t>
          </a:r>
        </a:p>
      </dgm:t>
    </dgm:pt>
    <dgm:pt modelId="{40722E6B-70D7-49DD-BCDB-C5F5A53BB946}" type="parTrans" cxnId="{3D8818D0-47AB-4635-9D64-69994DAC1766}">
      <dgm:prSet/>
      <dgm:spPr/>
      <dgm:t>
        <a:bodyPr/>
        <a:lstStyle/>
        <a:p>
          <a:endParaRPr lang="en-US"/>
        </a:p>
      </dgm:t>
    </dgm:pt>
    <dgm:pt modelId="{AC66A5CC-387D-4D7B-8E90-1B8214C2F261}" type="sibTrans" cxnId="{3D8818D0-47AB-4635-9D64-69994DAC1766}">
      <dgm:prSet/>
      <dgm:spPr/>
      <dgm:t>
        <a:bodyPr/>
        <a:lstStyle/>
        <a:p>
          <a:endParaRPr lang="en-US"/>
        </a:p>
      </dgm:t>
    </dgm:pt>
    <dgm:pt modelId="{ECE2948F-862B-4CC3-B6BC-3E6415C7F5DD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>
              <a:solidFill>
                <a:schemeClr val="tx1"/>
              </a:solidFill>
            </a:rPr>
            <a:t>The precipitate must be very low soluble or insoluble</a:t>
          </a:r>
        </a:p>
      </dgm:t>
    </dgm:pt>
    <dgm:pt modelId="{055F34F9-26B5-46B6-B947-B5718EF53A09}" type="parTrans" cxnId="{6CAE0EA3-2808-4AB9-B45A-75D6DD71B253}">
      <dgm:prSet/>
      <dgm:spPr/>
      <dgm:t>
        <a:bodyPr/>
        <a:lstStyle/>
        <a:p>
          <a:endParaRPr lang="en-US"/>
        </a:p>
      </dgm:t>
    </dgm:pt>
    <dgm:pt modelId="{4116C939-0673-4613-8FA7-CB6FE7258301}" type="sibTrans" cxnId="{6CAE0EA3-2808-4AB9-B45A-75D6DD71B253}">
      <dgm:prSet/>
      <dgm:spPr/>
      <dgm:t>
        <a:bodyPr/>
        <a:lstStyle/>
        <a:p>
          <a:endParaRPr lang="en-US"/>
        </a:p>
      </dgm:t>
    </dgm:pt>
    <dgm:pt modelId="{D34FE5D7-7525-4D59-ABC9-3998105E634C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>
              <a:solidFill>
                <a:schemeClr val="tx1"/>
              </a:solidFill>
            </a:rPr>
            <a:t>The ppt. must be easily separates from the solution by filtration.</a:t>
          </a:r>
        </a:p>
      </dgm:t>
    </dgm:pt>
    <dgm:pt modelId="{A96BE2DD-535A-47FD-A010-195BD3C076B9}" type="parTrans" cxnId="{CD8D95DE-A25C-470C-B5E7-EB92CD6D7C49}">
      <dgm:prSet/>
      <dgm:spPr/>
      <dgm:t>
        <a:bodyPr/>
        <a:lstStyle/>
        <a:p>
          <a:endParaRPr lang="en-US"/>
        </a:p>
      </dgm:t>
    </dgm:pt>
    <dgm:pt modelId="{75EA9321-EAFA-4AF6-8313-8107E8EB3526}" type="sibTrans" cxnId="{CD8D95DE-A25C-470C-B5E7-EB92CD6D7C49}">
      <dgm:prSet/>
      <dgm:spPr/>
      <dgm:t>
        <a:bodyPr/>
        <a:lstStyle/>
        <a:p>
          <a:endParaRPr lang="en-US"/>
        </a:p>
      </dgm:t>
    </dgm:pt>
    <dgm:pt modelId="{E17F1310-B4AD-4B57-8D9B-BF776721EA77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>
              <a:solidFill>
                <a:schemeClr val="tx1"/>
              </a:solidFill>
            </a:rPr>
            <a:t>The ppt. can be converts into a definite or stable chemical composition</a:t>
          </a:r>
          <a:r>
            <a:rPr lang="en-US" sz="1000"/>
            <a:t>.</a:t>
          </a:r>
        </a:p>
      </dgm:t>
    </dgm:pt>
    <dgm:pt modelId="{6BAC1755-6217-4715-99C2-D1422148265D}" type="parTrans" cxnId="{E37B3FE2-7D43-45FB-8EC0-9B0A51D6DAD8}">
      <dgm:prSet/>
      <dgm:spPr/>
      <dgm:t>
        <a:bodyPr/>
        <a:lstStyle/>
        <a:p>
          <a:endParaRPr lang="en-US"/>
        </a:p>
      </dgm:t>
    </dgm:pt>
    <dgm:pt modelId="{925984A4-8E6F-4D28-B868-DBAB08F4BD28}" type="sibTrans" cxnId="{E37B3FE2-7D43-45FB-8EC0-9B0A51D6DAD8}">
      <dgm:prSet/>
      <dgm:spPr/>
      <dgm:t>
        <a:bodyPr/>
        <a:lstStyle/>
        <a:p>
          <a:endParaRPr lang="en-US"/>
        </a:p>
      </dgm:t>
    </dgm:pt>
    <dgm:pt modelId="{468FA009-1E87-4539-85FA-5C28B78DD6E9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>
              <a:solidFill>
                <a:schemeClr val="tx1"/>
              </a:solidFill>
            </a:rPr>
            <a:t>The ppt. must be very pure</a:t>
          </a:r>
          <a:r>
            <a:rPr lang="en-US" sz="1000"/>
            <a:t>.</a:t>
          </a:r>
        </a:p>
      </dgm:t>
    </dgm:pt>
    <dgm:pt modelId="{F205FF88-2C9B-4658-BCAA-BEA6EB7393B2}" type="parTrans" cxnId="{F398CA43-DD81-463F-A81D-116EF524EC45}">
      <dgm:prSet/>
      <dgm:spPr/>
      <dgm:t>
        <a:bodyPr/>
        <a:lstStyle/>
        <a:p>
          <a:endParaRPr lang="en-US"/>
        </a:p>
      </dgm:t>
    </dgm:pt>
    <dgm:pt modelId="{B5C730DE-1181-420B-A78D-195E914DCCF5}" type="sibTrans" cxnId="{F398CA43-DD81-463F-A81D-116EF524EC45}">
      <dgm:prSet/>
      <dgm:spPr/>
      <dgm:t>
        <a:bodyPr/>
        <a:lstStyle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DECBB5-37EA-4668-8A2F-BD2C2902F22A}" type="pres">
      <dgm:prSet presAssocID="{8E2A460B-45D3-4E20-A31D-4AFE676F0DDA}" presName="centerShape" presStyleLbl="node0" presStyleIdx="0" presStyleCnt="1"/>
      <dgm:spPr/>
      <dgm:t>
        <a:bodyPr/>
        <a:lstStyle/>
        <a:p>
          <a:endParaRPr lang="en-US"/>
        </a:p>
      </dgm:t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D8818D0-47AB-4635-9D64-69994DAC1766}" srcId="{37D76233-2C52-45E9-94E8-FBDCAFC81AF1}" destId="{8E2A460B-45D3-4E20-A31D-4AFE676F0DDA}" srcOrd="0" destOrd="0" parTransId="{40722E6B-70D7-49DD-BCDB-C5F5A53BB946}" sibTransId="{AC66A5CC-387D-4D7B-8E90-1B8214C2F261}"/>
    <dgm:cxn modelId="{F398CA43-DD81-463F-A81D-116EF524EC45}" srcId="{8E2A460B-45D3-4E20-A31D-4AFE676F0DDA}" destId="{468FA009-1E87-4539-85FA-5C28B78DD6E9}" srcOrd="3" destOrd="0" parTransId="{F205FF88-2C9B-4658-BCAA-BEA6EB7393B2}" sibTransId="{B5C730DE-1181-420B-A78D-195E914DCCF5}"/>
    <dgm:cxn modelId="{63BCE0C1-1BC5-43B1-8E8A-E0513117DED4}" type="presOf" srcId="{D34FE5D7-7525-4D59-ABC9-3998105E634C}" destId="{44F31994-0027-4DC3-B39E-FEE01FB1A852}" srcOrd="0" destOrd="0" presId="urn:microsoft.com/office/officeart/2005/8/layout/radial6#1"/>
    <dgm:cxn modelId="{A1CABA2B-F66B-4299-B329-EAC4C0757C51}" type="presOf" srcId="{75EA9321-EAFA-4AF6-8313-8107E8EB3526}" destId="{15715456-3418-4DF0-AF3A-DA59307B110D}" srcOrd="0" destOrd="0" presId="urn:microsoft.com/office/officeart/2005/8/layout/radial6#1"/>
    <dgm:cxn modelId="{CD8D95DE-A25C-470C-B5E7-EB92CD6D7C49}" srcId="{8E2A460B-45D3-4E20-A31D-4AFE676F0DDA}" destId="{D34FE5D7-7525-4D59-ABC9-3998105E634C}" srcOrd="1" destOrd="0" parTransId="{A96BE2DD-535A-47FD-A010-195BD3C076B9}" sibTransId="{75EA9321-EAFA-4AF6-8313-8107E8EB3526}"/>
    <dgm:cxn modelId="{6CAE0EA3-2808-4AB9-B45A-75D6DD71B253}" srcId="{8E2A460B-45D3-4E20-A31D-4AFE676F0DDA}" destId="{ECE2948F-862B-4CC3-B6BC-3E6415C7F5DD}" srcOrd="0" destOrd="0" parTransId="{055F34F9-26B5-46B6-B947-B5718EF53A09}" sibTransId="{4116C939-0673-4613-8FA7-CB6FE7258301}"/>
    <dgm:cxn modelId="{C10A3549-EEA6-4AE9-8C61-32E81459D532}" type="presOf" srcId="{37D76233-2C52-45E9-94E8-FBDCAFC81AF1}" destId="{D5B7622F-17AC-467C-B10C-28C38C38C350}" srcOrd="0" destOrd="0" presId="urn:microsoft.com/office/officeart/2005/8/layout/radial6#1"/>
    <dgm:cxn modelId="{E37B3FE2-7D43-45FB-8EC0-9B0A51D6DAD8}" srcId="{8E2A460B-45D3-4E20-A31D-4AFE676F0DDA}" destId="{E17F1310-B4AD-4B57-8D9B-BF776721EA77}" srcOrd="2" destOrd="0" parTransId="{6BAC1755-6217-4715-99C2-D1422148265D}" sibTransId="{925984A4-8E6F-4D28-B868-DBAB08F4BD28}"/>
    <dgm:cxn modelId="{3196951D-8C77-4B30-ADAB-AC4FBD01C6AF}" type="presOf" srcId="{4116C939-0673-4613-8FA7-CB6FE7258301}" destId="{F3596884-C09F-4C70-900E-D61864BED5F1}" srcOrd="0" destOrd="0" presId="urn:microsoft.com/office/officeart/2005/8/layout/radial6#1"/>
    <dgm:cxn modelId="{31EC71AE-58D8-4C9F-8CC7-A26570AAEF62}" type="presOf" srcId="{468FA009-1E87-4539-85FA-5C28B78DD6E9}" destId="{F539A410-44AA-4A02-9F1B-997DD2B71E87}" srcOrd="0" destOrd="0" presId="urn:microsoft.com/office/officeart/2005/8/layout/radial6#1"/>
    <dgm:cxn modelId="{43A69821-CDFA-42D3-B7AB-8FD680D0F1EF}" type="presOf" srcId="{8E2A460B-45D3-4E20-A31D-4AFE676F0DDA}" destId="{BADECBB5-37EA-4668-8A2F-BD2C2902F22A}" srcOrd="0" destOrd="0" presId="urn:microsoft.com/office/officeart/2005/8/layout/radial6#1"/>
    <dgm:cxn modelId="{40060663-8B3A-408F-A747-8FF937B2E673}" type="presOf" srcId="{E17F1310-B4AD-4B57-8D9B-BF776721EA77}" destId="{0DA4B7DF-BD6B-46E8-940A-69050C019BB3}" srcOrd="0" destOrd="0" presId="urn:microsoft.com/office/officeart/2005/8/layout/radial6#1"/>
    <dgm:cxn modelId="{01032DFB-7038-457E-B19E-B6C5B8ACF7CE}" type="presOf" srcId="{ECE2948F-862B-4CC3-B6BC-3E6415C7F5DD}" destId="{C2E7DEFD-0505-42BF-AE13-B6483BF86572}" srcOrd="0" destOrd="0" presId="urn:microsoft.com/office/officeart/2005/8/layout/radial6#1"/>
    <dgm:cxn modelId="{6AFB593C-B55F-4294-9B70-D5D8934336AB}" type="presOf" srcId="{925984A4-8E6F-4D28-B868-DBAB08F4BD28}" destId="{EBDCA107-8C73-4044-AC95-50DA28B759A8}" srcOrd="0" destOrd="0" presId="urn:microsoft.com/office/officeart/2005/8/layout/radial6#1"/>
    <dgm:cxn modelId="{47A1B773-E7B2-40B7-BD8E-384BBEB16ED5}" type="presOf" srcId="{B5C730DE-1181-420B-A78D-195E914DCCF5}" destId="{B5FF6E04-452A-4146-97F4-3BC94EB5BB87}" srcOrd="0" destOrd="0" presId="urn:microsoft.com/office/officeart/2005/8/layout/radial6#1"/>
    <dgm:cxn modelId="{E66C29EA-A3ED-4F06-B399-6E75A730C4B3}" type="presParOf" srcId="{D5B7622F-17AC-467C-B10C-28C38C38C350}" destId="{BADECBB5-37EA-4668-8A2F-BD2C2902F22A}" srcOrd="0" destOrd="0" presId="urn:microsoft.com/office/officeart/2005/8/layout/radial6#1"/>
    <dgm:cxn modelId="{A74428ED-77F0-4173-8646-A34C9399C9B1}" type="presParOf" srcId="{D5B7622F-17AC-467C-B10C-28C38C38C350}" destId="{C2E7DEFD-0505-42BF-AE13-B6483BF86572}" srcOrd="1" destOrd="0" presId="urn:microsoft.com/office/officeart/2005/8/layout/radial6#1"/>
    <dgm:cxn modelId="{82519C92-BF15-4F21-959F-744BE7DA6381}" type="presParOf" srcId="{D5B7622F-17AC-467C-B10C-28C38C38C350}" destId="{45046E67-FA41-4C32-9E33-BDDDFBBF1D6A}" srcOrd="2" destOrd="0" presId="urn:microsoft.com/office/officeart/2005/8/layout/radial6#1"/>
    <dgm:cxn modelId="{783DA033-AE33-4C0F-8824-04C0DC9CBA22}" type="presParOf" srcId="{D5B7622F-17AC-467C-B10C-28C38C38C350}" destId="{F3596884-C09F-4C70-900E-D61864BED5F1}" srcOrd="3" destOrd="0" presId="urn:microsoft.com/office/officeart/2005/8/layout/radial6#1"/>
    <dgm:cxn modelId="{72EF938B-7307-4C49-B204-901C2182DB17}" type="presParOf" srcId="{D5B7622F-17AC-467C-B10C-28C38C38C350}" destId="{44F31994-0027-4DC3-B39E-FEE01FB1A852}" srcOrd="4" destOrd="0" presId="urn:microsoft.com/office/officeart/2005/8/layout/radial6#1"/>
    <dgm:cxn modelId="{F2B2191D-EC7C-4BC6-AE85-F26A613B1242}" type="presParOf" srcId="{D5B7622F-17AC-467C-B10C-28C38C38C350}" destId="{C6A1073C-AEB6-41D2-8257-B02F52AE6460}" srcOrd="5" destOrd="0" presId="urn:microsoft.com/office/officeart/2005/8/layout/radial6#1"/>
    <dgm:cxn modelId="{CC43A608-03DA-4FBF-A53E-7EC2EE2CCB53}" type="presParOf" srcId="{D5B7622F-17AC-467C-B10C-28C38C38C350}" destId="{15715456-3418-4DF0-AF3A-DA59307B110D}" srcOrd="6" destOrd="0" presId="urn:microsoft.com/office/officeart/2005/8/layout/radial6#1"/>
    <dgm:cxn modelId="{3362D4FC-05ED-4EF9-B9C0-44414744B136}" type="presParOf" srcId="{D5B7622F-17AC-467C-B10C-28C38C38C350}" destId="{0DA4B7DF-BD6B-46E8-940A-69050C019BB3}" srcOrd="7" destOrd="0" presId="urn:microsoft.com/office/officeart/2005/8/layout/radial6#1"/>
    <dgm:cxn modelId="{5061BEE4-B84F-456D-8E77-CAD38624CA06}" type="presParOf" srcId="{D5B7622F-17AC-467C-B10C-28C38C38C350}" destId="{9268D1C0-A139-4893-A300-CF509D15352B}" srcOrd="8" destOrd="0" presId="urn:microsoft.com/office/officeart/2005/8/layout/radial6#1"/>
    <dgm:cxn modelId="{02B4A5A4-01C6-4B39-BB79-7D720FDC3B6D}" type="presParOf" srcId="{D5B7622F-17AC-467C-B10C-28C38C38C350}" destId="{EBDCA107-8C73-4044-AC95-50DA28B759A8}" srcOrd="9" destOrd="0" presId="urn:microsoft.com/office/officeart/2005/8/layout/radial6#1"/>
    <dgm:cxn modelId="{7DE46D19-56C8-47A9-92CE-BC0612E49498}" type="presParOf" srcId="{D5B7622F-17AC-467C-B10C-28C38C38C350}" destId="{F539A410-44AA-4A02-9F1B-997DD2B71E87}" srcOrd="10" destOrd="0" presId="urn:microsoft.com/office/officeart/2005/8/layout/radial6#1"/>
    <dgm:cxn modelId="{603C2341-8A92-4C19-94AF-40D034E3B616}" type="presParOf" srcId="{D5B7622F-17AC-467C-B10C-28C38C38C350}" destId="{2B016566-AAE3-46FD-A114-7C13E71734EF}" srcOrd="11" destOrd="0" presId="urn:microsoft.com/office/officeart/2005/8/layout/radial6#1"/>
    <dgm:cxn modelId="{48D74330-3372-43FA-921D-D0F86E67DAD1}" type="presParOf" srcId="{D5B7622F-17AC-467C-B10C-28C38C38C350}" destId="{B5FF6E04-452A-4146-97F4-3BC94EB5BB87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E5E9A-74C8-4228-BD7B-4B05703D207B}">
      <dsp:nvSpPr>
        <dsp:cNvPr id="0" name=""/>
        <dsp:cNvSpPr/>
      </dsp:nvSpPr>
      <dsp:spPr>
        <a:xfrm>
          <a:off x="3138435" y="1407472"/>
          <a:ext cx="2108035" cy="1046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327"/>
              </a:lnTo>
              <a:lnTo>
                <a:pt x="2108035" y="802327"/>
              </a:lnTo>
              <a:lnTo>
                <a:pt x="2108035" y="1046620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EF56E-D430-468B-9706-7AAA14D1C39E}">
      <dsp:nvSpPr>
        <dsp:cNvPr id="0" name=""/>
        <dsp:cNvSpPr/>
      </dsp:nvSpPr>
      <dsp:spPr>
        <a:xfrm>
          <a:off x="1025518" y="1407472"/>
          <a:ext cx="2112916" cy="1046620"/>
        </a:xfrm>
        <a:custGeom>
          <a:avLst/>
          <a:gdLst/>
          <a:ahLst/>
          <a:cxnLst/>
          <a:rect l="0" t="0" r="0" b="0"/>
          <a:pathLst>
            <a:path>
              <a:moveTo>
                <a:pt x="2112916" y="0"/>
              </a:moveTo>
              <a:lnTo>
                <a:pt x="2112916" y="802327"/>
              </a:lnTo>
              <a:lnTo>
                <a:pt x="0" y="802327"/>
              </a:lnTo>
              <a:lnTo>
                <a:pt x="0" y="1046620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9EFBA-6582-4555-AC1A-F93F4E311D41}">
      <dsp:nvSpPr>
        <dsp:cNvPr id="0" name=""/>
        <dsp:cNvSpPr/>
      </dsp:nvSpPr>
      <dsp:spPr>
        <a:xfrm>
          <a:off x="-140602" y="-267053"/>
          <a:ext cx="6558075" cy="1674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E4C6E4-B395-40B3-BB0F-8603C5C8068D}">
      <dsp:nvSpPr>
        <dsp:cNvPr id="0" name=""/>
        <dsp:cNvSpPr/>
      </dsp:nvSpPr>
      <dsp:spPr bwMode="white">
        <a:xfrm>
          <a:off x="152402" y="11301"/>
          <a:ext cx="6558075" cy="167452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Properties of precipitating agent </a:t>
          </a:r>
        </a:p>
      </dsp:txBody>
      <dsp:txXfrm>
        <a:off x="201447" y="60346"/>
        <a:ext cx="6459985" cy="1576435"/>
      </dsp:txXfrm>
    </dsp:sp>
    <dsp:sp modelId="{EC63B677-C5C6-4BD9-86C5-9847EA47FBFD}">
      <dsp:nvSpPr>
        <dsp:cNvPr id="0" name=""/>
        <dsp:cNvSpPr/>
      </dsp:nvSpPr>
      <dsp:spPr>
        <a:xfrm>
          <a:off x="-293005" y="2454093"/>
          <a:ext cx="2637048" cy="1674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7D2324-268B-4795-A042-7E8A6AEDF0A7}">
      <dsp:nvSpPr>
        <dsp:cNvPr id="0" name=""/>
        <dsp:cNvSpPr/>
      </dsp:nvSpPr>
      <dsp:spPr bwMode="white">
        <a:xfrm>
          <a:off x="0" y="2732448"/>
          <a:ext cx="2637048" cy="1674525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300000" contourW="44450" prstMaterial="matte">
          <a:bevelT w="63500" h="6350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Specific</a:t>
          </a:r>
        </a:p>
      </dsp:txBody>
      <dsp:txXfrm>
        <a:off x="49045" y="2781493"/>
        <a:ext cx="2538958" cy="1576435"/>
      </dsp:txXfrm>
    </dsp:sp>
    <dsp:sp modelId="{5D05E883-E53D-401B-BF4F-3DF4D865F520}">
      <dsp:nvSpPr>
        <dsp:cNvPr id="0" name=""/>
        <dsp:cNvSpPr/>
      </dsp:nvSpPr>
      <dsp:spPr>
        <a:xfrm>
          <a:off x="3927946" y="2454093"/>
          <a:ext cx="2637048" cy="1674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370A56-1323-4E4B-9E53-718034ACF5EC}">
      <dsp:nvSpPr>
        <dsp:cNvPr id="0" name=""/>
        <dsp:cNvSpPr/>
      </dsp:nvSpPr>
      <dsp:spPr bwMode="white">
        <a:xfrm>
          <a:off x="4220951" y="2732448"/>
          <a:ext cx="2637048" cy="16745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300000" contourW="44450" prstMaterial="matte">
          <a:bevelT w="63500" h="6350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Selective</a:t>
          </a:r>
        </a:p>
      </dsp:txBody>
      <dsp:txXfrm>
        <a:off x="4269996" y="2781493"/>
        <a:ext cx="2538958" cy="1576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A526-6CFB-489C-97AD-4EFB90B45DDB}">
      <dsp:nvSpPr>
        <dsp:cNvPr id="0" name=""/>
        <dsp:cNvSpPr/>
      </dsp:nvSpPr>
      <dsp:spPr>
        <a:xfrm>
          <a:off x="228604" y="1342565"/>
          <a:ext cx="3755380" cy="1877690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ln>
          <a:solidFill>
            <a:srgbClr val="FF0000"/>
          </a:solidFill>
        </a:ln>
        <a:effectLst>
          <a:glow rad="228600">
            <a:schemeClr val="accent6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  <a:reflection blurRad="6350" stA="50000" endA="300" endPos="55500" dist="508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rgbClr val="000000"/>
              </a:solidFill>
              <a:latin typeface="+mj-lt"/>
            </a:rPr>
            <a:t>Precipitating agents</a:t>
          </a:r>
        </a:p>
      </dsp:txBody>
      <dsp:txXfrm>
        <a:off x="283600" y="1397561"/>
        <a:ext cx="3645388" cy="1767698"/>
      </dsp:txXfrm>
    </dsp:sp>
    <dsp:sp modelId="{2C6C16DF-A732-481D-8068-5EBBD7BD4C4E}">
      <dsp:nvSpPr>
        <dsp:cNvPr id="0" name=""/>
        <dsp:cNvSpPr/>
      </dsp:nvSpPr>
      <dsp:spPr>
        <a:xfrm rot="18564404">
          <a:off x="3617602" y="1477773"/>
          <a:ext cx="2006588" cy="56865"/>
        </a:xfrm>
        <a:custGeom>
          <a:avLst/>
          <a:gdLst/>
          <a:ahLst/>
          <a:cxnLst/>
          <a:rect l="0" t="0" r="0" b="0"/>
          <a:pathLst>
            <a:path>
              <a:moveTo>
                <a:pt x="0" y="28432"/>
              </a:moveTo>
              <a:lnTo>
                <a:pt x="2006588" y="28432"/>
              </a:lnTo>
            </a:path>
          </a:pathLst>
        </a:custGeom>
        <a:noFill/>
        <a:ln w="50800" cap="flat" cmpd="sng" algn="ctr">
          <a:solidFill>
            <a:srgbClr val="FFFF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570732" y="1456041"/>
        <a:ext cx="100329" cy="100329"/>
      </dsp:txXfrm>
    </dsp:sp>
    <dsp:sp modelId="{FF2514D6-44E4-46B5-9C6B-F502AD04B078}">
      <dsp:nvSpPr>
        <dsp:cNvPr id="0" name=""/>
        <dsp:cNvSpPr/>
      </dsp:nvSpPr>
      <dsp:spPr>
        <a:xfrm>
          <a:off x="5257809" y="266377"/>
          <a:ext cx="3123912" cy="92925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rgbClr val="FFFF00"/>
              </a:solidFill>
              <a:latin typeface="+mj-lt"/>
            </a:rPr>
            <a:t>Inorganic</a:t>
          </a:r>
        </a:p>
      </dsp:txBody>
      <dsp:txXfrm>
        <a:off x="5285026" y="293594"/>
        <a:ext cx="3069478" cy="874816"/>
      </dsp:txXfrm>
    </dsp:sp>
    <dsp:sp modelId="{274D2AA8-44CD-4056-BEF1-0B6B0CA4F5AC}">
      <dsp:nvSpPr>
        <dsp:cNvPr id="0" name=""/>
        <dsp:cNvSpPr/>
      </dsp:nvSpPr>
      <dsp:spPr>
        <a:xfrm rot="2677274">
          <a:off x="3708566" y="2924163"/>
          <a:ext cx="1911072" cy="56865"/>
        </a:xfrm>
        <a:custGeom>
          <a:avLst/>
          <a:gdLst/>
          <a:ahLst/>
          <a:cxnLst/>
          <a:rect l="0" t="0" r="0" b="0"/>
          <a:pathLst>
            <a:path>
              <a:moveTo>
                <a:pt x="0" y="28432"/>
              </a:moveTo>
              <a:lnTo>
                <a:pt x="1911072" y="28432"/>
              </a:lnTo>
            </a:path>
          </a:pathLst>
        </a:custGeom>
        <a:noFill/>
        <a:ln w="50800" cap="rnd" cmpd="sng" algn="ctr">
          <a:solidFill>
            <a:srgbClr val="FFFF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616325" y="2904819"/>
        <a:ext cx="95553" cy="95553"/>
      </dsp:txXfrm>
    </dsp:sp>
    <dsp:sp modelId="{EDB07E6D-7BED-4138-A74B-11B47E73911F}">
      <dsp:nvSpPr>
        <dsp:cNvPr id="0" name=""/>
        <dsp:cNvSpPr/>
      </dsp:nvSpPr>
      <dsp:spPr>
        <a:xfrm>
          <a:off x="5344220" y="3124202"/>
          <a:ext cx="3037764" cy="999156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rgbClr val="FFFF00"/>
              </a:solidFill>
              <a:latin typeface="+mj-lt"/>
            </a:rPr>
            <a:t>Organic</a:t>
          </a:r>
        </a:p>
      </dsp:txBody>
      <dsp:txXfrm>
        <a:off x="5373484" y="3153466"/>
        <a:ext cx="2979236" cy="940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F6E04-452A-4146-97F4-3BC94EB5BB87}">
      <dsp:nvSpPr>
        <dsp:cNvPr id="0" name=""/>
        <dsp:cNvSpPr/>
      </dsp:nvSpPr>
      <dsp:spPr>
        <a:xfrm>
          <a:off x="2040289" y="672181"/>
          <a:ext cx="4488111" cy="4488111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CA107-8C73-4044-AC95-50DA28B759A8}">
      <dsp:nvSpPr>
        <dsp:cNvPr id="0" name=""/>
        <dsp:cNvSpPr/>
      </dsp:nvSpPr>
      <dsp:spPr>
        <a:xfrm>
          <a:off x="2040289" y="672181"/>
          <a:ext cx="4488111" cy="4488111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15456-3418-4DF0-AF3A-DA59307B110D}">
      <dsp:nvSpPr>
        <dsp:cNvPr id="0" name=""/>
        <dsp:cNvSpPr/>
      </dsp:nvSpPr>
      <dsp:spPr>
        <a:xfrm>
          <a:off x="2040289" y="672181"/>
          <a:ext cx="4488111" cy="4488111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96884-C09F-4C70-900E-D61864BED5F1}">
      <dsp:nvSpPr>
        <dsp:cNvPr id="0" name=""/>
        <dsp:cNvSpPr/>
      </dsp:nvSpPr>
      <dsp:spPr>
        <a:xfrm>
          <a:off x="2040289" y="672181"/>
          <a:ext cx="4488111" cy="4488111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ECBB5-37EA-4668-8A2F-BD2C2902F22A}">
      <dsp:nvSpPr>
        <dsp:cNvPr id="0" name=""/>
        <dsp:cNvSpPr/>
      </dsp:nvSpPr>
      <dsp:spPr bwMode="white">
        <a:xfrm>
          <a:off x="3250914" y="1882806"/>
          <a:ext cx="2066861" cy="2066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tx1"/>
              </a:solidFill>
              <a:sym typeface="+mn-ea"/>
            </a:rPr>
            <a:t>conditions of precipitation</a:t>
          </a:r>
        </a:p>
      </dsp:txBody>
      <dsp:txXfrm>
        <a:off x="3553599" y="2185491"/>
        <a:ext cx="1461491" cy="1461491"/>
      </dsp:txXfrm>
    </dsp:sp>
    <dsp:sp modelId="{C2E7DEFD-0505-42BF-AE13-B6483BF86572}">
      <dsp:nvSpPr>
        <dsp:cNvPr id="0" name=""/>
        <dsp:cNvSpPr/>
      </dsp:nvSpPr>
      <dsp:spPr bwMode="white">
        <a:xfrm>
          <a:off x="3560943" y="865"/>
          <a:ext cx="1446803" cy="1446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solidFill>
                <a:schemeClr val="tx1"/>
              </a:solidFill>
            </a:rPr>
            <a:t>The precipitate must be very low soluble or insoluble</a:t>
          </a:r>
        </a:p>
      </dsp:txBody>
      <dsp:txXfrm>
        <a:off x="3772822" y="212744"/>
        <a:ext cx="1023045" cy="1023045"/>
      </dsp:txXfrm>
    </dsp:sp>
    <dsp:sp modelId="{44F31994-0027-4DC3-B39E-FEE01FB1A852}">
      <dsp:nvSpPr>
        <dsp:cNvPr id="0" name=""/>
        <dsp:cNvSpPr/>
      </dsp:nvSpPr>
      <dsp:spPr bwMode="white">
        <a:xfrm>
          <a:off x="5752914" y="2192835"/>
          <a:ext cx="1446803" cy="1446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</a:rPr>
            <a:t>The ppt. must be easily separates from the solution by filtration.</a:t>
          </a:r>
        </a:p>
      </dsp:txBody>
      <dsp:txXfrm>
        <a:off x="5964793" y="2404714"/>
        <a:ext cx="1023045" cy="1023045"/>
      </dsp:txXfrm>
    </dsp:sp>
    <dsp:sp modelId="{0DA4B7DF-BD6B-46E8-940A-69050C019BB3}">
      <dsp:nvSpPr>
        <dsp:cNvPr id="0" name=""/>
        <dsp:cNvSpPr/>
      </dsp:nvSpPr>
      <dsp:spPr bwMode="white">
        <a:xfrm>
          <a:off x="3560943" y="4384806"/>
          <a:ext cx="1446803" cy="1446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</a:rPr>
            <a:t>The ppt. can be converts into a definite or stable chemical composition</a:t>
          </a:r>
          <a:r>
            <a:rPr lang="en-US" sz="1000" kern="1200"/>
            <a:t>.</a:t>
          </a:r>
        </a:p>
      </dsp:txBody>
      <dsp:txXfrm>
        <a:off x="3772822" y="4596685"/>
        <a:ext cx="1023045" cy="1023045"/>
      </dsp:txXfrm>
    </dsp:sp>
    <dsp:sp modelId="{F539A410-44AA-4A02-9F1B-997DD2B71E87}">
      <dsp:nvSpPr>
        <dsp:cNvPr id="0" name=""/>
        <dsp:cNvSpPr/>
      </dsp:nvSpPr>
      <dsp:spPr bwMode="white">
        <a:xfrm>
          <a:off x="1368972" y="2192835"/>
          <a:ext cx="1446803" cy="1446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solidFill>
                <a:schemeClr val="tx1"/>
              </a:solidFill>
            </a:rPr>
            <a:t>The ppt. must be very pure</a:t>
          </a:r>
          <a:r>
            <a:rPr lang="en-US" sz="1000" kern="1200"/>
            <a:t>.</a:t>
          </a:r>
        </a:p>
      </dsp:txBody>
      <dsp:txXfrm>
        <a:off x="1580851" y="2404714"/>
        <a:ext cx="1023045" cy="1023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#2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#1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#2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63EC9-188F-4404-8DC0-010997FA993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E23BF-8F63-4EFE-BA2E-5704D5485E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E8B684D-CC5D-46D9-A007-4B478E5AC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E40-CCA2-42DB-99C6-3C295A4FB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4032-D2C3-413C-99EB-99AF79077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274-34AA-4ACD-AFBC-ED937B96A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3116C84-C1E5-4CC5-A46A-C44977D5A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91C17A-FCE5-4358-9C2A-17AC91D36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6465573-063F-4618-8FD8-5F1F52007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0EEEC-444D-4AE4-9826-CA07F83C9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8F52-ED7A-4968-97FA-37B7E5ABF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FF2F-5C21-4444-8297-7F5E260DE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E3ABC8-83CD-42CA-BBB8-E64CEA829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4AECB2-4848-4320-8564-1AEEF14349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36209" y="910943"/>
            <a:ext cx="838200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/>
              <a:t>The </a:t>
            </a:r>
            <a:r>
              <a:rPr lang="en-GB" sz="2800" b="1" i="1" u="sng" dirty="0">
                <a:solidFill>
                  <a:srgbClr val="FF0000"/>
                </a:solidFill>
              </a:rPr>
              <a:t>analyte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/>
              <a:t>is separate from a solution of the sample as a </a:t>
            </a:r>
            <a:r>
              <a:rPr lang="en-GB" sz="2800" b="1" i="1" u="sng" dirty="0">
                <a:solidFill>
                  <a:srgbClr val="FF0000"/>
                </a:solidFill>
              </a:rPr>
              <a:t>precipitate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/>
              <a:t>and weighed or it converted to a compound of known stable chemical composition that can be weigh.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307708" y="3949628"/>
            <a:ext cx="7683891" cy="20621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Reagent  +  Analyte 	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Solid Product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(collect and measure mass)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Ex. In the determination of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kumimoji="0" 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using AgNO</a:t>
            </a:r>
            <a:r>
              <a:rPr kumimoji="0" 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precipitating agent and precipitated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kumimoji="0" lang="en-US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AgCl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 txBox="1"/>
          <p:nvPr/>
        </p:nvSpPr>
        <p:spPr bwMode="auto">
          <a:xfrm>
            <a:off x="561109" y="148145"/>
            <a:ext cx="8153400" cy="88386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Precipitation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4296778"/>
            <a:ext cx="152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259217" y="241498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8" name="8-Point Star 7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C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ead filt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57009"/>
            <a:ext cx="5334000" cy="542438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621007" y="360209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Buchner funnel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2299381" y="2104524"/>
            <a:ext cx="4321626" cy="172839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18513" y="5867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Buchner flask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000827" y="5060543"/>
            <a:ext cx="3617686" cy="108089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6827" y="471872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Buchner bung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505075" y="2720100"/>
            <a:ext cx="3886200" cy="19986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Buchner Funnel 110mm, 116ID | Masiye La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827" y="12570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stCxn id="3" idx="1"/>
          </p:cNvCxnSpPr>
          <p:nvPr/>
        </p:nvCxnSpPr>
        <p:spPr>
          <a:xfrm flipV="1">
            <a:off x="6621007" y="3098947"/>
            <a:ext cx="315687" cy="73397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1200" y="304800"/>
            <a:ext cx="5334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Vacuum filtration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19200" y="19050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6" name="8-Point Star 5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5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14" name="Title 5"/>
          <p:cNvSpPr txBox="1"/>
          <p:nvPr/>
        </p:nvSpPr>
        <p:spPr bwMode="auto">
          <a:xfrm>
            <a:off x="1600200" y="152400"/>
            <a:ext cx="7162800" cy="1143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</a:ln>
          <a:effectLst>
            <a:outerShdw dist="12700" dir="162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Steps of Precipitation Gravimetry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09800" y="3124200"/>
            <a:ext cx="662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+mj-lt"/>
              </a:rPr>
              <a:t>To remove some of the foreign ions (</a:t>
            </a:r>
            <a:r>
              <a:rPr lang="en-US" sz="3200" dirty="0" err="1">
                <a:latin typeface="+mj-lt"/>
              </a:rPr>
              <a:t>coprecipitate</a:t>
            </a:r>
            <a:r>
              <a:rPr lang="en-US" sz="3200" dirty="0">
                <a:latin typeface="+mj-lt"/>
              </a:rPr>
              <a:t>)</a:t>
            </a:r>
            <a:r>
              <a:rPr lang="en-US" sz="3200" i="1" dirty="0"/>
              <a:t> </a:t>
            </a:r>
            <a:r>
              <a:rPr lang="en-US" sz="3200" dirty="0">
                <a:latin typeface="+mj-lt"/>
              </a:rPr>
              <a:t>and substances that use for washing should be volatile or removed by drying.</a:t>
            </a:r>
            <a:endParaRPr lang="en-GB" sz="3200" dirty="0">
              <a:latin typeface="+mj-lt"/>
            </a:endParaRPr>
          </a:p>
          <a:p>
            <a:pPr algn="just"/>
            <a:endParaRPr lang="en-US" sz="3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2082225"/>
            <a:ext cx="1764394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Washing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6401" y="1344098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3" name="8-Point Star 2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6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5" name="Title 5"/>
          <p:cNvSpPr txBox="1"/>
          <p:nvPr/>
        </p:nvSpPr>
        <p:spPr bwMode="auto">
          <a:xfrm>
            <a:off x="705699" y="152400"/>
            <a:ext cx="8057301" cy="1143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</a:ln>
          <a:effectLst>
            <a:outerShdw dist="12700" dir="162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Steps of Precipitation Gravimetry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4120" y="1524000"/>
            <a:ext cx="1369286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Drying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042" y="1548825"/>
            <a:ext cx="171641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Igniting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5615" y="1612612"/>
            <a:ext cx="914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+mj-lt"/>
              </a:rPr>
              <a:t>OR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401" y="2362200"/>
            <a:ext cx="373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/>
              <a:t>Precipitates are </a:t>
            </a:r>
            <a:r>
              <a:rPr lang="en-US" sz="3200" i="1" u="sng" dirty="0"/>
              <a:t>dried</a:t>
            </a:r>
            <a:r>
              <a:rPr lang="en-US" sz="3200" i="1" dirty="0"/>
              <a:t> for accurate weight measurements</a:t>
            </a:r>
            <a:endParaRPr lang="en-US" sz="32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0202" y="2362200"/>
            <a:ext cx="478363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latin typeface="+mj-lt"/>
              </a:rPr>
              <a:t>(very high-temp.) to convert to a stable chemical form 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latin typeface="+mj-lt"/>
              </a:rPr>
              <a:t>*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Converts hygroscopic compound to non-hygroscopic compound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0600" y="48768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12" name="8-Point Star 3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7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76371" y="5054025"/>
            <a:ext cx="211924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Weighing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90600" y="5982308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16" name="8-Point Star 6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8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77736" y="6134708"/>
            <a:ext cx="254666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Calculation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4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04800" y="672643"/>
            <a:ext cx="8610600" cy="61247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Decantation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process of pouring the liquid above the precipitate through the filter to increase filtration rate.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Coprecipitation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tendency of the precipitates to carry down from the solution other constituent that are normally soluble causing contamination of the precipitate.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1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800" b="1" u="sng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Post-precipitation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Some time the precipitate is allowed to stand in contact with mother liquor, a second substance will slowly form a precipitate with the same precipitant reagent.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A successful analysis by precipitation was obtained by these conditions:</a:t>
            </a:r>
            <a:endParaRPr lang="en-GB" sz="22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508000" y="719455"/>
          <a:ext cx="8568690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D:\Programs\2008\chemistry\chem.photos\Image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893" y="3062901"/>
            <a:ext cx="8581950" cy="30636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 bwMode="auto">
          <a:xfrm>
            <a:off x="3909975" y="2275729"/>
            <a:ext cx="13716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524000" y="723043"/>
            <a:ext cx="223651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992761" y="2599004"/>
            <a:ext cx="1160639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precipitat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47800" y="1585813"/>
            <a:ext cx="64021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F559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Na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          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F559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BCl2-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97425"/>
            <a:ext cx="2384522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05826" y="942945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NaCl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5973" y="1668313"/>
            <a:ext cx="1257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Arial" panose="020B0604020202020204" pitchFamily="34" charset="0"/>
              </a:rPr>
              <a:t>Pb</a:t>
            </a:r>
            <a:r>
              <a:rPr lang="en-US" sz="2000" b="1" dirty="0">
                <a:latin typeface="Arial" panose="020B0604020202020204" pitchFamily="34" charset="0"/>
              </a:rPr>
              <a:t>(NO</a:t>
            </a:r>
            <a:r>
              <a:rPr lang="en-US" sz="2000" b="1" baseline="-25000" dirty="0">
                <a:latin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</a:rPr>
              <a:t>)</a:t>
            </a:r>
            <a:r>
              <a:rPr lang="en-US" sz="2000" b="1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2545" y="4310222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NaNO</a:t>
            </a:r>
            <a:r>
              <a:rPr lang="en-US" sz="2000" b="1" baseline="-25000" dirty="0">
                <a:latin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8336" y="2662430"/>
            <a:ext cx="864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PbCl</a:t>
            </a:r>
            <a:r>
              <a:rPr lang="en-US" sz="2000" b="1" baseline="-25000" dirty="0">
                <a:latin typeface="Arial" panose="020B0604020202020204" pitchFamily="34" charset="0"/>
              </a:rPr>
              <a:t>2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ppt.</a:t>
            </a:r>
          </a:p>
          <a:p>
            <a:endParaRPr lang="en-US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     </a:t>
            </a:r>
            <a:r>
              <a:rPr lang="en-US" sz="3200" b="1" dirty="0">
                <a:latin typeface="Arial" panose="020B0604020202020204" pitchFamily="34" charset="0"/>
              </a:rPr>
              <a:t>+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024811" y="2047845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/>
          <p:nvPr/>
        </p:nvSpPr>
        <p:spPr bwMode="auto">
          <a:xfrm>
            <a:off x="1447800" y="152400"/>
            <a:ext cx="7391400" cy="13219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</a:ln>
          <a:effectLst>
            <a:outerShdw dist="12700" dir="162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Steps of Precipitation Gravimetry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19050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5" name="8-Point Star 4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1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90800" y="2057400"/>
            <a:ext cx="6248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Preparation of sample solution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19200" y="42672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10" name="8-Point Star 9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2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87568" y="4495800"/>
            <a:ext cx="244009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Precipitation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96265" y="2920425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Dissolving the sample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4820" y="5511225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By using precipitating agent (precipitant)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371600" y="304800"/>
          <a:ext cx="6858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4798874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Precipitates a single chemical species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495800" y="480780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Precipitates a limit number of chemical species</a:t>
            </a:r>
            <a:endParaRPr lang="en-US" sz="3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1066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613751" y="2438400"/>
            <a:ext cx="35035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less selective</a:t>
            </a:r>
          </a:p>
          <a:p>
            <a:pPr lvl="0" algn="justLow"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such as AgNO</a:t>
            </a:r>
            <a:r>
              <a:rPr lang="en-US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BaCl</a:t>
            </a:r>
            <a:r>
              <a:rPr lang="en-US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Low"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5305961"/>
            <a:ext cx="338586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more selective</a:t>
            </a:r>
          </a:p>
          <a:p>
            <a:pPr lvl="0" algn="justLow"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dimethyl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Low">
              <a:tabLst>
                <a:tab pos="457200" algn="l"/>
              </a:tabLs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Glyoxime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(DMG).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3999" y="551765"/>
            <a:ext cx="75932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Types of  </a:t>
            </a:r>
            <a:r>
              <a:rPr lang="en-US" sz="32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recipitating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agents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/>
          <p:nvPr/>
        </p:nvSpPr>
        <p:spPr bwMode="auto">
          <a:xfrm>
            <a:off x="1371600" y="152400"/>
            <a:ext cx="7467600" cy="1143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Steps of Precipitation Gravimetry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43000" y="18288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8" name="8-Point Star 7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3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12908" y="2006025"/>
            <a:ext cx="2516292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Digestion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31242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dirty="0"/>
              <a:t>Allowing the precipitate at room temperature or heating to stand in contact with the liquid that formed in it, to obtain complete precipitation in a form which can be readily filter.</a:t>
            </a:r>
            <a:endParaRPr lang="en-GB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 descr="GrainGrowth"/>
          <p:cNvPicPr>
            <a:picLocks noChangeAspect="1" noChangeArrowheads="1"/>
          </p:cNvPicPr>
          <p:nvPr/>
        </p:nvPicPr>
        <p:blipFill>
          <a:blip r:embed="rId2"/>
          <a:srcRect r="53098" b="53468"/>
          <a:stretch>
            <a:fillRect/>
          </a:stretch>
        </p:blipFill>
        <p:spPr bwMode="auto">
          <a:xfrm>
            <a:off x="1219200" y="609600"/>
            <a:ext cx="1905000" cy="1638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19" descr="GrainGrowth"/>
          <p:cNvPicPr>
            <a:picLocks noChangeAspect="1" noChangeArrowheads="1"/>
          </p:cNvPicPr>
          <p:nvPr/>
        </p:nvPicPr>
        <p:blipFill>
          <a:blip r:embed="rId2"/>
          <a:srcRect t="51038" b="5347"/>
          <a:stretch>
            <a:fillRect/>
          </a:stretch>
        </p:blipFill>
        <p:spPr bwMode="auto">
          <a:xfrm>
            <a:off x="3276600" y="609600"/>
            <a:ext cx="4305300" cy="1638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AutoShape 22"/>
          <p:cNvSpPr>
            <a:spLocks noChangeArrowheads="1"/>
          </p:cNvSpPr>
          <p:nvPr/>
        </p:nvSpPr>
        <p:spPr bwMode="auto">
          <a:xfrm>
            <a:off x="3124200" y="1295400"/>
            <a:ext cx="279400" cy="128587"/>
          </a:xfrm>
          <a:prstGeom prst="rightArrow">
            <a:avLst>
              <a:gd name="adj1" fmla="val 50000"/>
              <a:gd name="adj2" fmla="val 543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5334000" y="1295400"/>
            <a:ext cx="279400" cy="128587"/>
          </a:xfrm>
          <a:prstGeom prst="rightArrow">
            <a:avLst>
              <a:gd name="adj1" fmla="val 50000"/>
              <a:gd name="adj2" fmla="val 543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8" descr="FreezingWa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21050" y="1200150"/>
            <a:ext cx="21463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T014530A"/>
          <p:cNvPicPr>
            <a:picLocks noChangeAspect="1" noChangeArrowheads="1"/>
          </p:cNvPicPr>
          <p:nvPr/>
        </p:nvPicPr>
        <p:blipFill>
          <a:blip r:embed="rId4"/>
          <a:srcRect t="14635" b="8780"/>
          <a:stretch>
            <a:fillRect/>
          </a:stretch>
        </p:blipFill>
        <p:spPr bwMode="auto">
          <a:xfrm>
            <a:off x="2057400" y="4667250"/>
            <a:ext cx="4935537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19200" y="1371600"/>
            <a:ext cx="914400" cy="914400"/>
            <a:chOff x="1219200" y="2362200"/>
            <a:chExt cx="914400" cy="914400"/>
          </a:xfrm>
          <a:solidFill>
            <a:srgbClr val="FFFF00"/>
          </a:solidFill>
        </p:grpSpPr>
        <p:sp>
          <p:nvSpPr>
            <p:cNvPr id="4" name="8-Point Star 3"/>
            <p:cNvSpPr/>
            <p:nvPr/>
          </p:nvSpPr>
          <p:spPr bwMode="auto">
            <a:xfrm>
              <a:off x="1219200" y="2362200"/>
              <a:ext cx="914400" cy="914400"/>
            </a:xfrm>
            <a:prstGeom prst="star8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ngle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+mj-lt"/>
                </a:rPr>
                <a:t>1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371600" y="2514600"/>
              <a:ext cx="609600" cy="609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rPr>
                <a:t>4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90800" y="1524000"/>
            <a:ext cx="1755609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Filtration</a:t>
            </a:r>
          </a:p>
        </p:txBody>
      </p:sp>
      <p:sp>
        <p:nvSpPr>
          <p:cNvPr id="7" name="Title 5"/>
          <p:cNvSpPr txBox="1"/>
          <p:nvPr/>
        </p:nvSpPr>
        <p:spPr bwMode="auto">
          <a:xfrm>
            <a:off x="1447800" y="152400"/>
            <a:ext cx="7391400" cy="1143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</a:ln>
          <a:effectLst>
            <a:outerShdw dist="12700" dir="162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Steps of Precipitation Gravimetry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954" y="2286000"/>
            <a:ext cx="6629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Low"/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ppt. should be large enough to collect on filter, doesn’t clog filter</a:t>
            </a:r>
          </a:p>
          <a:p>
            <a:pPr lvl="0" algn="justLow"/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doesn’t pass through filter.</a:t>
            </a:r>
          </a:p>
          <a:p>
            <a:pPr lvl="0" algn="justLow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Low"/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 case: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 crystals</a:t>
            </a:r>
          </a:p>
          <a:p>
            <a:pPr lvl="0" algn="justLow"/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Low"/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Low"/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Low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Low"/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Worst case: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Colloidal suspension,</a:t>
            </a:r>
          </a:p>
          <a:p>
            <a:pPr lvl="0" algn="justLow"/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it is difficult to filter due to small size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5" descr="pour-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4812" y="1524000"/>
            <a:ext cx="1931988" cy="241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200px-Zinc_chloride"/>
          <p:cNvPicPr>
            <a:picLocks noChangeAspect="1" noChangeArrowheads="1"/>
          </p:cNvPicPr>
          <p:nvPr/>
        </p:nvPicPr>
        <p:blipFill>
          <a:blip r:embed="rId3"/>
          <a:srcRect l="17999" t="20572" r="21600" b="24686"/>
          <a:stretch>
            <a:fillRect/>
          </a:stretch>
        </p:blipFill>
        <p:spPr bwMode="auto">
          <a:xfrm>
            <a:off x="4747518" y="3858869"/>
            <a:ext cx="1779588" cy="141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purple_gold001"/>
          <p:cNvPicPr>
            <a:picLocks noChangeAspect="1" noChangeArrowheads="1"/>
          </p:cNvPicPr>
          <p:nvPr/>
        </p:nvPicPr>
        <p:blipFill>
          <a:blip r:embed="rId4"/>
          <a:srcRect l="62608"/>
          <a:stretch>
            <a:fillRect/>
          </a:stretch>
        </p:blipFill>
        <p:spPr bwMode="auto">
          <a:xfrm>
            <a:off x="6890104" y="4419600"/>
            <a:ext cx="2101496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384</TotalTime>
  <Words>404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Youngstown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Chemical Reactions: From Rainforest to Urban Jungle</dc:title>
  <dc:creator>Stacey Lowery Bretz</dc:creator>
  <cp:lastModifiedBy>ALNSOOR EYES</cp:lastModifiedBy>
  <cp:revision>93</cp:revision>
  <dcterms:created xsi:type="dcterms:W3CDTF">2004-06-30T17:32:00Z</dcterms:created>
  <dcterms:modified xsi:type="dcterms:W3CDTF">2023-11-08T18:11:21Z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A862562497AB41CF972C169AE31AA394_12</vt:lpwstr>
  </property>
  <property fmtid="{D5CDD505-2E9C-101B-9397-08002B2CF9AE}" pid="3" name="KSOProductBuildVer">
    <vt:lpwstr>1033-12.2.0.13201</vt:lpwstr>
  </property>
</Properties>
</file>