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60" r:id="rId3"/>
    <p:sldId id="269" r:id="rId4"/>
    <p:sldId id="263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BA53-5CD5-459C-90A6-B76A3D34B020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C9206-22E9-48D5-902B-E753F3E4F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C9206-22E9-48D5-902B-E753F3E4F4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8C634-48E1-4CD3-9CEA-7D033DFAF948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420888"/>
            <a:ext cx="7198568" cy="1656184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ar-SA" sz="4400" dirty="0" smtClean="0"/>
              <a:t>تصريف الأفعال وإسنادها إلى الضمائر</a:t>
            </a:r>
            <a:br>
              <a:rPr lang="ar-SA" sz="4400" dirty="0" smtClean="0"/>
            </a:br>
            <a:r>
              <a:rPr lang="ar-SA" sz="3100" dirty="0" smtClean="0"/>
              <a:t>علم الصرف/ المرحلة الأولى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000" cap="small" dirty="0" smtClean="0">
                <a:latin typeface="+mj-lt"/>
                <a:ea typeface="+mj-ea"/>
                <a:cs typeface="+mj-cs"/>
              </a:rPr>
              <a:t>م. م. هدى عبدالباسط محمد</a:t>
            </a:r>
            <a:endParaRPr lang="en-US" sz="3000" cap="small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66936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الأجوف اليائي (باع)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8892479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66936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الناقص الواوي (دعا)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60648"/>
            <a:ext cx="8892480" cy="659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85800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الناقص بالألف (رمى)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88640"/>
            <a:ext cx="9144000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96944" cy="685800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الناقص اليائي (رَضِيَ)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8985119" cy="659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68952" cy="685800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اللفيف المفروق (وعى)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8892480" cy="659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8072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اللفيف المقرون (طوى)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8892480" cy="623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96944" cy="6858000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ar-IQ" dirty="0" smtClean="0"/>
              <a:t>تصريف الفعل الثلاثي الصحيح السالم (نجح) واسناده إلى الضمائر:</a:t>
            </a:r>
            <a:endParaRPr lang="en-US" dirty="0" smtClean="0"/>
          </a:p>
          <a:p>
            <a:pPr algn="just" rtl="1">
              <a:lnSpc>
                <a:spcPct val="150000"/>
              </a:lnSpc>
            </a:pPr>
            <a:endParaRPr lang="ar-SA" sz="3200" dirty="0" smtClean="0">
              <a:cs typeface="Ali-A-Traditional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18" y="908712"/>
          <a:ext cx="8424937" cy="5688640"/>
        </p:xfrm>
        <a:graphic>
          <a:graphicData uri="http://schemas.openxmlformats.org/drawingml/2006/table">
            <a:tbl>
              <a:tblPr/>
              <a:tblGrid>
                <a:gridCol w="1051978"/>
                <a:gridCol w="1052889"/>
                <a:gridCol w="1052889"/>
                <a:gridCol w="1053801"/>
                <a:gridCol w="1052889"/>
                <a:gridCol w="1053801"/>
                <a:gridCol w="1052889"/>
                <a:gridCol w="1053801"/>
              </a:tblGrid>
              <a:tr h="35554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 الأمر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الفعل المضارع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الفعل الماضي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4845" algn="ctr"/>
                          <a:tab pos="1330325" algn="r"/>
                        </a:tabLs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الضمير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وزنه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الفعل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وزنه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الفعل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وزنه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الفعل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صيغته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نوعه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أفعَل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أنجَح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فعلْتُ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نجحْتُ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للمتكلم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نفعَل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ننجَح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فعلْنا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نجحْنا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نحن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اِفعَلْ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اِنجَحْ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تفعَل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تنجَح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للمخاطب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اِفْعَلا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اِنْجَحا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تفعَلانِ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تنجَحانِ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فعلْتُما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نجحْتُما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اِفعَلُوا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اِنجَحُوا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تفعلُونَ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تنجحُونَ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فعلْتُم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نجحْتُم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اِفعَلي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اِنجَحي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تفعلِينَ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تنجحِينَ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للمخاطبة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اِفْعَلا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اِنْجَحا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تفعَلانِ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تنجحَانِ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فعلْتُما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نجحْتُما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اِفعلْنَ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اِنجحْنَ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تفعلْنَ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تنجحْنَ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فعلتُنَّ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نجحتُنَّ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أنتُنَّ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يفعَل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ينجَح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فَعَلَ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نَجَحَ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هو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للغائب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يفعَلانِ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ينجحَانِ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فَعَلا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نَجَحا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هما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يفعلُونَ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ينجحُونَ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فَعَلُوا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نَجَحُوا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هم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تفعَل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تنجَح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فعلَتْ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نجحَتْ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هي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للغائبة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تفعَلانِ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تنجحَانِ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فَعَلَتا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نَجَحَتا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هما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يفعلْنَ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ينجحْنَ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فعلْنَ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latin typeface="Simplified Arabic"/>
                          <a:ea typeface="Calibri"/>
                          <a:cs typeface="Simplified Arabic"/>
                        </a:rPr>
                        <a:t>نجحْنَ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Simplified Arabic"/>
                          <a:ea typeface="Calibri"/>
                          <a:cs typeface="Simplified Arabic"/>
                        </a:rPr>
                        <a:t>هنّ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68952" cy="6669360"/>
          </a:xfrm>
        </p:spPr>
        <p:txBody>
          <a:bodyPr>
            <a:normAutofit/>
          </a:bodyPr>
          <a:lstStyle/>
          <a:p>
            <a:pPr algn="r" rtl="1"/>
            <a:r>
              <a:rPr lang="ar-IQ" sz="2800" b="1" dirty="0" smtClean="0"/>
              <a:t>تصريف الفعل الثلاثي الصحيح المضعّف (مدَّ) واسناده إلى الضمائر:</a:t>
            </a:r>
            <a:endParaRPr lang="en-US" sz="2800" dirty="0" smtClean="0"/>
          </a:p>
        </p:txBody>
      </p:sp>
      <p:pic>
        <p:nvPicPr>
          <p:cNvPr id="6" name="Content Placeholder 4" descr="المبني للمجهول_0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3"/>
            <a:ext cx="8892480" cy="6453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24936" cy="647395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b="1" dirty="0" smtClean="0"/>
              <a:t>تصريف الفعل الثلاثي الصحيح المهموز/ مهموز الفاء (أخذ) واسناده إلى الضمائر:</a:t>
            </a:r>
            <a:endParaRPr lang="ar-SA" b="1" dirty="0" smtClean="0"/>
          </a:p>
          <a:p>
            <a:pPr algn="just" rtl="1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Content Placeholder 4" descr="المبني للمجهول_0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4417"/>
            <a:ext cx="8964488" cy="6403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21330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b="1" dirty="0" smtClean="0"/>
              <a:t>تصريف الفعل الثلاثي الصحيح المهموز/ مهموز العين (سأل) واسناده إلى الضمائر:</a:t>
            </a:r>
            <a:endParaRPr lang="en-US" dirty="0" smtClean="0"/>
          </a:p>
        </p:txBody>
      </p:sp>
      <p:pic>
        <p:nvPicPr>
          <p:cNvPr id="4" name="Content Placeholder 3" descr="المبني للمجهول_0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2048"/>
            <a:ext cx="8964488" cy="6305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424936" cy="666936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الصحيح المهموز/ مهموز اللام (بدأ) واسناده إلى الضمائر:</a:t>
            </a:r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6" name="Content Placeholder 3" descr="المبني للمجهول_0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90136"/>
            <a:ext cx="8892480" cy="636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8072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المثال الواوي (وصل)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8892479" cy="623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48072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المثال اليائي (يئس)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7767"/>
            <a:ext cx="8820472" cy="6270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24936" cy="6480720"/>
          </a:xfrm>
        </p:spPr>
        <p:txBody>
          <a:bodyPr/>
          <a:lstStyle/>
          <a:p>
            <a:pPr algn="r" rtl="1"/>
            <a:r>
              <a:rPr lang="ar-IQ" b="1" dirty="0" smtClean="0"/>
              <a:t>تصريف الفعل الثلاثي المعتل من الأجوف الواوي (صام) واسناده إلى الضمائر:</a:t>
            </a:r>
            <a:endParaRPr lang="en-US" dirty="0" smtClean="0"/>
          </a:p>
        </p:txBody>
      </p:sp>
      <p:pic>
        <p:nvPicPr>
          <p:cNvPr id="6" name="Content Placeholder 3" descr="المبني للمجهول_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404664"/>
            <a:ext cx="9145016" cy="6453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578</TotalTime>
  <Words>310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تصريف الأفعال وإسنادها إلى الضمائر علم الصرف/ المرحلة الأولى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P30Download.com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المبني للمجهول</dc:title>
  <dc:creator>SCORPIONLAMAHS</dc:creator>
  <cp:lastModifiedBy>SCORPIONLAMAHS</cp:lastModifiedBy>
  <cp:revision>124</cp:revision>
  <dcterms:created xsi:type="dcterms:W3CDTF">2017-12-27T18:41:39Z</dcterms:created>
  <dcterms:modified xsi:type="dcterms:W3CDTF">2020-05-15T11:54:55Z</dcterms:modified>
</cp:coreProperties>
</file>