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382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b="1" u="sng" cap="small" spc="25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Biotechnology  </a:t>
            </a:r>
            <a:endParaRPr lang="en-US" sz="2400" dirty="0">
              <a:ea typeface="Calibri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34000"/>
            <a:ext cx="8458200" cy="838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943634"/>
                </a:solidFill>
                <a:latin typeface="Times New Roman"/>
                <a:ea typeface="Calibri"/>
              </a:rPr>
              <a:t>Assist. Prof. Dr. </a:t>
            </a:r>
            <a:r>
              <a:rPr lang="en-US" b="1" dirty="0" err="1" smtClean="0">
                <a:solidFill>
                  <a:srgbClr val="943634"/>
                </a:solidFill>
                <a:latin typeface="Times New Roman"/>
                <a:ea typeface="Calibri"/>
              </a:rPr>
              <a:t>Hurea</a:t>
            </a:r>
            <a:r>
              <a:rPr lang="en-US" b="1" dirty="0" smtClean="0">
                <a:solidFill>
                  <a:srgbClr val="943634"/>
                </a:solidFill>
                <a:latin typeface="Times New Roman"/>
                <a:ea typeface="Calibri"/>
              </a:rPr>
              <a:t> Haddad</a:t>
            </a:r>
          </a:p>
          <a:p>
            <a:r>
              <a:rPr lang="en-US" b="1" dirty="0" smtClean="0">
                <a:solidFill>
                  <a:srgbClr val="943634"/>
                </a:solidFill>
                <a:latin typeface="Times New Roman"/>
              </a:rPr>
              <a:t>2023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001000" cy="370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Biotechnology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– using living organisms, or the products of living organisms, for human benefit to make a product or solve a problem• Historical Examples (Fermentation, Selective breeding, Use of antibiotics)</a:t>
            </a:r>
            <a:endParaRPr lang="en-US" sz="18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277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Branches Of </a:t>
            </a:r>
            <a:r>
              <a:rPr lang="en-US" b="1" dirty="0" smtClean="0"/>
              <a:t>Biotechnology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02" y="1524000"/>
            <a:ext cx="5052462" cy="5181600"/>
          </a:xfrm>
        </p:spPr>
      </p:pic>
      <p:sp>
        <p:nvSpPr>
          <p:cNvPr id="5" name="Rectangle 4"/>
          <p:cNvSpPr/>
          <p:nvPr/>
        </p:nvSpPr>
        <p:spPr>
          <a:xfrm>
            <a:off x="152400" y="1427018"/>
            <a:ext cx="4495800" cy="4191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>
              <a:lnSpc>
                <a:spcPct val="200000"/>
              </a:lnSpc>
              <a:spcAft>
                <a:spcPts val="1000"/>
              </a:spcAft>
            </a:pPr>
            <a:r>
              <a:rPr lang="en-US" sz="2400" b="1" dirty="0">
                <a:latin typeface="Tahoma"/>
                <a:cs typeface="+mj-cs"/>
              </a:rPr>
              <a:t>-</a:t>
            </a:r>
            <a:r>
              <a:rPr lang="ar-IQ" sz="2400" b="1" dirty="0">
                <a:cs typeface="+mj-cs"/>
              </a:rPr>
              <a:t>Animal Biotechnology</a:t>
            </a:r>
            <a:endParaRPr lang="en-US" sz="2400" b="1" dirty="0">
              <a:cs typeface="+mj-cs"/>
            </a:endParaRPr>
          </a:p>
          <a:p>
            <a:pPr marL="304800">
              <a:lnSpc>
                <a:spcPct val="200000"/>
              </a:lnSpc>
              <a:spcAft>
                <a:spcPts val="1000"/>
              </a:spcAft>
            </a:pPr>
            <a:r>
              <a:rPr lang="en-US" sz="2400" b="1" dirty="0">
                <a:latin typeface="Tahoma"/>
                <a:cs typeface="+mj-cs"/>
              </a:rPr>
              <a:t>-</a:t>
            </a:r>
            <a:r>
              <a:rPr lang="ar-IQ" sz="2400" b="1" dirty="0">
                <a:cs typeface="+mj-cs"/>
              </a:rPr>
              <a:t>Medical Biotechnology</a:t>
            </a:r>
            <a:endParaRPr lang="en-US" sz="2400" b="1" dirty="0">
              <a:cs typeface="+mj-cs"/>
            </a:endParaRPr>
          </a:p>
          <a:p>
            <a:pPr marL="304800">
              <a:lnSpc>
                <a:spcPct val="200000"/>
              </a:lnSpc>
              <a:spcAft>
                <a:spcPts val="1000"/>
              </a:spcAft>
            </a:pPr>
            <a:r>
              <a:rPr lang="en-US" sz="2400" b="1" dirty="0">
                <a:latin typeface="Tahoma"/>
                <a:cs typeface="+mj-cs"/>
              </a:rPr>
              <a:t>-</a:t>
            </a:r>
            <a:r>
              <a:rPr lang="ar-IQ" sz="2400" b="1" dirty="0">
                <a:cs typeface="+mj-cs"/>
              </a:rPr>
              <a:t>Environment Biotechnology</a:t>
            </a:r>
            <a:endParaRPr lang="en-US" sz="2400" b="1" dirty="0">
              <a:cs typeface="+mj-cs"/>
            </a:endParaRPr>
          </a:p>
          <a:p>
            <a:pPr marL="304800">
              <a:lnSpc>
                <a:spcPct val="200000"/>
              </a:lnSpc>
              <a:spcAft>
                <a:spcPts val="1000"/>
              </a:spcAft>
            </a:pPr>
            <a:r>
              <a:rPr lang="en-US" sz="2400" b="1" dirty="0">
                <a:latin typeface="Tahoma"/>
                <a:cs typeface="+mj-cs"/>
              </a:rPr>
              <a:t>-</a:t>
            </a:r>
            <a:r>
              <a:rPr lang="ar-IQ" sz="2400" b="1" dirty="0">
                <a:cs typeface="+mj-cs"/>
              </a:rPr>
              <a:t>Industria;L </a:t>
            </a:r>
            <a:r>
              <a:rPr lang="ar-IQ" sz="2400" b="1" dirty="0" smtClean="0">
                <a:cs typeface="+mj-cs"/>
              </a:rPr>
              <a:t>Biotechnology</a:t>
            </a:r>
            <a:endParaRPr lang="en-US" sz="2400" b="1" dirty="0" smtClean="0">
              <a:cs typeface="+mj-cs"/>
            </a:endParaRPr>
          </a:p>
          <a:p>
            <a:pPr marL="304800">
              <a:lnSpc>
                <a:spcPct val="200000"/>
              </a:lnSpc>
              <a:spcAft>
                <a:spcPts val="1000"/>
              </a:spcAft>
            </a:pPr>
            <a:r>
              <a:rPr lang="en-US" sz="2400" b="1" dirty="0" smtClean="0">
                <a:latin typeface="Tahoma"/>
                <a:ea typeface="Arial"/>
                <a:cs typeface="+mj-cs"/>
              </a:rPr>
              <a:t>-</a:t>
            </a:r>
            <a:r>
              <a:rPr lang="ar-IQ" sz="2400" b="1" dirty="0">
                <a:ea typeface="Arial"/>
                <a:cs typeface="+mj-cs"/>
              </a:rPr>
              <a:t>Plant Biotechnology</a:t>
            </a:r>
            <a:endParaRPr lang="en-US" sz="2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04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65</Words>
  <Application>Microsoft Office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Biotechnology  </vt:lpstr>
      <vt:lpstr>PowerPoint Presentation</vt:lpstr>
      <vt:lpstr>Branches Of Biotechnology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Biotechnology  </dc:title>
  <dc:creator>Ram For Computer</dc:creator>
  <cp:lastModifiedBy>Ram For Computer</cp:lastModifiedBy>
  <cp:revision>10</cp:revision>
  <dcterms:created xsi:type="dcterms:W3CDTF">2006-08-16T00:00:00Z</dcterms:created>
  <dcterms:modified xsi:type="dcterms:W3CDTF">2023-04-18T14:21:23Z</dcterms:modified>
</cp:coreProperties>
</file>