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400799"/>
          </a:xfr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u="sng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Second  Lecturer</a:t>
            </a:r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en-US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cap="small" dirty="0">
                <a:solidFill>
                  <a:srgbClr val="FF0000"/>
                </a:solidFill>
              </a:rPr>
              <a:t>The transmission of inherited </a:t>
            </a:r>
            <a:r>
              <a:rPr lang="en-US" b="1" cap="small" dirty="0" smtClean="0">
                <a:solidFill>
                  <a:srgbClr val="FF0000"/>
                </a:solidFill>
              </a:rPr>
              <a:t>characters</a:t>
            </a:r>
            <a:br>
              <a:rPr lang="en-US" b="1" cap="small" dirty="0" smtClean="0">
                <a:solidFill>
                  <a:srgbClr val="FF0000"/>
                </a:solidFill>
              </a:rPr>
            </a:br>
            <a:r>
              <a:rPr lang="en-US" b="1" cap="small" dirty="0" smtClean="0">
                <a:solidFill>
                  <a:srgbClr val="FF0000"/>
                </a:solidFill>
              </a:rPr>
              <a:t/>
            </a:r>
            <a:br>
              <a:rPr lang="en-US" b="1" cap="small" dirty="0" smtClean="0">
                <a:solidFill>
                  <a:srgbClr val="FF0000"/>
                </a:solidFill>
              </a:rPr>
            </a:br>
            <a:r>
              <a:rPr lang="en-US" b="1" cap="small" dirty="0">
                <a:solidFill>
                  <a:srgbClr val="FF0000"/>
                </a:solidFill>
              </a:rPr>
              <a:t/>
            </a:r>
            <a:br>
              <a:rPr lang="en-US" b="1" cap="small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</a:rPr>
              <a:t>Assist. Prof. Dr.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</a:rPr>
              <a:t>Hurea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</a:rPr>
              <a:t> Haddad</a:t>
            </a:r>
            <a:r>
              <a:rPr lang="en-US" sz="2800" b="1" cap="small" dirty="0" smtClean="0">
                <a:solidFill>
                  <a:srgbClr val="FF0000"/>
                </a:solidFill>
              </a:rPr>
              <a:t/>
            </a:r>
            <a:br>
              <a:rPr lang="en-US" sz="2800" b="1" cap="small" dirty="0" smtClean="0">
                <a:solidFill>
                  <a:srgbClr val="FF0000"/>
                </a:solidFill>
              </a:rPr>
            </a:br>
            <a:r>
              <a:rPr lang="en-US" b="1" cap="small" dirty="0">
                <a:solidFill>
                  <a:srgbClr val="FF0000"/>
                </a:solidFill>
              </a:rPr>
              <a:t/>
            </a:r>
            <a:br>
              <a:rPr lang="en-US" b="1" cap="small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99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49963"/>
          </a:xfr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 b="1" dirty="0" smtClean="0"/>
          </a:p>
          <a:p>
            <a:pPr marL="0" indent="0">
              <a:buNone/>
            </a:pPr>
            <a:r>
              <a:rPr lang="en-US" b="1" u="sng" cap="small" dirty="0">
                <a:solidFill>
                  <a:schemeClr val="tx1"/>
                </a:solidFill>
              </a:rPr>
              <a:t>The transmission of inherited characters</a:t>
            </a:r>
            <a:endParaRPr lang="en-US" b="1" u="sng" dirty="0">
              <a:solidFill>
                <a:schemeClr val="tx1"/>
              </a:solidFill>
            </a:endParaRPr>
          </a:p>
          <a:p>
            <a:r>
              <a:rPr lang="en-US" b="1" dirty="0" smtClean="0"/>
              <a:t>1</a:t>
            </a:r>
            <a:r>
              <a:rPr lang="en-US" b="1" dirty="0"/>
              <a:t>. Linkage</a:t>
            </a:r>
            <a:endParaRPr lang="en-US" dirty="0"/>
          </a:p>
          <a:p>
            <a:r>
              <a:rPr lang="en-US" b="1" dirty="0"/>
              <a:t>2. Test for </a:t>
            </a:r>
            <a:r>
              <a:rPr lang="en-US" b="1" dirty="0" err="1"/>
              <a:t>allelism</a:t>
            </a:r>
            <a:endParaRPr lang="en-US" dirty="0"/>
          </a:p>
          <a:p>
            <a:r>
              <a:rPr lang="en-US" b="1" dirty="0"/>
              <a:t>3. Variation in the expression of genes</a:t>
            </a:r>
            <a:endParaRPr lang="en-US" dirty="0"/>
          </a:p>
          <a:p>
            <a:r>
              <a:rPr lang="en-US" b="1" dirty="0"/>
              <a:t>4. Epistasis</a:t>
            </a:r>
            <a:endParaRPr lang="en-US" dirty="0"/>
          </a:p>
          <a:p>
            <a:r>
              <a:rPr lang="en-US" b="1" dirty="0"/>
              <a:t>5. Inheritance of some characters in chickens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09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34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Second  Lecturer   The transmission of inherited characters   Assist. Prof. Dr. Hurea Haddad  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The transmission of inherited characters </dc:title>
  <dc:creator>Ram For Computer</dc:creator>
  <cp:lastModifiedBy>Ram For Computer</cp:lastModifiedBy>
  <cp:revision>27</cp:revision>
  <dcterms:created xsi:type="dcterms:W3CDTF">2006-08-16T00:00:00Z</dcterms:created>
  <dcterms:modified xsi:type="dcterms:W3CDTF">2023-04-18T14:15:17Z</dcterms:modified>
</cp:coreProperties>
</file>