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61" r:id="rId2"/>
    <p:sldId id="262" r:id="rId3"/>
    <p:sldId id="263" r:id="rId4"/>
    <p:sldId id="264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6281"/>
  </p:normalViewPr>
  <p:slideViewPr>
    <p:cSldViewPr snapToGrid="0" snapToObjects="1">
      <p:cViewPr varScale="1">
        <p:scale>
          <a:sx n="121" d="100"/>
          <a:sy n="121" d="100"/>
        </p:scale>
        <p:origin x="200" y="2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5/24/21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5/24/21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5/24/21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5/24/21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5/24/21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5/24/21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5/24/21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5/24/21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5/24/21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5/24/21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5/24/21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5/24/21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5/24/21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5/24/21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5/24/21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5/24/21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5/24/21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5/24/21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C20A0B-70BD-7541-B174-D41887CB8D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</a:pPr>
            <a:r>
              <a:rPr lang="ar-SA" sz="4000" b="1" dirty="0"/>
              <a:t>محاضرات الفكر السياسي المعاصر</a:t>
            </a:r>
            <a:br>
              <a:rPr lang="ar-SA" sz="4000" b="1" dirty="0"/>
            </a:br>
            <a:r>
              <a:rPr lang="ar-SA" sz="4000" b="1" dirty="0"/>
              <a:t>للعام الدراسي ٢٠٢٠- ٢٠٢١ </a:t>
            </a:r>
            <a:endParaRPr lang="en-US" sz="40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C737B9-EE79-BD4E-8AC6-8B3B065156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28600" indent="-228600" algn="ctr" defTabSz="914400" rtl="1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</a:pPr>
            <a:endParaRPr lang="ar-SA" sz="3200" dirty="0">
              <a:solidFill>
                <a:schemeClr val="bg1"/>
              </a:solidFill>
            </a:endParaRPr>
          </a:p>
          <a:p>
            <a:pPr marL="228600" indent="-228600" algn="ctr" defTabSz="914400" rtl="1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</a:pPr>
            <a:r>
              <a:rPr lang="ar-SA" sz="3200" dirty="0"/>
              <a:t>تكملة المادة العلمية ذات العلاقة بأفكار أنطونيو غرامشي: </a:t>
            </a:r>
          </a:p>
          <a:p>
            <a:pPr marL="0" indent="0" algn="ctr" defTabSz="914400" rtl="1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None/>
            </a:pP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9307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6456"/>
    </mc:Choice>
    <mc:Fallback xmlns="">
      <p:transition spd="slow" advTm="96456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1F9C57-C5D0-3347-912A-4E5BF89394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060772"/>
          </a:xfrm>
        </p:spPr>
        <p:txBody>
          <a:bodyPr/>
          <a:lstStyle/>
          <a:p>
            <a:pPr algn="ctr" rtl="1"/>
            <a:r>
              <a:rPr lang="ar-SA" sz="5400" b="1" dirty="0"/>
              <a:t>خامساً- الشمولية من منظور غرامشي</a:t>
            </a:r>
            <a:endParaRPr lang="en-IQ" sz="54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8BB8C6-9314-2E4B-B7A8-15BBE635D4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439918"/>
            <a:ext cx="8946541" cy="4808482"/>
          </a:xfrm>
        </p:spPr>
        <p:txBody>
          <a:bodyPr>
            <a:normAutofit/>
          </a:bodyPr>
          <a:lstStyle/>
          <a:p>
            <a:pPr marL="0" indent="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None/>
            </a:pPr>
            <a:endParaRPr lang="ar-SA" sz="4000" b="1" dirty="0"/>
          </a:p>
          <a:p>
            <a:pPr marL="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None/>
            </a:pPr>
            <a:r>
              <a:rPr lang="ar-SA" sz="4000" b="1" dirty="0"/>
              <a:t>أنواع الشمولية:</a:t>
            </a:r>
          </a:p>
          <a:p>
            <a:pPr marL="0" indent="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None/>
            </a:pPr>
            <a:r>
              <a:rPr lang="ar-SA" sz="4000" b="1" dirty="0"/>
              <a:t>١- الشمولية الرجعية:</a:t>
            </a:r>
          </a:p>
          <a:p>
            <a:pPr marL="0" indent="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None/>
            </a:pPr>
            <a:r>
              <a:rPr lang="ar-SA" sz="4000" b="1" dirty="0"/>
              <a:t>٢- الشمولية التقدمية:</a:t>
            </a:r>
          </a:p>
          <a:p>
            <a:pPr marL="0" indent="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None/>
            </a:pPr>
            <a:r>
              <a:rPr lang="ar-SA" sz="4000" b="1" dirty="0"/>
              <a:t>٣- الماركسية بوصفها أيديولوجيا شمولية:</a:t>
            </a:r>
            <a:endParaRPr lang="en-IQ" sz="4000" b="1" dirty="0"/>
          </a:p>
        </p:txBody>
      </p:sp>
    </p:spTree>
    <p:extLst>
      <p:ext uri="{BB962C8B-B14F-4D97-AF65-F5344CB8AC3E}">
        <p14:creationId xmlns:p14="http://schemas.microsoft.com/office/powerpoint/2010/main" val="40765220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1881"/>
    </mc:Choice>
    <mc:Fallback xmlns="">
      <p:transition spd="slow" advTm="51881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E386ED-563F-5D48-BC5B-2D107D2E59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281489"/>
          </a:xfrm>
        </p:spPr>
        <p:txBody>
          <a:bodyPr/>
          <a:lstStyle/>
          <a:p>
            <a:pPr algn="ctr" rtl="1"/>
            <a:r>
              <a:rPr lang="ar-SA" sz="5400" b="1" dirty="0"/>
              <a:t>سادساً- غرامشي في ميزان النقد</a:t>
            </a:r>
            <a:endParaRPr lang="en-IQ" sz="54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438C69-81D3-304B-BCE8-09F9D6845A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4910" y="1996966"/>
            <a:ext cx="9953297" cy="4251433"/>
          </a:xfrm>
        </p:spPr>
        <p:txBody>
          <a:bodyPr>
            <a:normAutofit/>
          </a:bodyPr>
          <a:lstStyle/>
          <a:p>
            <a:pPr marL="0" indent="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None/>
            </a:pPr>
            <a:r>
              <a:rPr lang="ar-SA" sz="4400" b="1" dirty="0"/>
              <a:t>١- العلاقة بين المجتمع المدني والمجتمع السياسي:</a:t>
            </a:r>
          </a:p>
          <a:p>
            <a:pPr marL="0" indent="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None/>
            </a:pPr>
            <a:r>
              <a:rPr lang="ar-SA" sz="4400" b="1" dirty="0"/>
              <a:t>٢- تأثير غرامشي في مدرسة فرانكفورت:</a:t>
            </a:r>
          </a:p>
          <a:p>
            <a:pPr marL="0" indent="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None/>
            </a:pPr>
            <a:r>
              <a:rPr lang="ar-SA" sz="4400" b="1" dirty="0"/>
              <a:t>٣- أهمية وموقع غرامشي ضمن الاتجاهات الماركسية:</a:t>
            </a:r>
            <a:endParaRPr lang="en-IQ" sz="4400" b="1" dirty="0"/>
          </a:p>
        </p:txBody>
      </p:sp>
    </p:spTree>
    <p:extLst>
      <p:ext uri="{BB962C8B-B14F-4D97-AF65-F5344CB8AC3E}">
        <p14:creationId xmlns:p14="http://schemas.microsoft.com/office/powerpoint/2010/main" val="21282326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21915"/>
    </mc:Choice>
    <mc:Fallback xmlns="">
      <p:transition spd="slow" advTm="421915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E386ED-563F-5D48-BC5B-2D107D2E59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281489"/>
          </a:xfrm>
        </p:spPr>
        <p:txBody>
          <a:bodyPr/>
          <a:lstStyle/>
          <a:p>
            <a:pPr algn="ctr" rtl="1"/>
            <a:r>
              <a:rPr lang="ar-SA" sz="5400" b="1" dirty="0"/>
              <a:t>سادساً- غرامشي في ميزان النقد</a:t>
            </a:r>
            <a:endParaRPr lang="en-IQ" sz="54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438C69-81D3-304B-BCE8-09F9D6845A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4910" y="1996966"/>
            <a:ext cx="9953297" cy="4251433"/>
          </a:xfrm>
        </p:spPr>
        <p:txBody>
          <a:bodyPr>
            <a:normAutofit/>
          </a:bodyPr>
          <a:lstStyle/>
          <a:p>
            <a:pPr marL="0" indent="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None/>
            </a:pPr>
            <a:r>
              <a:rPr lang="ar-SA" sz="4400" b="1" dirty="0"/>
              <a:t>سؤال ختامي:</a:t>
            </a:r>
          </a:p>
          <a:p>
            <a:pPr marL="0" indent="0" algn="just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None/>
            </a:pPr>
            <a:r>
              <a:rPr lang="ar-SA" sz="4400" b="1" dirty="0"/>
              <a:t>كيف يتم الانتقال إلى المجتمع العادل من منظور غرامشي؟</a:t>
            </a:r>
            <a:endParaRPr lang="en-IQ" sz="4400" b="1" dirty="0"/>
          </a:p>
        </p:txBody>
      </p:sp>
    </p:spTree>
    <p:extLst>
      <p:ext uri="{BB962C8B-B14F-4D97-AF65-F5344CB8AC3E}">
        <p14:creationId xmlns:p14="http://schemas.microsoft.com/office/powerpoint/2010/main" val="29205403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35535"/>
    </mc:Choice>
    <mc:Fallback xmlns="">
      <p:transition spd="slow" advTm="335535"/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31</TotalTime>
  <Words>86</Words>
  <Application>Microsoft Macintosh PowerPoint</Application>
  <PresentationFormat>Widescreen</PresentationFormat>
  <Paragraphs>16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Century Gothic</vt:lpstr>
      <vt:lpstr>Wingdings 3</vt:lpstr>
      <vt:lpstr>Ion</vt:lpstr>
      <vt:lpstr>محاضرات الفكر السياسي المعاصر للعام الدراسي ٢٠٢٠- ٢٠٢١ </vt:lpstr>
      <vt:lpstr>خامساً- الشمولية من منظور غرامشي</vt:lpstr>
      <vt:lpstr>سادساً- غرامشي في ميزان النقد</vt:lpstr>
      <vt:lpstr>سادساً- غرامشي في ميزان النقد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محاضرات الفكر السياسي المعاصر للعام الدراسي ٢٠٢٠- ٢٠٢١ </dc:title>
  <dc:creator>hussam_algilly@outlook.com</dc:creator>
  <cp:lastModifiedBy>hussam_algilly@outlook.com</cp:lastModifiedBy>
  <cp:revision>5</cp:revision>
  <dcterms:created xsi:type="dcterms:W3CDTF">2020-12-14T02:19:14Z</dcterms:created>
  <dcterms:modified xsi:type="dcterms:W3CDTF">2021-05-24T06:01:10Z</dcterms:modified>
</cp:coreProperties>
</file>