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1/30/2022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1/30/2022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1/30/2022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1/30/2022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1/30/2022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المستثنى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/>
              <a:t>ا.م.د. ابراهيم الهرشلي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467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ar-IQ" dirty="0"/>
              <a:t>المستثنى هو: اسم يذكر بعد إلا أو إحدى أخواتها مخالفا في الحكم لما قبلها نفيا أو إثباتا نحو جاء الوفد إلا سعداً</a:t>
            </a:r>
            <a:endParaRPr lang="en-US" dirty="0"/>
          </a:p>
          <a:p>
            <a:pPr algn="r" rtl="1"/>
            <a:r>
              <a:rPr lang="ar-IQ" dirty="0"/>
              <a:t>والكلام في الاستثناء ينحصر فيما يأتي:</a:t>
            </a:r>
            <a:endParaRPr lang="en-US" dirty="0"/>
          </a:p>
          <a:p>
            <a:pPr algn="r" rtl="1"/>
            <a:r>
              <a:rPr lang="ar-IQ" dirty="0"/>
              <a:t>-المستثنى منه</a:t>
            </a:r>
            <a:endParaRPr lang="en-US" dirty="0"/>
          </a:p>
          <a:p>
            <a:pPr algn="r" rtl="1"/>
            <a:r>
              <a:rPr lang="ar-IQ" dirty="0"/>
              <a:t>- المستثنى</a:t>
            </a:r>
            <a:endParaRPr lang="en-US" dirty="0"/>
          </a:p>
          <a:p>
            <a:pPr algn="r" rtl="1"/>
            <a:r>
              <a:rPr lang="ar-IQ" dirty="0"/>
              <a:t>- أدوات الاستثناء</a:t>
            </a:r>
            <a:endParaRPr lang="en-US" dirty="0"/>
          </a:p>
          <a:p>
            <a:pPr algn="r" rtl="1"/>
            <a:r>
              <a:rPr lang="ar-IQ" dirty="0"/>
              <a:t>المستثنى منه هو الاسم الداخل في الحكم مثل: (الوفد في المثال السابق) كثيراما يكون مذكورا، وفي بعض الأحيان يكون محذوفا.</a:t>
            </a:r>
            <a:endParaRPr lang="en-US" dirty="0"/>
          </a:p>
          <a:p>
            <a:pPr algn="r" rtl="1"/>
            <a:r>
              <a:rPr lang="ar-IQ" dirty="0"/>
              <a:t>والمستثنى هو المخرج من المستثنى منه </a:t>
            </a:r>
            <a:endParaRPr lang="en-US" dirty="0"/>
          </a:p>
          <a:p>
            <a:pPr algn="r" rtl="1"/>
            <a:r>
              <a:rPr lang="ar-IQ" dirty="0"/>
              <a:t>وأدوات الاستثناء هي:(إلا وغير وسوى وعدا وخلا وحاشا وقد ألحقوا بها لاسيما وليس ولا يكون وبيد).</a:t>
            </a:r>
            <a:endParaRPr lang="en-US" dirty="0"/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3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ar-IQ" dirty="0"/>
              <a:t>والمستتنى قسمان : متصل ومنقطع</a:t>
            </a:r>
            <a:endParaRPr lang="en-US" dirty="0"/>
          </a:p>
          <a:p>
            <a:pPr algn="r" rtl="1"/>
            <a:r>
              <a:rPr lang="ar-IQ" dirty="0"/>
              <a:t>المستثنى المتصل: هو ماكان من جنس المستثنى منه مثل: جاء القوم إلا محمداً</a:t>
            </a:r>
            <a:endParaRPr lang="en-US" dirty="0"/>
          </a:p>
          <a:p>
            <a:pPr algn="r" rtl="1"/>
            <a:r>
              <a:rPr lang="ar-IQ" dirty="0"/>
              <a:t>المستثنى المنقطع: ما كان من غير جنس المستثنى منه مثل جاء المسافرون الا كتابَهم </a:t>
            </a:r>
            <a:endParaRPr lang="en-US" dirty="0"/>
          </a:p>
          <a:p>
            <a:pPr algn="r" rtl="1"/>
            <a:r>
              <a:rPr lang="ar-IQ" dirty="0"/>
              <a:t>والمستثنى بالا له ثلاث حالات:</a:t>
            </a:r>
            <a:endParaRPr lang="en-US" dirty="0"/>
          </a:p>
          <a:p>
            <a:pPr algn="r" rtl="1"/>
            <a:r>
              <a:rPr lang="ar-IQ" b="1" dirty="0"/>
              <a:t>الحالة الأولى : وجوب النصب</a:t>
            </a:r>
            <a:endParaRPr lang="en-US" dirty="0"/>
          </a:p>
          <a:p>
            <a:pPr algn="r" rtl="1"/>
            <a:r>
              <a:rPr lang="ar-IQ" dirty="0"/>
              <a:t>يجب نصب المستثنى بالا في ثلاث حالات:</a:t>
            </a:r>
            <a:endParaRPr lang="en-US" dirty="0"/>
          </a:p>
          <a:p>
            <a:pPr lvl="0" algn="r" rtl="1"/>
            <a:r>
              <a:rPr lang="ar-IQ" dirty="0"/>
              <a:t>إذا كان المستثنى مؤخرا في كلام تام موجب نحو : قام القوم إلا سليماً</a:t>
            </a:r>
            <a:endParaRPr lang="en-US" dirty="0"/>
          </a:p>
          <a:p>
            <a:pPr lvl="0" algn="r" rtl="1"/>
            <a:r>
              <a:rPr lang="ar-IQ" dirty="0"/>
              <a:t>إذا تقدم المستثنى على المستثنى منه سواء كان الكلام موجبا أو منفيا نحو قام إلا سليماً القوم </a:t>
            </a:r>
            <a:r>
              <a:rPr lang="ar-SA" dirty="0"/>
              <a:t>و ما </a:t>
            </a:r>
            <a:r>
              <a:rPr lang="ar-IQ" dirty="0"/>
              <a:t>قام إلا سليماً القوم.</a:t>
            </a:r>
            <a:endParaRPr lang="en-US" dirty="0"/>
          </a:p>
          <a:p>
            <a:pPr algn="r"/>
            <a:r>
              <a:rPr lang="ar-IQ" dirty="0"/>
              <a:t>إذا كان المستثنى منقطعا جاء المسافرون الا كتابَهم.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672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r" rtl="1"/>
            <a:r>
              <a:rPr lang="ar-IQ" b="1" dirty="0"/>
              <a:t>الحالة الثانية: </a:t>
            </a:r>
            <a:r>
              <a:rPr lang="ar-IQ" dirty="0"/>
              <a:t>جواز النصب والاتباع  </a:t>
            </a:r>
            <a:endParaRPr lang="en-US" dirty="0"/>
          </a:p>
          <a:p>
            <a:pPr algn="r" rtl="1"/>
            <a:r>
              <a:rPr lang="ar-IQ" dirty="0"/>
              <a:t> يجوز في المستثنى النصب وجعله بدلا من المستثنى منه إذا وقع بعد المستثنى منه في كلام تام غير موجب نحو ماجاء القوم إلا سليما  أو إلا سليمٌ.</a:t>
            </a:r>
            <a:endParaRPr lang="en-US" dirty="0"/>
          </a:p>
          <a:p>
            <a:pPr algn="r" rtl="1"/>
            <a:r>
              <a:rPr lang="ar-IQ" b="1" dirty="0"/>
              <a:t>الحالة الثالثة: إعرابه على حسب العوامل</a:t>
            </a:r>
            <a:endParaRPr lang="en-US" dirty="0"/>
          </a:p>
          <a:p>
            <a:pPr algn="r" rtl="1"/>
            <a:r>
              <a:rPr lang="ar-IQ" dirty="0"/>
              <a:t>يكون اعراب المستثنى بالا على حسب ما يقتضيه العامل الذي قبلها  إذا حذف المستثنى منه، وكان الكلام غير موجب ، فتكون إلا كأنها لم تكن موجودة ويقال لها المستثنى المفرغ.</a:t>
            </a:r>
            <a:endParaRPr lang="en-US" dirty="0"/>
          </a:p>
          <a:p>
            <a:pPr algn="r" rtl="1"/>
            <a:r>
              <a:rPr lang="ar-IQ" dirty="0"/>
              <a:t>نحو ما جاء إلا نجيبٌ و ما رأيت إلا نجيباً وما مررت إلا بنجيبٍ</a:t>
            </a:r>
            <a:endParaRPr lang="en-US" dirty="0"/>
          </a:p>
          <a:p>
            <a:pPr algn="r" rtl="1"/>
            <a:r>
              <a:rPr lang="ar-IQ" dirty="0"/>
              <a:t>وحكم المستثنى بغير وسوى أن يجر المستثنى بإضافتهما إليه، أما حكم نفس غير وسوى فحكمهما حكم الام الواقع بعد إلا في الأحوال الثلاثة السابقة التي ذكرنا نحو:</a:t>
            </a:r>
            <a:endParaRPr lang="en-US" dirty="0"/>
          </a:p>
          <a:p>
            <a:pPr algn="r" rtl="1"/>
            <a:r>
              <a:rPr lang="ar-IQ" dirty="0"/>
              <a:t>قام القوم غيرَ سليمٍ  و ما قام القوم غيرَ أو غيرُ سليمٍ و ما جاء غيرُ سليم</a:t>
            </a:r>
            <a:endParaRPr lang="en-US" dirty="0"/>
          </a:p>
          <a:p>
            <a:pPr algn="r" rtl="1"/>
            <a:r>
              <a:rPr lang="ar-IQ" dirty="0"/>
              <a:t>والمستثنى بعدا وخلا وحاشا </a:t>
            </a:r>
            <a:r>
              <a:rPr lang="ar-IQ" dirty="0" smtClean="0"/>
              <a:t>.</a:t>
            </a:r>
            <a:endParaRPr lang="en-US" dirty="0"/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6857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TM02900722[[fn=Ion Boardroom]]</Template>
  <TotalTime>2</TotalTime>
  <Words>333</Words>
  <Application>Microsoft Office PowerPoint</Application>
  <PresentationFormat>Widescreen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Century Gothic</vt:lpstr>
      <vt:lpstr>Times New Roman</vt:lpstr>
      <vt:lpstr>Wingdings 3</vt:lpstr>
      <vt:lpstr>Ion Boardroom</vt:lpstr>
      <vt:lpstr>المستثنى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المستثنى</dc:title>
  <dc:creator>Excellence</dc:creator>
  <cp:lastModifiedBy>Excellence</cp:lastModifiedBy>
  <cp:revision>1</cp:revision>
  <dcterms:created xsi:type="dcterms:W3CDTF">2022-01-30T14:03:01Z</dcterms:created>
  <dcterms:modified xsi:type="dcterms:W3CDTF">2022-01-30T14:05:35Z</dcterms:modified>
</cp:coreProperties>
</file>