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6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63" y="2424545"/>
            <a:ext cx="98921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rtl="1">
              <a:defRPr/>
            </a:pPr>
            <a:r>
              <a:rPr lang="ar-IQ" sz="2800" kern="0" dirty="0">
                <a:solidFill>
                  <a:prstClr val="black"/>
                </a:solidFill>
                <a:latin typeface="Garamond"/>
                <a:cs typeface="Ali_K_Sharif bold" pitchFamily="2" charset="-78"/>
              </a:rPr>
              <a:t>شةش ثالَوويةكي بينراو لة يةكيَك لة طؤشةكانيةوة و كاتيَك يةكيَك لة تيرةكانى  شويَن كةوتةى ئةندازةى ضوارطؤشةكة هاوتةريب دةبيَت بة هيَلَي ئاسؤ و تيايدا شةش ثالَووةكة بة ئاستى بينيندا دةرِوات  يان ئاستى بينين  بة شةش ثالَووةكة دا دةرِوات </a:t>
            </a:r>
            <a:r>
              <a:rPr lang="ar-IQ" sz="2800" kern="0" dirty="0" smtClean="0">
                <a:solidFill>
                  <a:prstClr val="black"/>
                </a:solidFill>
                <a:latin typeface="Garamond"/>
                <a:cs typeface="Ali_K_Sharif bold" pitchFamily="2" charset="-78"/>
              </a:rPr>
              <a:t>.</a:t>
            </a:r>
            <a:r>
              <a:rPr lang="en-US" sz="2800" kern="0" dirty="0" smtClean="0">
                <a:solidFill>
                  <a:prstClr val="black"/>
                </a:solidFill>
                <a:latin typeface="Garamond"/>
                <a:cs typeface="Ali_K_Sharif bold" pitchFamily="2" charset="-78"/>
              </a:rPr>
              <a:t> </a:t>
            </a:r>
            <a:r>
              <a:rPr lang="ar-IQ" sz="2800" kern="0" dirty="0" smtClean="0">
                <a:solidFill>
                  <a:prstClr val="black"/>
                </a:solidFill>
                <a:latin typeface="Garamond"/>
                <a:cs typeface="Ali_K_Sharif bold" pitchFamily="2" charset="-78"/>
              </a:rPr>
              <a:t>شيوةى ذمارة 97</a:t>
            </a:r>
            <a:endParaRPr lang="en-US" sz="24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2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74473" y="2618510"/>
            <a:ext cx="7178096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43254" y="1838098"/>
            <a:ext cx="0" cy="217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9280" y="1482436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أَ</a:t>
            </a:r>
            <a:endParaRPr lang="en-US" dirty="0"/>
          </a:p>
        </p:txBody>
      </p:sp>
      <p:cxnSp>
        <p:nvCxnSpPr>
          <p:cNvPr id="33" name="Straight Connector 32"/>
          <p:cNvCxnSpPr>
            <a:stCxn id="16" idx="2"/>
          </p:cNvCxnSpPr>
          <p:nvPr/>
        </p:nvCxnSpPr>
        <p:spPr>
          <a:xfrm>
            <a:off x="6649666" y="1851768"/>
            <a:ext cx="4102903" cy="75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2"/>
          </p:cNvCxnSpPr>
          <p:nvPr/>
        </p:nvCxnSpPr>
        <p:spPr>
          <a:xfrm flipH="1">
            <a:off x="1745673" y="1851768"/>
            <a:ext cx="4903993" cy="75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625650" y="2618510"/>
            <a:ext cx="5017605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649666" y="2618510"/>
            <a:ext cx="4102903" cy="141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81834" y="34776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67532" y="34962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35338" y="30575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cxnSp>
        <p:nvCxnSpPr>
          <p:cNvPr id="55" name="Straight Connector 54"/>
          <p:cNvCxnSpPr>
            <a:stCxn id="16" idx="2"/>
            <a:endCxn id="16" idx="2"/>
          </p:cNvCxnSpPr>
          <p:nvPr/>
        </p:nvCxnSpPr>
        <p:spPr>
          <a:xfrm>
            <a:off x="6649666" y="18517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2"/>
          </p:cNvCxnSpPr>
          <p:nvPr/>
        </p:nvCxnSpPr>
        <p:spPr>
          <a:xfrm flipH="1">
            <a:off x="5834496" y="1851768"/>
            <a:ext cx="815170" cy="76674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2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74473" y="2618510"/>
            <a:ext cx="7178096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43254" y="1838098"/>
            <a:ext cx="0" cy="217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32798" y="1510608"/>
            <a:ext cx="17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أَ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622474" y="1838098"/>
            <a:ext cx="4072193" cy="78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687771" y="1851952"/>
            <a:ext cx="4934702" cy="78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625650" y="2618510"/>
            <a:ext cx="5017605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649666" y="2618510"/>
            <a:ext cx="4102903" cy="141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81834" y="34776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67532" y="34962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35338" y="30575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cxnSp>
        <p:nvCxnSpPr>
          <p:cNvPr id="55" name="Straight Connector 54"/>
          <p:cNvCxnSpPr>
            <a:stCxn id="16" idx="2"/>
            <a:endCxn id="16" idx="2"/>
          </p:cNvCxnSpPr>
          <p:nvPr/>
        </p:nvCxnSpPr>
        <p:spPr>
          <a:xfrm>
            <a:off x="6622474" y="1879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2"/>
          </p:cNvCxnSpPr>
          <p:nvPr/>
        </p:nvCxnSpPr>
        <p:spPr>
          <a:xfrm flipH="1">
            <a:off x="5776594" y="1879940"/>
            <a:ext cx="845880" cy="79426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7633855" y="2022764"/>
            <a:ext cx="13854" cy="1657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347855" y="2022764"/>
            <a:ext cx="0" cy="1611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43303" y="2138343"/>
            <a:ext cx="17103" cy="1288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07114" y="181796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565973" y="1638622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75044" y="16306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0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74473" y="2618510"/>
            <a:ext cx="7178096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43254" y="1838098"/>
            <a:ext cx="0" cy="217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32798" y="1510608"/>
            <a:ext cx="17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أَ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622474" y="1838098"/>
            <a:ext cx="4072193" cy="78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687771" y="1851952"/>
            <a:ext cx="4934702" cy="78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625650" y="2618510"/>
            <a:ext cx="5017605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649666" y="2618510"/>
            <a:ext cx="4102903" cy="141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81834" y="34776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67532" y="34962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35338" y="30575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cxnSp>
        <p:nvCxnSpPr>
          <p:cNvPr id="55" name="Straight Connector 54"/>
          <p:cNvCxnSpPr>
            <a:stCxn id="16" idx="2"/>
            <a:endCxn id="16" idx="2"/>
          </p:cNvCxnSpPr>
          <p:nvPr/>
        </p:nvCxnSpPr>
        <p:spPr>
          <a:xfrm>
            <a:off x="6622474" y="18799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2"/>
          </p:cNvCxnSpPr>
          <p:nvPr/>
        </p:nvCxnSpPr>
        <p:spPr>
          <a:xfrm flipH="1">
            <a:off x="5776594" y="1879940"/>
            <a:ext cx="845880" cy="79426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7633855" y="2022764"/>
            <a:ext cx="13854" cy="16579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347855" y="2022764"/>
            <a:ext cx="0" cy="161186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343303" y="2138343"/>
            <a:ext cx="17103" cy="1288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07114" y="1817961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565973" y="1638622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75044" y="16306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وًً</a:t>
            </a:r>
            <a:endParaRPr lang="en-US" dirty="0"/>
          </a:p>
        </p:txBody>
      </p:sp>
      <p:cxnSp>
        <p:nvCxnSpPr>
          <p:cNvPr id="22" name="Straight Connector 21"/>
          <p:cNvCxnSpPr>
            <a:stCxn id="48" idx="2"/>
            <a:endCxn id="49" idx="2"/>
          </p:cNvCxnSpPr>
          <p:nvPr/>
        </p:nvCxnSpPr>
        <p:spPr>
          <a:xfrm flipV="1">
            <a:off x="6347537" y="2007954"/>
            <a:ext cx="1358859" cy="17933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47855" y="2022764"/>
            <a:ext cx="999682" cy="1645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3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183" y="119471"/>
            <a:ext cx="11043664" cy="5851838"/>
          </a:xfrm>
        </p:spPr>
        <p:txBody>
          <a:bodyPr>
            <a:noAutofit/>
          </a:bodyPr>
          <a:lstStyle/>
          <a:p>
            <a:pPr algn="just" rtl="1"/>
            <a:endParaRPr lang="en-US" sz="2400" dirty="0">
              <a:cs typeface="Ali_K_Sahifa Bold" pitchFamily="2" charset="-78"/>
            </a:endParaRP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1 ـ ديارى كردنى </a:t>
            </a:r>
            <a:r>
              <a:rPr lang="ar-IQ" sz="2400" dirty="0">
                <a:cs typeface="Ali_K_Sahifa Bold" pitchFamily="2" charset="-78"/>
              </a:rPr>
              <a:t>هيَلَي </a:t>
            </a:r>
            <a:r>
              <a:rPr lang="ar-IQ" sz="2400" dirty="0" smtClean="0">
                <a:cs typeface="Ali_K_Sahifa Bold" pitchFamily="2" charset="-78"/>
              </a:rPr>
              <a:t>ئاستي بينين بة دوو خالَى (خ) و (ق).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2 ـ  هيَلَي زةوى دياري دةكةين </a:t>
            </a:r>
            <a:r>
              <a:rPr lang="ar-IQ" sz="2400" dirty="0">
                <a:cs typeface="Ali_K_Sahifa Bold" pitchFamily="2" charset="-78"/>
              </a:rPr>
              <a:t>بة دوو </a:t>
            </a:r>
            <a:r>
              <a:rPr lang="ar-IQ" sz="2400" dirty="0" smtClean="0">
                <a:cs typeface="Ali_K_Sahifa Bold" pitchFamily="2" charset="-78"/>
              </a:rPr>
              <a:t>خالَى (س سً) و هاوتةريب بيَت بة </a:t>
            </a:r>
            <a:r>
              <a:rPr lang="ar-IQ" sz="2400" dirty="0">
                <a:cs typeface="Ali_K_Sahifa Bold" pitchFamily="2" charset="-78"/>
              </a:rPr>
              <a:t>هيَلَي </a:t>
            </a:r>
            <a:r>
              <a:rPr lang="ar-IQ" sz="2400" dirty="0" smtClean="0">
                <a:cs typeface="Ali_K_Sahifa Bold" pitchFamily="2" charset="-78"/>
              </a:rPr>
              <a:t>ئاستي بينين. 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3 ـ   ويَنةكيَشانى يةكيَك </a:t>
            </a:r>
            <a:r>
              <a:rPr lang="ar-IQ" sz="2400" kern="0" dirty="0" smtClean="0">
                <a:latin typeface="Garamond"/>
                <a:cs typeface="Ali_K_Sharif bold" pitchFamily="2" charset="-78"/>
              </a:rPr>
              <a:t>لة </a:t>
            </a:r>
            <a:r>
              <a:rPr lang="ar-IQ" sz="2400" kern="0" dirty="0">
                <a:latin typeface="Garamond"/>
                <a:cs typeface="Ali_K_Sharif bold" pitchFamily="2" charset="-78"/>
              </a:rPr>
              <a:t>تيرةكانى  شويَن كةوتةى ئةندازةى </a:t>
            </a:r>
            <a:r>
              <a:rPr lang="ar-IQ" sz="2400" kern="0" dirty="0" smtClean="0">
                <a:latin typeface="Garamond"/>
                <a:cs typeface="Ali_K_Sharif bold" pitchFamily="2" charset="-78"/>
              </a:rPr>
              <a:t>ضوارطؤشةكة بة مةرجيَك هاوتةريب بيَت </a:t>
            </a:r>
            <a:r>
              <a:rPr lang="ar-IQ" sz="2400" kern="0" dirty="0">
                <a:latin typeface="Garamond"/>
                <a:cs typeface="Ali_K_Sharif bold" pitchFamily="2" charset="-78"/>
              </a:rPr>
              <a:t>بة هيَلَي </a:t>
            </a:r>
            <a:r>
              <a:rPr lang="ar-IQ" sz="2400" dirty="0">
                <a:cs typeface="Ali_K_Sahifa Bold" pitchFamily="2" charset="-78"/>
              </a:rPr>
              <a:t>ئاستي </a:t>
            </a:r>
            <a:r>
              <a:rPr lang="ar-IQ" sz="2400" dirty="0" smtClean="0">
                <a:cs typeface="Ali_K_Sahifa Bold" pitchFamily="2" charset="-78"/>
              </a:rPr>
              <a:t>بينين.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4 ـ </a:t>
            </a:r>
            <a:r>
              <a:rPr lang="ar-IQ" sz="2400" dirty="0">
                <a:cs typeface="Ali_K_Sahifa Bold" pitchFamily="2" charset="-78"/>
              </a:rPr>
              <a:t>ديارى كردنى </a:t>
            </a:r>
            <a:r>
              <a:rPr lang="ar-IQ" sz="2400" dirty="0" smtClean="0">
                <a:cs typeface="Ali_K_Sahifa Bold" pitchFamily="2" charset="-78"/>
              </a:rPr>
              <a:t>تيرةى ستوون  لةسةر تيرةى يةكةم و دواتر ضوارطؤشةكة تةواو دةكريَت.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5 ـ طواستنةوةى ضوارطؤشةكة لة رووبةرى زةوى بؤ رووبةرى بينراو بةيارمةتى شويَن كةوتة ئةندازةييةكان دةبيَت. 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6 ـ ويًنةى شيَوةى ضوارطؤشةى طواستراو تةواو دةكةينبة خالَةكانى (أ  بً  جً  دً ). 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7 ـ </a:t>
            </a:r>
            <a:r>
              <a:rPr lang="ar-IQ" sz="2400" dirty="0">
                <a:cs typeface="Ali_K_Sahifa Bold" pitchFamily="2" charset="-78"/>
              </a:rPr>
              <a:t> </a:t>
            </a:r>
            <a:r>
              <a:rPr lang="ar-IQ" sz="2400" dirty="0" smtClean="0">
                <a:cs typeface="Ali_K_Sahifa Bold" pitchFamily="2" charset="-78"/>
              </a:rPr>
              <a:t>لة خالَى (أ) ةوة هيَلَي ستوونى (أ أً ) رادةكيَشين بة مةرجيَك  </a:t>
            </a:r>
            <a:r>
              <a:rPr lang="ar-IQ" sz="2400" dirty="0">
                <a:cs typeface="Ali_K_Sahifa Bold" pitchFamily="2" charset="-78"/>
              </a:rPr>
              <a:t> </a:t>
            </a:r>
            <a:r>
              <a:rPr lang="ar-IQ" sz="2400" dirty="0" smtClean="0">
                <a:cs typeface="Ali_K_Sahifa Bold" pitchFamily="2" charset="-78"/>
              </a:rPr>
              <a:t>دريَذى هيَلَي (أ اً) = بة دريَذى لايةكةى </a:t>
            </a:r>
            <a:r>
              <a:rPr lang="ar-IQ" sz="2400" dirty="0">
                <a:cs typeface="Ali_K_Sahifa Bold" pitchFamily="2" charset="-78"/>
              </a:rPr>
              <a:t> ضوارطؤشةكة </a:t>
            </a:r>
            <a:r>
              <a:rPr lang="ar-IQ" sz="2400" dirty="0" smtClean="0">
                <a:cs typeface="Ali_K_Sahifa Bold" pitchFamily="2" charset="-78"/>
              </a:rPr>
              <a:t>و دواتر هيَلَي (أً ج) رادةكيَشين.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8 ـ هيَلَةكانى ( أ ق ) ( أً ق) (أ قً) (أ قً) </a:t>
            </a:r>
            <a:r>
              <a:rPr lang="ar-IQ" sz="2400" dirty="0">
                <a:cs typeface="Ali_K_Sahifa Bold" pitchFamily="2" charset="-78"/>
              </a:rPr>
              <a:t>رادةكيَشين </a:t>
            </a:r>
            <a:r>
              <a:rPr lang="ar-IQ" sz="2400" dirty="0" smtClean="0">
                <a:cs typeface="Ali_K_Sahifa Bold" pitchFamily="2" charset="-78"/>
              </a:rPr>
              <a:t>.</a:t>
            </a:r>
          </a:p>
          <a:p>
            <a:pPr algn="just" rtl="1"/>
            <a:r>
              <a:rPr lang="ar-IQ" sz="2400" dirty="0" smtClean="0">
                <a:cs typeface="Ali_K_Sahifa Bold" pitchFamily="2" charset="-78"/>
              </a:rPr>
              <a:t>9 ـ </a:t>
            </a:r>
            <a:r>
              <a:rPr lang="ar-IQ" sz="2400" dirty="0">
                <a:cs typeface="Ali_K_Sahifa Bold" pitchFamily="2" charset="-78"/>
              </a:rPr>
              <a:t> </a:t>
            </a:r>
            <a:r>
              <a:rPr lang="ar-IQ" sz="2400" dirty="0" smtClean="0">
                <a:cs typeface="Ali_K_Sahifa Bold" pitchFamily="2" charset="-78"/>
              </a:rPr>
              <a:t>لة خالَةكانى (بً  </a:t>
            </a:r>
            <a:r>
              <a:rPr lang="ar-IQ" sz="2400" dirty="0">
                <a:cs typeface="Ali_K_Sahifa Bold" pitchFamily="2" charset="-78"/>
              </a:rPr>
              <a:t>جً  دً </a:t>
            </a:r>
            <a:r>
              <a:rPr lang="ar-IQ" sz="2400" dirty="0" smtClean="0">
                <a:cs typeface="Ali_K_Sahifa Bold" pitchFamily="2" charset="-78"/>
              </a:rPr>
              <a:t>) </a:t>
            </a:r>
            <a:r>
              <a:rPr lang="ar-IQ" sz="2400" dirty="0">
                <a:cs typeface="Ali_K_Sahifa Bold" pitchFamily="2" charset="-78"/>
              </a:rPr>
              <a:t>هيَلَي ستوونى </a:t>
            </a:r>
            <a:r>
              <a:rPr lang="ar-IQ" sz="2400" dirty="0" smtClean="0">
                <a:cs typeface="Ali_K_Sahifa Bold" pitchFamily="2" charset="-78"/>
              </a:rPr>
              <a:t> رادةكيَشريَن تا لة ( أً قً ) ( أً ق )  ( أخ)  يةكتر دةبرِن ـ </a:t>
            </a:r>
            <a:endParaRPr lang="ar-IQ" sz="2400" dirty="0">
              <a:cs typeface="Ali_K_Sahifa Bold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144982" y="1496291"/>
            <a:ext cx="55418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46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01091" y="4003963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796145" y="3990109"/>
            <a:ext cx="1371601" cy="1385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01091" y="4003963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3796145" y="3990109"/>
            <a:ext cx="1371601" cy="1385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1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01091" y="4003963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3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367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37709" y="2618510"/>
            <a:ext cx="6914860" cy="1385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9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837709" y="2618510"/>
            <a:ext cx="6914860" cy="1385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37709" y="2618510"/>
            <a:ext cx="6914860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" idx="2"/>
          </p:cNvCxnSpPr>
          <p:nvPr/>
        </p:nvCxnSpPr>
        <p:spPr>
          <a:xfrm flipV="1">
            <a:off x="6529280" y="3680752"/>
            <a:ext cx="1146138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334000" y="3680752"/>
            <a:ext cx="1309254" cy="3186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94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74473" y="2618510"/>
            <a:ext cx="7178096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43254" y="1838098"/>
            <a:ext cx="0" cy="217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9280" y="1482436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أَ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881834" y="34776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67532" y="34962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35338" y="30575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cxnSp>
        <p:nvCxnSpPr>
          <p:cNvPr id="55" name="Straight Connector 54"/>
          <p:cNvCxnSpPr>
            <a:stCxn id="16" idx="2"/>
            <a:endCxn id="16" idx="2"/>
          </p:cNvCxnSpPr>
          <p:nvPr/>
        </p:nvCxnSpPr>
        <p:spPr>
          <a:xfrm>
            <a:off x="6649666" y="18517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0" idx="2"/>
          </p:cNvCxnSpPr>
          <p:nvPr/>
        </p:nvCxnSpPr>
        <p:spPr>
          <a:xfrm flipV="1">
            <a:off x="6529280" y="3680752"/>
            <a:ext cx="1146138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2" idx="3"/>
            <a:endCxn id="30" idx="2"/>
          </p:cNvCxnSpPr>
          <p:nvPr/>
        </p:nvCxnSpPr>
        <p:spPr>
          <a:xfrm>
            <a:off x="5238146" y="3680931"/>
            <a:ext cx="1291134" cy="369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78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03564" y="2604655"/>
            <a:ext cx="10681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52569" y="21614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0853" y="21383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خ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25650" y="4017818"/>
            <a:ext cx="9684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53624" y="363463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9855" y="356080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سً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67746" y="5264726"/>
            <a:ext cx="2909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2474" y="4003963"/>
            <a:ext cx="27708" cy="2493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67746" y="4003963"/>
            <a:ext cx="1454728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67746" y="5264726"/>
            <a:ext cx="1482436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474" y="4003962"/>
            <a:ext cx="1454727" cy="126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50182" y="5264726"/>
            <a:ext cx="1427019" cy="126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5306" y="3680752"/>
            <a:ext cx="2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ar-IQ" dirty="0" smtClean="0">
                <a:cs typeface="Ali_K_Sahifa Bold" pitchFamily="2" charset="-78"/>
              </a:rPr>
              <a:t>أ</a:t>
            </a:r>
            <a:endParaRPr lang="en-US" dirty="0">
              <a:cs typeface="Ali_K_Sahifa Bold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0372" y="503393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5306" y="649778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180548" y="5043233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20758" y="218683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>
                <a:cs typeface="Ali_K_Sahifa Bold" pitchFamily="2" charset="-78"/>
              </a:rPr>
              <a:t>قَ</a:t>
            </a:r>
            <a:endParaRPr lang="en-US" dirty="0">
              <a:cs typeface="Ali_K_Sahifa Bold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67746" y="4003963"/>
            <a:ext cx="0" cy="1214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80761" y="2618510"/>
            <a:ext cx="628347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74473" y="2618510"/>
            <a:ext cx="7178096" cy="139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069409" y="4036230"/>
            <a:ext cx="27708" cy="119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34496" y="2586246"/>
            <a:ext cx="2234913" cy="141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625650" y="2604655"/>
            <a:ext cx="7643042" cy="141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834496" y="2604656"/>
            <a:ext cx="808758" cy="1394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43254" y="1838098"/>
            <a:ext cx="0" cy="2179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9280" y="1482436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أَ</a:t>
            </a:r>
            <a:endParaRPr lang="en-US" dirty="0"/>
          </a:p>
        </p:txBody>
      </p:sp>
      <p:cxnSp>
        <p:nvCxnSpPr>
          <p:cNvPr id="33" name="Straight Connector 32"/>
          <p:cNvCxnSpPr>
            <a:stCxn id="16" idx="2"/>
          </p:cNvCxnSpPr>
          <p:nvPr/>
        </p:nvCxnSpPr>
        <p:spPr>
          <a:xfrm>
            <a:off x="6649666" y="1851768"/>
            <a:ext cx="4102903" cy="75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2"/>
          </p:cNvCxnSpPr>
          <p:nvPr/>
        </p:nvCxnSpPr>
        <p:spPr>
          <a:xfrm flipH="1">
            <a:off x="1745673" y="1851768"/>
            <a:ext cx="4903993" cy="75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625650" y="2618510"/>
            <a:ext cx="5017605" cy="139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649666" y="2618510"/>
            <a:ext cx="4102903" cy="1417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81834" y="34776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دً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67532" y="349626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بً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35338" y="30575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dirty="0" smtClean="0"/>
              <a:t>جً</a:t>
            </a:r>
            <a:endParaRPr lang="en-US" dirty="0"/>
          </a:p>
        </p:txBody>
      </p:sp>
      <p:cxnSp>
        <p:nvCxnSpPr>
          <p:cNvPr id="55" name="Straight Connector 54"/>
          <p:cNvCxnSpPr>
            <a:stCxn id="16" idx="2"/>
            <a:endCxn id="16" idx="2"/>
          </p:cNvCxnSpPr>
          <p:nvPr/>
        </p:nvCxnSpPr>
        <p:spPr>
          <a:xfrm>
            <a:off x="6649666" y="18517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74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342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Ali_K_Sahifa Bold</vt:lpstr>
      <vt:lpstr>Ali_K_Sharif bold</vt:lpstr>
      <vt:lpstr>Arial</vt:lpstr>
      <vt:lpstr>Century Gothic</vt:lpstr>
      <vt:lpstr>Garamond</vt:lpstr>
      <vt:lpstr>Tahoma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Ibrahim</cp:lastModifiedBy>
  <cp:revision>26</cp:revision>
  <dcterms:created xsi:type="dcterms:W3CDTF">2021-04-14T12:27:04Z</dcterms:created>
  <dcterms:modified xsi:type="dcterms:W3CDTF">2021-04-14T16:19:57Z</dcterms:modified>
</cp:coreProperties>
</file>