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33" r:id="rId4"/>
    <p:sldId id="287" r:id="rId5"/>
    <p:sldId id="316" r:id="rId6"/>
    <p:sldId id="318" r:id="rId7"/>
    <p:sldId id="319" r:id="rId8"/>
    <p:sldId id="321" r:id="rId9"/>
    <p:sldId id="322" r:id="rId10"/>
    <p:sldId id="320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0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3" d="100"/>
          <a:sy n="23" d="100"/>
        </p:scale>
        <p:origin x="14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4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9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8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4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3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0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0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9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9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D38C-006E-4F1B-BC55-F88C464772CC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17334-EEB8-48F1-912E-68F44422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2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1815090"/>
            <a:ext cx="9144000" cy="2387600"/>
          </a:xfrm>
        </p:spPr>
        <p:txBody>
          <a:bodyPr>
            <a:normAutofit/>
          </a:bodyPr>
          <a:lstStyle/>
          <a:p>
            <a:r>
              <a:rPr lang="ar-IQ" sz="4000" dirty="0">
                <a:solidFill>
                  <a:prstClr val="black"/>
                </a:solidFill>
                <a:cs typeface="Ali_K_Sahifa Bold" pitchFamily="2" charset="-78"/>
              </a:rPr>
              <a:t>ضؤنيةتى ويَنةكيَشانى</a:t>
            </a:r>
            <a:r>
              <a:rPr lang="ar-IQ" sz="4000" dirty="0">
                <a:solidFill>
                  <a:srgbClr val="5B9BD5">
                    <a:lumMod val="75000"/>
                  </a:srgbClr>
                </a:solidFill>
                <a:cs typeface="Ali_K_Sahifa Bold" pitchFamily="2" charset="-78"/>
              </a:rPr>
              <a:t> </a:t>
            </a:r>
            <a:r>
              <a:rPr lang="ar-IQ" sz="4000" dirty="0" smtClean="0">
                <a:solidFill>
                  <a:srgbClr val="5B9BD5">
                    <a:lumMod val="75000"/>
                  </a:srgbClr>
                </a:solidFill>
                <a:cs typeface="Ali_K_Sahifa Bold" pitchFamily="2" charset="-78"/>
              </a:rPr>
              <a:t>ذوور 1 </a:t>
            </a:r>
            <a:r>
              <a:rPr lang="ar-IQ" sz="4000" dirty="0" smtClean="0">
                <a:solidFill>
                  <a:prstClr val="black"/>
                </a:solidFill>
                <a:cs typeface="Ali_K_Sahifa Bold" pitchFamily="2" charset="-78"/>
              </a:rPr>
              <a:t>لة </a:t>
            </a:r>
            <a:r>
              <a:rPr lang="ar-IQ" sz="4000" dirty="0">
                <a:solidFill>
                  <a:prstClr val="black"/>
                </a:solidFill>
                <a:cs typeface="Ali_K_Sahifa Bold" pitchFamily="2" charset="-78"/>
              </a:rPr>
              <a:t>بارى </a:t>
            </a:r>
            <a:r>
              <a:rPr lang="ar-IQ" sz="4000" dirty="0" smtClean="0">
                <a:solidFill>
                  <a:prstClr val="black"/>
                </a:solidFill>
                <a:cs typeface="Ali_K_Sahifa Bold" pitchFamily="2" charset="-78"/>
              </a:rPr>
              <a:t>روانطة </a:t>
            </a:r>
            <a:br>
              <a:rPr lang="ar-IQ" sz="4000" dirty="0" smtClean="0">
                <a:solidFill>
                  <a:prstClr val="black"/>
                </a:solidFill>
                <a:cs typeface="Ali_K_Sahifa Bold" pitchFamily="2" charset="-78"/>
              </a:rPr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7222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57"/>
    </mc:Choice>
    <mc:Fallback xmlns="">
      <p:transition spd="slow" advTm="1735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337048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16300" y="3464902"/>
            <a:ext cx="1176973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3" idx="2"/>
          </p:cNvCxnSpPr>
          <p:nvPr/>
        </p:nvCxnSpPr>
        <p:spPr>
          <a:xfrm>
            <a:off x="734236" y="1925782"/>
            <a:ext cx="5433969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16300" y="3464902"/>
            <a:ext cx="3449118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413164" y="2119745"/>
            <a:ext cx="13854" cy="4116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32985" y="2437454"/>
            <a:ext cx="39202" cy="3193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97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16300" y="3464902"/>
            <a:ext cx="1176973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3" idx="2"/>
          </p:cNvCxnSpPr>
          <p:nvPr/>
        </p:nvCxnSpPr>
        <p:spPr>
          <a:xfrm>
            <a:off x="734236" y="1925782"/>
            <a:ext cx="5433969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16300" y="3464902"/>
            <a:ext cx="3449118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413164" y="2119745"/>
            <a:ext cx="13854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9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16300" y="3464902"/>
            <a:ext cx="1176973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3" idx="2"/>
          </p:cNvCxnSpPr>
          <p:nvPr/>
        </p:nvCxnSpPr>
        <p:spPr>
          <a:xfrm>
            <a:off x="734236" y="1925782"/>
            <a:ext cx="5433969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16300" y="3464902"/>
            <a:ext cx="3449118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413164" y="2119745"/>
            <a:ext cx="13854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3" idx="2"/>
          </p:cNvCxnSpPr>
          <p:nvPr/>
        </p:nvCxnSpPr>
        <p:spPr>
          <a:xfrm flipH="1">
            <a:off x="6168205" y="1496291"/>
            <a:ext cx="5421281" cy="1968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3" idx="2"/>
          </p:cNvCxnSpPr>
          <p:nvPr/>
        </p:nvCxnSpPr>
        <p:spPr>
          <a:xfrm flipH="1" flipV="1">
            <a:off x="6168205" y="3464902"/>
            <a:ext cx="5421281" cy="1411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1" idx="2"/>
          </p:cNvCxnSpPr>
          <p:nvPr/>
        </p:nvCxnSpPr>
        <p:spPr>
          <a:xfrm flipV="1">
            <a:off x="9421091" y="3408218"/>
            <a:ext cx="2597396" cy="3290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2"/>
          </p:cNvCxnSpPr>
          <p:nvPr/>
        </p:nvCxnSpPr>
        <p:spPr>
          <a:xfrm flipV="1">
            <a:off x="4239491" y="3408218"/>
            <a:ext cx="7778996" cy="330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127673" y="2119745"/>
            <a:ext cx="13854" cy="3699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548255" y="2576945"/>
            <a:ext cx="0" cy="2299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34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16300" y="3464902"/>
            <a:ext cx="1176973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3" idx="2"/>
          </p:cNvCxnSpPr>
          <p:nvPr/>
        </p:nvCxnSpPr>
        <p:spPr>
          <a:xfrm>
            <a:off x="734236" y="1925782"/>
            <a:ext cx="5433969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16300" y="3464902"/>
            <a:ext cx="3449118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413164" y="2119745"/>
            <a:ext cx="13854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3" idx="2"/>
          </p:cNvCxnSpPr>
          <p:nvPr/>
        </p:nvCxnSpPr>
        <p:spPr>
          <a:xfrm flipH="1">
            <a:off x="6168205" y="1413164"/>
            <a:ext cx="5421281" cy="2051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3" idx="2"/>
          </p:cNvCxnSpPr>
          <p:nvPr/>
        </p:nvCxnSpPr>
        <p:spPr>
          <a:xfrm flipH="1" flipV="1">
            <a:off x="6168205" y="3464902"/>
            <a:ext cx="5421281" cy="1411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1" idx="2"/>
          </p:cNvCxnSpPr>
          <p:nvPr/>
        </p:nvCxnSpPr>
        <p:spPr>
          <a:xfrm flipV="1">
            <a:off x="9421091" y="3408218"/>
            <a:ext cx="2597396" cy="3290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2"/>
          </p:cNvCxnSpPr>
          <p:nvPr/>
        </p:nvCxnSpPr>
        <p:spPr>
          <a:xfrm flipV="1">
            <a:off x="4239491" y="3408218"/>
            <a:ext cx="7778996" cy="330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127675" y="1925782"/>
            <a:ext cx="27707" cy="3893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548255" y="2576945"/>
            <a:ext cx="0" cy="2299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27675" y="1925782"/>
            <a:ext cx="27707" cy="2558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01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16300" y="3464902"/>
            <a:ext cx="1176973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3" idx="2"/>
          </p:cNvCxnSpPr>
          <p:nvPr/>
        </p:nvCxnSpPr>
        <p:spPr>
          <a:xfrm>
            <a:off x="734236" y="1925782"/>
            <a:ext cx="5433969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16300" y="3464902"/>
            <a:ext cx="3449118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413164" y="2119745"/>
            <a:ext cx="13854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3" idx="2"/>
          </p:cNvCxnSpPr>
          <p:nvPr/>
        </p:nvCxnSpPr>
        <p:spPr>
          <a:xfrm flipH="1">
            <a:off x="6168205" y="1413164"/>
            <a:ext cx="5421281" cy="2051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3" idx="2"/>
          </p:cNvCxnSpPr>
          <p:nvPr/>
        </p:nvCxnSpPr>
        <p:spPr>
          <a:xfrm flipH="1" flipV="1">
            <a:off x="6168205" y="3464902"/>
            <a:ext cx="5421281" cy="1411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1" idx="2"/>
          </p:cNvCxnSpPr>
          <p:nvPr/>
        </p:nvCxnSpPr>
        <p:spPr>
          <a:xfrm flipV="1">
            <a:off x="9421091" y="3408218"/>
            <a:ext cx="2597396" cy="3290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2"/>
          </p:cNvCxnSpPr>
          <p:nvPr/>
        </p:nvCxnSpPr>
        <p:spPr>
          <a:xfrm flipV="1">
            <a:off x="4239491" y="3408218"/>
            <a:ext cx="7778996" cy="330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127675" y="1925782"/>
            <a:ext cx="27707" cy="3893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548255" y="2576945"/>
            <a:ext cx="0" cy="2299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27675" y="1925782"/>
            <a:ext cx="27707" cy="2558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427018" y="2390617"/>
            <a:ext cx="1245169" cy="3845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7018" y="2119745"/>
            <a:ext cx="1245169" cy="3408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092036" y="2331934"/>
            <a:ext cx="83128" cy="3486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548255" y="1925782"/>
            <a:ext cx="1579420" cy="2189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548255" y="2576945"/>
            <a:ext cx="1579420" cy="1907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9144000" y="1925782"/>
            <a:ext cx="983675" cy="2308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144000" y="2331933"/>
            <a:ext cx="983675" cy="2253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31927" y="2119745"/>
            <a:ext cx="41564" cy="224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8548255" y="2331933"/>
            <a:ext cx="595745" cy="178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530256" y="2553282"/>
            <a:ext cx="613744" cy="1699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35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16300" y="3464902"/>
            <a:ext cx="1176973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3" idx="2"/>
          </p:cNvCxnSpPr>
          <p:nvPr/>
        </p:nvCxnSpPr>
        <p:spPr>
          <a:xfrm>
            <a:off x="734236" y="1925782"/>
            <a:ext cx="5433969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16300" y="3464902"/>
            <a:ext cx="3449118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413164" y="2119745"/>
            <a:ext cx="13854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3" idx="2"/>
          </p:cNvCxnSpPr>
          <p:nvPr/>
        </p:nvCxnSpPr>
        <p:spPr>
          <a:xfrm flipH="1">
            <a:off x="6168205" y="1413164"/>
            <a:ext cx="5421281" cy="2051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3" idx="2"/>
          </p:cNvCxnSpPr>
          <p:nvPr/>
        </p:nvCxnSpPr>
        <p:spPr>
          <a:xfrm flipH="1" flipV="1">
            <a:off x="6168205" y="3464902"/>
            <a:ext cx="5421281" cy="1411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1" idx="2"/>
          </p:cNvCxnSpPr>
          <p:nvPr/>
        </p:nvCxnSpPr>
        <p:spPr>
          <a:xfrm flipV="1">
            <a:off x="9421091" y="3408218"/>
            <a:ext cx="2597396" cy="3290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2"/>
          </p:cNvCxnSpPr>
          <p:nvPr/>
        </p:nvCxnSpPr>
        <p:spPr>
          <a:xfrm flipV="1">
            <a:off x="4239491" y="3408218"/>
            <a:ext cx="7778996" cy="330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127675" y="1925782"/>
            <a:ext cx="27707" cy="3893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548255" y="2576945"/>
            <a:ext cx="0" cy="2299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27675" y="1925782"/>
            <a:ext cx="27707" cy="2558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427018" y="2390617"/>
            <a:ext cx="1245169" cy="3845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7018" y="2119745"/>
            <a:ext cx="1245169" cy="3408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092036" y="2331934"/>
            <a:ext cx="83128" cy="3486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548255" y="1925782"/>
            <a:ext cx="1579420" cy="2189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548255" y="2576945"/>
            <a:ext cx="1579420" cy="1907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9144000" y="1925782"/>
            <a:ext cx="983675" cy="2308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144000" y="2331933"/>
            <a:ext cx="983675" cy="2253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31927" y="2119745"/>
            <a:ext cx="41564" cy="224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8548255" y="2331933"/>
            <a:ext cx="595745" cy="178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530256" y="2553282"/>
            <a:ext cx="613744" cy="1699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769927" y="2437454"/>
            <a:ext cx="69273" cy="1677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239491" y="2895600"/>
            <a:ext cx="3826253" cy="1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13" idx="2"/>
          </p:cNvCxnSpPr>
          <p:nvPr/>
        </p:nvCxnSpPr>
        <p:spPr>
          <a:xfrm flipV="1">
            <a:off x="1593273" y="3464902"/>
            <a:ext cx="4574932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2"/>
          </p:cNvCxnSpPr>
          <p:nvPr/>
        </p:nvCxnSpPr>
        <p:spPr>
          <a:xfrm flipV="1">
            <a:off x="3865418" y="3464902"/>
            <a:ext cx="2302787" cy="323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375564" y="2909455"/>
            <a:ext cx="13854" cy="169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3" idx="2"/>
          </p:cNvCxnSpPr>
          <p:nvPr/>
        </p:nvCxnSpPr>
        <p:spPr>
          <a:xfrm flipV="1">
            <a:off x="2812473" y="3464902"/>
            <a:ext cx="3355732" cy="3246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05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16300" y="3464902"/>
            <a:ext cx="1176973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3" idx="2"/>
          </p:cNvCxnSpPr>
          <p:nvPr/>
        </p:nvCxnSpPr>
        <p:spPr>
          <a:xfrm>
            <a:off x="734236" y="1925782"/>
            <a:ext cx="5433969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16300" y="3464902"/>
            <a:ext cx="3449118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413164" y="2119745"/>
            <a:ext cx="13854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3" idx="2"/>
          </p:cNvCxnSpPr>
          <p:nvPr/>
        </p:nvCxnSpPr>
        <p:spPr>
          <a:xfrm flipH="1">
            <a:off x="6168205" y="1413164"/>
            <a:ext cx="5421281" cy="2051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3" idx="2"/>
          </p:cNvCxnSpPr>
          <p:nvPr/>
        </p:nvCxnSpPr>
        <p:spPr>
          <a:xfrm flipH="1" flipV="1">
            <a:off x="6168205" y="3464902"/>
            <a:ext cx="5421281" cy="1411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1" idx="2"/>
          </p:cNvCxnSpPr>
          <p:nvPr/>
        </p:nvCxnSpPr>
        <p:spPr>
          <a:xfrm flipV="1">
            <a:off x="9421091" y="3408218"/>
            <a:ext cx="2597396" cy="3290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2"/>
          </p:cNvCxnSpPr>
          <p:nvPr/>
        </p:nvCxnSpPr>
        <p:spPr>
          <a:xfrm flipV="1">
            <a:off x="4239491" y="3408218"/>
            <a:ext cx="7778996" cy="330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127675" y="1925782"/>
            <a:ext cx="27707" cy="3893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548255" y="2576945"/>
            <a:ext cx="0" cy="2299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27675" y="1925782"/>
            <a:ext cx="27707" cy="2558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427018" y="2390617"/>
            <a:ext cx="1245169" cy="3845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7018" y="2119745"/>
            <a:ext cx="1245169" cy="3408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092036" y="2331934"/>
            <a:ext cx="83128" cy="3486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548255" y="1925782"/>
            <a:ext cx="1579420" cy="2189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548255" y="2576945"/>
            <a:ext cx="1579420" cy="1907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9144000" y="1925782"/>
            <a:ext cx="983675" cy="2308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144000" y="2331933"/>
            <a:ext cx="983675" cy="2253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31927" y="2119745"/>
            <a:ext cx="41564" cy="224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8548255" y="2331933"/>
            <a:ext cx="595745" cy="178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530256" y="2553282"/>
            <a:ext cx="613744" cy="1699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769927" y="2437454"/>
            <a:ext cx="69273" cy="1677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239491" y="2895600"/>
            <a:ext cx="3826253" cy="1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13" idx="2"/>
          </p:cNvCxnSpPr>
          <p:nvPr/>
        </p:nvCxnSpPr>
        <p:spPr>
          <a:xfrm flipV="1">
            <a:off x="1593273" y="3464902"/>
            <a:ext cx="4574932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2"/>
          </p:cNvCxnSpPr>
          <p:nvPr/>
        </p:nvCxnSpPr>
        <p:spPr>
          <a:xfrm flipV="1">
            <a:off x="3865418" y="3464902"/>
            <a:ext cx="2302787" cy="323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375564" y="2909455"/>
            <a:ext cx="13854" cy="169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3" idx="2"/>
          </p:cNvCxnSpPr>
          <p:nvPr/>
        </p:nvCxnSpPr>
        <p:spPr>
          <a:xfrm flipV="1">
            <a:off x="2812473" y="3464902"/>
            <a:ext cx="3355732" cy="3246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27418" y="2909455"/>
            <a:ext cx="77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8" idx="2"/>
          </p:cNvCxnSpPr>
          <p:nvPr/>
        </p:nvCxnSpPr>
        <p:spPr>
          <a:xfrm flipH="1">
            <a:off x="4239491" y="2719490"/>
            <a:ext cx="3759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500255" y="3920836"/>
            <a:ext cx="2579546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13" idx="2"/>
          </p:cNvCxnSpPr>
          <p:nvPr/>
        </p:nvCxnSpPr>
        <p:spPr>
          <a:xfrm flipH="1" flipV="1">
            <a:off x="6168205" y="3464902"/>
            <a:ext cx="3252886" cy="323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13" idx="2"/>
          </p:cNvCxnSpPr>
          <p:nvPr/>
        </p:nvCxnSpPr>
        <p:spPr>
          <a:xfrm flipV="1">
            <a:off x="4225434" y="3464902"/>
            <a:ext cx="1942771" cy="323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500255" y="2719490"/>
            <a:ext cx="0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7287491" y="2719490"/>
            <a:ext cx="13854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13" idx="2"/>
          </p:cNvCxnSpPr>
          <p:nvPr/>
        </p:nvCxnSpPr>
        <p:spPr>
          <a:xfrm flipV="1">
            <a:off x="5403273" y="3464902"/>
            <a:ext cx="764932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13" idx="2"/>
          </p:cNvCxnSpPr>
          <p:nvPr/>
        </p:nvCxnSpPr>
        <p:spPr>
          <a:xfrm flipH="1" flipV="1">
            <a:off x="6168205" y="3464902"/>
            <a:ext cx="1911596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802582" y="2719490"/>
            <a:ext cx="0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5888182" y="2719490"/>
            <a:ext cx="0" cy="1884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13" idx="2"/>
          </p:cNvCxnSpPr>
          <p:nvPr/>
        </p:nvCxnSpPr>
        <p:spPr>
          <a:xfrm flipH="1" flipV="1">
            <a:off x="6168205" y="3464902"/>
            <a:ext cx="523540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6325460" y="2719490"/>
            <a:ext cx="0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83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16300" y="3464902"/>
            <a:ext cx="1176973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3" idx="2"/>
          </p:cNvCxnSpPr>
          <p:nvPr/>
        </p:nvCxnSpPr>
        <p:spPr>
          <a:xfrm>
            <a:off x="734236" y="1925782"/>
            <a:ext cx="5433969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16300" y="3464902"/>
            <a:ext cx="3449118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413164" y="2119745"/>
            <a:ext cx="13854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3" idx="2"/>
          </p:cNvCxnSpPr>
          <p:nvPr/>
        </p:nvCxnSpPr>
        <p:spPr>
          <a:xfrm flipH="1">
            <a:off x="6168205" y="1413164"/>
            <a:ext cx="5421281" cy="2051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3" idx="2"/>
          </p:cNvCxnSpPr>
          <p:nvPr/>
        </p:nvCxnSpPr>
        <p:spPr>
          <a:xfrm flipH="1" flipV="1">
            <a:off x="6168205" y="3464902"/>
            <a:ext cx="5421281" cy="1411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1" idx="2"/>
          </p:cNvCxnSpPr>
          <p:nvPr/>
        </p:nvCxnSpPr>
        <p:spPr>
          <a:xfrm flipV="1">
            <a:off x="9421091" y="3408218"/>
            <a:ext cx="2597396" cy="3290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2"/>
          </p:cNvCxnSpPr>
          <p:nvPr/>
        </p:nvCxnSpPr>
        <p:spPr>
          <a:xfrm flipV="1">
            <a:off x="4239491" y="3408218"/>
            <a:ext cx="7778996" cy="330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127675" y="1925782"/>
            <a:ext cx="27707" cy="3893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548255" y="2576945"/>
            <a:ext cx="0" cy="2299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27675" y="1925782"/>
            <a:ext cx="27707" cy="2558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427018" y="2390617"/>
            <a:ext cx="1245169" cy="3845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7018" y="2119745"/>
            <a:ext cx="1245169" cy="3408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092036" y="2331934"/>
            <a:ext cx="83128" cy="3486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548255" y="1925782"/>
            <a:ext cx="1579420" cy="2189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548255" y="2576945"/>
            <a:ext cx="1579420" cy="1907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9144000" y="1925782"/>
            <a:ext cx="983675" cy="2308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144000" y="2331933"/>
            <a:ext cx="983675" cy="2253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31927" y="2119745"/>
            <a:ext cx="41564" cy="224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8548255" y="2331933"/>
            <a:ext cx="595745" cy="178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530256" y="2553282"/>
            <a:ext cx="613744" cy="1699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769927" y="2437454"/>
            <a:ext cx="69273" cy="1677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239491" y="2895600"/>
            <a:ext cx="3826253" cy="1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13" idx="2"/>
          </p:cNvCxnSpPr>
          <p:nvPr/>
        </p:nvCxnSpPr>
        <p:spPr>
          <a:xfrm flipV="1">
            <a:off x="1593273" y="3464902"/>
            <a:ext cx="4574932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2"/>
          </p:cNvCxnSpPr>
          <p:nvPr/>
        </p:nvCxnSpPr>
        <p:spPr>
          <a:xfrm flipV="1">
            <a:off x="3865418" y="3464902"/>
            <a:ext cx="2302787" cy="323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375564" y="2909455"/>
            <a:ext cx="13854" cy="169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3" idx="2"/>
          </p:cNvCxnSpPr>
          <p:nvPr/>
        </p:nvCxnSpPr>
        <p:spPr>
          <a:xfrm flipV="1">
            <a:off x="2812473" y="3464902"/>
            <a:ext cx="3355732" cy="3246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27418" y="2909455"/>
            <a:ext cx="77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8" idx="2"/>
          </p:cNvCxnSpPr>
          <p:nvPr/>
        </p:nvCxnSpPr>
        <p:spPr>
          <a:xfrm flipH="1">
            <a:off x="4239491" y="2719490"/>
            <a:ext cx="3759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500255" y="3920836"/>
            <a:ext cx="2579546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13" idx="2"/>
          </p:cNvCxnSpPr>
          <p:nvPr/>
        </p:nvCxnSpPr>
        <p:spPr>
          <a:xfrm flipH="1" flipV="1">
            <a:off x="6168205" y="3464902"/>
            <a:ext cx="3252886" cy="323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13" idx="2"/>
          </p:cNvCxnSpPr>
          <p:nvPr/>
        </p:nvCxnSpPr>
        <p:spPr>
          <a:xfrm flipV="1">
            <a:off x="4225434" y="3464902"/>
            <a:ext cx="1942771" cy="323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500255" y="2719490"/>
            <a:ext cx="0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7287491" y="2719490"/>
            <a:ext cx="13854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13" idx="2"/>
          </p:cNvCxnSpPr>
          <p:nvPr/>
        </p:nvCxnSpPr>
        <p:spPr>
          <a:xfrm flipV="1">
            <a:off x="5403273" y="3464902"/>
            <a:ext cx="764932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13" idx="2"/>
          </p:cNvCxnSpPr>
          <p:nvPr/>
        </p:nvCxnSpPr>
        <p:spPr>
          <a:xfrm flipH="1" flipV="1">
            <a:off x="6168205" y="3464902"/>
            <a:ext cx="1911596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802582" y="2719490"/>
            <a:ext cx="0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5888182" y="2719490"/>
            <a:ext cx="0" cy="1884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13" idx="2"/>
          </p:cNvCxnSpPr>
          <p:nvPr/>
        </p:nvCxnSpPr>
        <p:spPr>
          <a:xfrm flipH="1" flipV="1">
            <a:off x="6168205" y="3464902"/>
            <a:ext cx="523540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6325460" y="2719490"/>
            <a:ext cx="0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00255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8881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325460" y="2759949"/>
            <a:ext cx="0" cy="1160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8025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287491" y="2719490"/>
            <a:ext cx="13854" cy="1242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00255" y="2719490"/>
            <a:ext cx="1801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500255" y="3920836"/>
            <a:ext cx="1801090" cy="41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79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16300" y="3464902"/>
            <a:ext cx="1176973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3" idx="2"/>
          </p:cNvCxnSpPr>
          <p:nvPr/>
        </p:nvCxnSpPr>
        <p:spPr>
          <a:xfrm>
            <a:off x="734236" y="1925782"/>
            <a:ext cx="5433969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16300" y="3464902"/>
            <a:ext cx="3449118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413164" y="2119745"/>
            <a:ext cx="13854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3" idx="2"/>
          </p:cNvCxnSpPr>
          <p:nvPr/>
        </p:nvCxnSpPr>
        <p:spPr>
          <a:xfrm flipH="1">
            <a:off x="6168205" y="1413164"/>
            <a:ext cx="5421281" cy="2051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3" idx="2"/>
          </p:cNvCxnSpPr>
          <p:nvPr/>
        </p:nvCxnSpPr>
        <p:spPr>
          <a:xfrm flipH="1" flipV="1">
            <a:off x="6168205" y="3464902"/>
            <a:ext cx="5421281" cy="1411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1" idx="2"/>
          </p:cNvCxnSpPr>
          <p:nvPr/>
        </p:nvCxnSpPr>
        <p:spPr>
          <a:xfrm flipV="1">
            <a:off x="9421091" y="3408218"/>
            <a:ext cx="2597396" cy="3290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2"/>
          </p:cNvCxnSpPr>
          <p:nvPr/>
        </p:nvCxnSpPr>
        <p:spPr>
          <a:xfrm flipV="1">
            <a:off x="4239491" y="3408218"/>
            <a:ext cx="7778996" cy="330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127675" y="1925782"/>
            <a:ext cx="27707" cy="3893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548255" y="2576945"/>
            <a:ext cx="0" cy="2299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27675" y="1925782"/>
            <a:ext cx="27707" cy="2558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427018" y="2390617"/>
            <a:ext cx="1245169" cy="3845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7018" y="2119745"/>
            <a:ext cx="1245169" cy="3408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092036" y="2331934"/>
            <a:ext cx="83128" cy="3486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548255" y="1925782"/>
            <a:ext cx="1579420" cy="2189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548255" y="2576945"/>
            <a:ext cx="1579420" cy="1907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9144000" y="1925782"/>
            <a:ext cx="983675" cy="2308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144000" y="2331933"/>
            <a:ext cx="983675" cy="2253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31927" y="2119745"/>
            <a:ext cx="41564" cy="224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8548255" y="2331933"/>
            <a:ext cx="595745" cy="178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530256" y="2553282"/>
            <a:ext cx="613744" cy="1699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769927" y="2437454"/>
            <a:ext cx="69273" cy="1677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239491" y="2895600"/>
            <a:ext cx="3826253" cy="1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13" idx="2"/>
          </p:cNvCxnSpPr>
          <p:nvPr/>
        </p:nvCxnSpPr>
        <p:spPr>
          <a:xfrm flipV="1">
            <a:off x="1593273" y="3464902"/>
            <a:ext cx="4574932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2"/>
          </p:cNvCxnSpPr>
          <p:nvPr/>
        </p:nvCxnSpPr>
        <p:spPr>
          <a:xfrm flipV="1">
            <a:off x="3865418" y="3464902"/>
            <a:ext cx="2302787" cy="323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375564" y="2909455"/>
            <a:ext cx="13854" cy="169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3" idx="2"/>
          </p:cNvCxnSpPr>
          <p:nvPr/>
        </p:nvCxnSpPr>
        <p:spPr>
          <a:xfrm flipV="1">
            <a:off x="2812473" y="3464902"/>
            <a:ext cx="3355732" cy="3246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27418" y="2909455"/>
            <a:ext cx="77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8" idx="2"/>
          </p:cNvCxnSpPr>
          <p:nvPr/>
        </p:nvCxnSpPr>
        <p:spPr>
          <a:xfrm flipH="1">
            <a:off x="4239491" y="2719490"/>
            <a:ext cx="3759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500255" y="3920836"/>
            <a:ext cx="2579546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13" idx="2"/>
          </p:cNvCxnSpPr>
          <p:nvPr/>
        </p:nvCxnSpPr>
        <p:spPr>
          <a:xfrm flipH="1" flipV="1">
            <a:off x="6168205" y="3464902"/>
            <a:ext cx="3252886" cy="323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13" idx="2"/>
          </p:cNvCxnSpPr>
          <p:nvPr/>
        </p:nvCxnSpPr>
        <p:spPr>
          <a:xfrm flipV="1">
            <a:off x="4225434" y="3464902"/>
            <a:ext cx="1942771" cy="323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500255" y="2719490"/>
            <a:ext cx="0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7287491" y="2719490"/>
            <a:ext cx="13854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13" idx="2"/>
          </p:cNvCxnSpPr>
          <p:nvPr/>
        </p:nvCxnSpPr>
        <p:spPr>
          <a:xfrm flipV="1">
            <a:off x="5403273" y="3464902"/>
            <a:ext cx="764932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13" idx="2"/>
          </p:cNvCxnSpPr>
          <p:nvPr/>
        </p:nvCxnSpPr>
        <p:spPr>
          <a:xfrm flipH="1" flipV="1">
            <a:off x="6168205" y="3464902"/>
            <a:ext cx="1911596" cy="327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802582" y="2719490"/>
            <a:ext cx="0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5888182" y="2719490"/>
            <a:ext cx="0" cy="1884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13" idx="2"/>
          </p:cNvCxnSpPr>
          <p:nvPr/>
        </p:nvCxnSpPr>
        <p:spPr>
          <a:xfrm flipH="1" flipV="1">
            <a:off x="6168205" y="3464902"/>
            <a:ext cx="523540" cy="325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6325460" y="2719490"/>
            <a:ext cx="0" cy="186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00255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8881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325460" y="2759949"/>
            <a:ext cx="0" cy="1160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8025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287491" y="2719490"/>
            <a:ext cx="13854" cy="1242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00255" y="2719490"/>
            <a:ext cx="1801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500255" y="3920836"/>
            <a:ext cx="1801090" cy="41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5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579174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0588" y="6294342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4236" y="254560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427018" y="2119745"/>
            <a:ext cx="0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54984" y="1925783"/>
            <a:ext cx="398" cy="2558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175164" y="2331935"/>
            <a:ext cx="0" cy="3542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73491" y="2119746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839200" y="2437456"/>
            <a:ext cx="1" cy="1797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403273" y="2909455"/>
            <a:ext cx="1" cy="169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27418" y="2909455"/>
            <a:ext cx="77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500255" y="3920836"/>
            <a:ext cx="2579546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00255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8881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325460" y="2759949"/>
            <a:ext cx="0" cy="1160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8025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287491" y="2719490"/>
            <a:ext cx="13854" cy="1242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00255" y="2719490"/>
            <a:ext cx="1801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500255" y="3920836"/>
            <a:ext cx="1801090" cy="41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6982" y="6698673"/>
            <a:ext cx="5886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1664" y="6291221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96982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8351" y="249382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11533521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538381" y="6709669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940357" y="1799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1976529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اً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6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204642"/>
            <a:ext cx="10882746" cy="6445540"/>
          </a:xfrm>
        </p:spPr>
        <p:txBody>
          <a:bodyPr>
            <a:noAutofit/>
          </a:bodyPr>
          <a:lstStyle/>
          <a:p>
            <a:pPr marL="0" lvl="0" indent="0" algn="just" rtl="1">
              <a:buNone/>
            </a:pP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هةنطاوةكانى ضؤنيةتى ويَنةكيَشانى 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(</a:t>
            </a:r>
            <a:r>
              <a:rPr lang="ar-IQ" sz="3200" dirty="0" smtClean="0">
                <a:solidFill>
                  <a:srgbClr val="5B9BD5">
                    <a:lumMod val="75000"/>
                  </a:srgbClr>
                </a:solidFill>
                <a:cs typeface="Ali_K_Sahifa Bold" pitchFamily="2" charset="-78"/>
              </a:rPr>
              <a:t>ضوارضيَوةى ذوور+ ئةستوورى دةرطا و ثةنجةرة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) </a:t>
            </a: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لة بارى روانطة 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:</a:t>
            </a:r>
          </a:p>
          <a:p>
            <a:pPr marL="0" lvl="0" indent="0" algn="just" rtl="1">
              <a:buNone/>
            </a:pP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1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ـ ديارى كردنى هيَلَى ئاستى بينين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وديارى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كردنى خالَى سةرةكى بينين لة خالَى(خ)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وديارى كردنى دوو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خالَى مةودا لة خالَى (ق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قً) بة مةرجيَك كة بة ماوةيةكى يةكسان 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دوورن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بن لة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خالَى سةرةكى بينين لة خالَى(خ). </a:t>
            </a:r>
          </a:p>
          <a:p>
            <a:pPr marL="0" lvl="0" indent="0" algn="just" rtl="1">
              <a:buNone/>
            </a:pP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2 ـ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هيَلَى (أ ب )لة سةرةوةى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ئاستى بينين (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ج د ) لة ذيَرةوةى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ئاستى بينين دةكيَشين بة مةرجيَك هاوتةريب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بن  سةبارةت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بة هيَلَى ئاستى بينين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.</a:t>
            </a:r>
          </a:p>
          <a:p>
            <a:pPr marL="0" lvl="0" indent="0" algn="just" rtl="1">
              <a:buNone/>
            </a:pP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3 ـ هيَلَى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(أ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ج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)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(ب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د ) دةكيَشين بة مةرجيَك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ستوون بن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سةبارةت بة هيَلَى ئاستى بينين .</a:t>
            </a:r>
          </a:p>
          <a:p>
            <a:pPr marL="0" lvl="0" indent="0" algn="just" rtl="1">
              <a:buNone/>
            </a:pP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3 ـ طةياندنى خالَةكانى (أ ب ج د )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بة خالَى(خ) ئةنجام دةدريَت .</a:t>
            </a:r>
          </a:p>
          <a:p>
            <a:pPr marL="0" lvl="0" indent="0" algn="just" rtl="1">
              <a:buNone/>
            </a:pP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4ـ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دياركرنى قوولَى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قةبارةي ذوورةكة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بة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هيَلَى(ب ق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) لة خالَي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(اً).</a:t>
            </a:r>
            <a:endParaRPr lang="ar-IQ" dirty="0">
              <a:solidFill>
                <a:prstClr val="black"/>
              </a:solidFill>
              <a:cs typeface="Ali_K_Sahifa Bold" pitchFamily="2" charset="-78"/>
            </a:endParaRPr>
          </a:p>
          <a:p>
            <a:pPr marL="0" indent="0" algn="just" rtl="1">
              <a:buNone/>
            </a:pP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5 ـ لة خالَي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(اً) هيَلَيَكى هاوتةريب بة هيَلَى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ئاسؤيي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 رادةكيَشين بةمةرجيًك هيَلَى (أ خ )ببرِن لة خالَي(بً).</a:t>
            </a:r>
            <a:endParaRPr lang="ar-IQ" dirty="0">
              <a:solidFill>
                <a:prstClr val="black"/>
              </a:solidFill>
              <a:cs typeface="Ali_K_Sahifa Bold" pitchFamily="2" charset="-78"/>
            </a:endParaRPr>
          </a:p>
          <a:p>
            <a:pPr marL="0" indent="0" algn="just" rtl="1">
              <a:buNone/>
            </a:pP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6 ـ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خالَي( أً بً) دوو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هيَلَى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ستوونى رادةكيَشين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بةمةرجيًك هيَلَى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(ج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خ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) ( د خ ) ببرِن 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لة خالَي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( جً دً) دواتر هيَلَي (</a:t>
            </a:r>
            <a:r>
              <a:rPr lang="ar-IQ" dirty="0">
                <a:solidFill>
                  <a:prstClr val="black"/>
                </a:solidFill>
                <a:cs typeface="Ali_K_Sahifa Bold" pitchFamily="2" charset="-78"/>
              </a:rPr>
              <a:t>جً </a:t>
            </a: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دً ) بة يةك دةطةيةنين .</a:t>
            </a:r>
            <a:endParaRPr lang="ar-IQ" dirty="0">
              <a:solidFill>
                <a:prstClr val="black"/>
              </a:solidFill>
              <a:cs typeface="Ali_K_Sahifa Bold" pitchFamily="2" charset="-78"/>
            </a:endParaRPr>
          </a:p>
          <a:p>
            <a:pPr marL="0" lvl="0" indent="0" algn="just" rtl="1">
              <a:buNone/>
            </a:pPr>
            <a:r>
              <a:rPr lang="ar-IQ" dirty="0" smtClean="0">
                <a:solidFill>
                  <a:prstClr val="black"/>
                </a:solidFill>
                <a:cs typeface="Ali_K_Sahifa Bold" pitchFamily="2" charset="-78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625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889"/>
    </mc:Choice>
    <mc:Fallback xmlns="">
      <p:transition spd="slow" advTm="86889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579174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0588" y="6294342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4236" y="254560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427018" y="2119745"/>
            <a:ext cx="0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54984" y="1925783"/>
            <a:ext cx="398" cy="2558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175164" y="2331935"/>
            <a:ext cx="0" cy="3542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73491" y="2119746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839200" y="2437456"/>
            <a:ext cx="1" cy="1797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403273" y="2909455"/>
            <a:ext cx="1" cy="169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27418" y="2909455"/>
            <a:ext cx="77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500255" y="3920836"/>
            <a:ext cx="2579546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00255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8881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325460" y="2759949"/>
            <a:ext cx="0" cy="1160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8025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287491" y="2719490"/>
            <a:ext cx="13854" cy="1242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00255" y="2719490"/>
            <a:ext cx="1801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500255" y="3920836"/>
            <a:ext cx="1801090" cy="41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6982" y="6698673"/>
            <a:ext cx="5886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1664" y="6291221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96982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8351" y="249382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11533521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538381" y="6709669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940357" y="1799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1976529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اً</a:t>
            </a:r>
            <a:endParaRPr lang="en-US" dirty="0"/>
          </a:p>
        </p:txBody>
      </p:sp>
      <p:cxnSp>
        <p:nvCxnSpPr>
          <p:cNvPr id="29" name="Straight Connector 28"/>
          <p:cNvCxnSpPr>
            <a:endCxn id="13" idx="2"/>
          </p:cNvCxnSpPr>
          <p:nvPr/>
        </p:nvCxnSpPr>
        <p:spPr>
          <a:xfrm flipV="1">
            <a:off x="88351" y="3464902"/>
            <a:ext cx="6079854" cy="3195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2"/>
          </p:cNvCxnSpPr>
          <p:nvPr/>
        </p:nvCxnSpPr>
        <p:spPr>
          <a:xfrm>
            <a:off x="96982" y="249382"/>
            <a:ext cx="6071223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3" idx="2"/>
          </p:cNvCxnSpPr>
          <p:nvPr/>
        </p:nvCxnSpPr>
        <p:spPr>
          <a:xfrm flipH="1">
            <a:off x="6168205" y="249382"/>
            <a:ext cx="5968922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53" idx="2"/>
            <a:endCxn id="13" idx="2"/>
          </p:cNvCxnSpPr>
          <p:nvPr/>
        </p:nvCxnSpPr>
        <p:spPr>
          <a:xfrm flipH="1" flipV="1">
            <a:off x="6168205" y="3464902"/>
            <a:ext cx="5924702" cy="330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68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579174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0588" y="6294342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4236" y="254560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427018" y="2119745"/>
            <a:ext cx="0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54984" y="1925783"/>
            <a:ext cx="398" cy="2558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175164" y="2331935"/>
            <a:ext cx="0" cy="3542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73491" y="2119746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839200" y="2437456"/>
            <a:ext cx="1" cy="1797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403273" y="2909455"/>
            <a:ext cx="1" cy="169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27418" y="2909455"/>
            <a:ext cx="77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500255" y="3920836"/>
            <a:ext cx="2579546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00255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8881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325460" y="2759949"/>
            <a:ext cx="0" cy="1160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8025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287491" y="2719490"/>
            <a:ext cx="13854" cy="1242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00255" y="2719490"/>
            <a:ext cx="1801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500255" y="3920836"/>
            <a:ext cx="1801090" cy="41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6982" y="6698673"/>
            <a:ext cx="5886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1664" y="6291221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96982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8351" y="249382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11533521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538381" y="6709669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940357" y="1799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1976529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اً</a:t>
            </a:r>
            <a:endParaRPr lang="en-US" dirty="0"/>
          </a:p>
        </p:txBody>
      </p:sp>
      <p:cxnSp>
        <p:nvCxnSpPr>
          <p:cNvPr id="29" name="Straight Connector 28"/>
          <p:cNvCxnSpPr>
            <a:endCxn id="13" idx="2"/>
          </p:cNvCxnSpPr>
          <p:nvPr/>
        </p:nvCxnSpPr>
        <p:spPr>
          <a:xfrm flipV="1">
            <a:off x="88351" y="3464902"/>
            <a:ext cx="6079854" cy="3195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2"/>
          </p:cNvCxnSpPr>
          <p:nvPr/>
        </p:nvCxnSpPr>
        <p:spPr>
          <a:xfrm>
            <a:off x="96982" y="249382"/>
            <a:ext cx="6071223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3" idx="2"/>
          </p:cNvCxnSpPr>
          <p:nvPr/>
        </p:nvCxnSpPr>
        <p:spPr>
          <a:xfrm flipH="1">
            <a:off x="6168205" y="249382"/>
            <a:ext cx="5968922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53" idx="2"/>
            <a:endCxn id="13" idx="2"/>
          </p:cNvCxnSpPr>
          <p:nvPr/>
        </p:nvCxnSpPr>
        <p:spPr>
          <a:xfrm flipH="1" flipV="1">
            <a:off x="6168205" y="3464902"/>
            <a:ext cx="5924702" cy="330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69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579174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0588" y="6294342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4236" y="254560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427018" y="2119745"/>
            <a:ext cx="0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54984" y="1925783"/>
            <a:ext cx="398" cy="2558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73491" y="2119746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839200" y="2437456"/>
            <a:ext cx="1" cy="1797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403273" y="2909455"/>
            <a:ext cx="1" cy="169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27418" y="2909455"/>
            <a:ext cx="77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500255" y="3920836"/>
            <a:ext cx="2579546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00255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8881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325460" y="2759949"/>
            <a:ext cx="0" cy="1160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8025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287491" y="2719490"/>
            <a:ext cx="13854" cy="1242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00255" y="2719490"/>
            <a:ext cx="1801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500255" y="3920836"/>
            <a:ext cx="1801090" cy="41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6982" y="6698673"/>
            <a:ext cx="5886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1664" y="6291221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96982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8351" y="249382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11533521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538381" y="6709669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940357" y="1799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1976529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اً</a:t>
            </a:r>
            <a:endParaRPr lang="en-US" dirty="0"/>
          </a:p>
        </p:txBody>
      </p:sp>
      <p:cxnSp>
        <p:nvCxnSpPr>
          <p:cNvPr id="29" name="Straight Connector 28"/>
          <p:cNvCxnSpPr>
            <a:endCxn id="13" idx="2"/>
          </p:cNvCxnSpPr>
          <p:nvPr/>
        </p:nvCxnSpPr>
        <p:spPr>
          <a:xfrm flipV="1">
            <a:off x="88351" y="3464902"/>
            <a:ext cx="6079854" cy="3195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2"/>
          </p:cNvCxnSpPr>
          <p:nvPr/>
        </p:nvCxnSpPr>
        <p:spPr>
          <a:xfrm>
            <a:off x="96982" y="249382"/>
            <a:ext cx="6071223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3" idx="2"/>
          </p:cNvCxnSpPr>
          <p:nvPr/>
        </p:nvCxnSpPr>
        <p:spPr>
          <a:xfrm flipH="1">
            <a:off x="6168205" y="249382"/>
            <a:ext cx="5968922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6182262" y="3395524"/>
            <a:ext cx="5924702" cy="330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8351" y="249382"/>
            <a:ext cx="8631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2" idx="0"/>
            <a:endCxn id="53" idx="2"/>
          </p:cNvCxnSpPr>
          <p:nvPr/>
        </p:nvCxnSpPr>
        <p:spPr>
          <a:xfrm flipH="1">
            <a:off x="12092907" y="179936"/>
            <a:ext cx="4705" cy="6588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24798" y="1922661"/>
            <a:ext cx="5457464" cy="1494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2925" y="1933828"/>
            <a:ext cx="665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13" idx="2"/>
          </p:cNvCxnSpPr>
          <p:nvPr/>
        </p:nvCxnSpPr>
        <p:spPr>
          <a:xfrm>
            <a:off x="88351" y="1925782"/>
            <a:ext cx="6079854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230582" y="5527964"/>
            <a:ext cx="441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657475" y="533918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897611" y="522898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1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579174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0588" y="6294342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4236" y="254560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427018" y="2119745"/>
            <a:ext cx="0" cy="4116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54984" y="1925783"/>
            <a:ext cx="398" cy="2558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73491" y="2119746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839200" y="2437456"/>
            <a:ext cx="1" cy="1797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403273" y="2909455"/>
            <a:ext cx="1" cy="169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27418" y="2909455"/>
            <a:ext cx="77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500255" y="3920836"/>
            <a:ext cx="2579546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00255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8881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325460" y="2759949"/>
            <a:ext cx="0" cy="1160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8025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287491" y="2719490"/>
            <a:ext cx="13854" cy="1242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00255" y="2719490"/>
            <a:ext cx="1801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500255" y="3920836"/>
            <a:ext cx="1801090" cy="41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6982" y="6698673"/>
            <a:ext cx="5886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1664" y="6291221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96982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8351" y="249382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11533521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538381" y="6709669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940357" y="1799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1976529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اً</a:t>
            </a:r>
            <a:endParaRPr lang="en-US" dirty="0"/>
          </a:p>
        </p:txBody>
      </p:sp>
      <p:cxnSp>
        <p:nvCxnSpPr>
          <p:cNvPr id="29" name="Straight Connector 28"/>
          <p:cNvCxnSpPr>
            <a:endCxn id="13" idx="2"/>
          </p:cNvCxnSpPr>
          <p:nvPr/>
        </p:nvCxnSpPr>
        <p:spPr>
          <a:xfrm flipV="1">
            <a:off x="88351" y="3464902"/>
            <a:ext cx="6079854" cy="3195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2"/>
          </p:cNvCxnSpPr>
          <p:nvPr/>
        </p:nvCxnSpPr>
        <p:spPr>
          <a:xfrm>
            <a:off x="96982" y="249382"/>
            <a:ext cx="6071223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3" idx="2"/>
          </p:cNvCxnSpPr>
          <p:nvPr/>
        </p:nvCxnSpPr>
        <p:spPr>
          <a:xfrm flipH="1">
            <a:off x="6168205" y="249382"/>
            <a:ext cx="5968922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6182262" y="3395524"/>
            <a:ext cx="5924702" cy="330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8351" y="249382"/>
            <a:ext cx="8631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2" idx="0"/>
            <a:endCxn id="53" idx="2"/>
          </p:cNvCxnSpPr>
          <p:nvPr/>
        </p:nvCxnSpPr>
        <p:spPr>
          <a:xfrm flipH="1">
            <a:off x="12092907" y="179936"/>
            <a:ext cx="4705" cy="6588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24798" y="1922661"/>
            <a:ext cx="5457464" cy="1494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2925" y="1933828"/>
            <a:ext cx="665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13" idx="2"/>
          </p:cNvCxnSpPr>
          <p:nvPr/>
        </p:nvCxnSpPr>
        <p:spPr>
          <a:xfrm>
            <a:off x="88351" y="1925782"/>
            <a:ext cx="6079854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230582" y="5527964"/>
            <a:ext cx="441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657475" y="533918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897611" y="522898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2181663" y="2437454"/>
            <a:ext cx="48919" cy="309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2181663" y="2437454"/>
            <a:ext cx="4905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76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579174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0588" y="6294342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4236" y="254560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427018" y="2119745"/>
            <a:ext cx="0" cy="4116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54984" y="1925783"/>
            <a:ext cx="398" cy="2558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73491" y="2119746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839200" y="2437456"/>
            <a:ext cx="1" cy="1797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403273" y="2909455"/>
            <a:ext cx="1" cy="169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27418" y="2909455"/>
            <a:ext cx="77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500255" y="3920836"/>
            <a:ext cx="2579546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00255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8881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325460" y="2759949"/>
            <a:ext cx="0" cy="1160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8025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287491" y="2719490"/>
            <a:ext cx="13854" cy="1242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00255" y="2719490"/>
            <a:ext cx="1801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500255" y="3920836"/>
            <a:ext cx="1801090" cy="41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6982" y="6698673"/>
            <a:ext cx="5886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1664" y="6291221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96982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8351" y="249382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11533521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538381" y="6709669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940357" y="1799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1976529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اً</a:t>
            </a:r>
            <a:endParaRPr lang="en-US" dirty="0"/>
          </a:p>
        </p:txBody>
      </p:sp>
      <p:cxnSp>
        <p:nvCxnSpPr>
          <p:cNvPr id="29" name="Straight Connector 28"/>
          <p:cNvCxnSpPr>
            <a:endCxn id="13" idx="2"/>
          </p:cNvCxnSpPr>
          <p:nvPr/>
        </p:nvCxnSpPr>
        <p:spPr>
          <a:xfrm flipV="1">
            <a:off x="88351" y="3464902"/>
            <a:ext cx="6079854" cy="3195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2"/>
          </p:cNvCxnSpPr>
          <p:nvPr/>
        </p:nvCxnSpPr>
        <p:spPr>
          <a:xfrm>
            <a:off x="96982" y="249382"/>
            <a:ext cx="6071223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3" idx="2"/>
          </p:cNvCxnSpPr>
          <p:nvPr/>
        </p:nvCxnSpPr>
        <p:spPr>
          <a:xfrm flipH="1">
            <a:off x="6168205" y="249382"/>
            <a:ext cx="5968922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6182262" y="3395524"/>
            <a:ext cx="5924702" cy="330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8351" y="249382"/>
            <a:ext cx="8631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2" idx="0"/>
            <a:endCxn id="53" idx="2"/>
          </p:cNvCxnSpPr>
          <p:nvPr/>
        </p:nvCxnSpPr>
        <p:spPr>
          <a:xfrm flipH="1">
            <a:off x="12092907" y="179936"/>
            <a:ext cx="4705" cy="6588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24798" y="1922661"/>
            <a:ext cx="5457464" cy="1494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2925" y="1933828"/>
            <a:ext cx="665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13" idx="2"/>
          </p:cNvCxnSpPr>
          <p:nvPr/>
        </p:nvCxnSpPr>
        <p:spPr>
          <a:xfrm>
            <a:off x="88351" y="1925782"/>
            <a:ext cx="6079854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230582" y="5527964"/>
            <a:ext cx="441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657475" y="533918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897611" y="522898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2181663" y="2437454"/>
            <a:ext cx="48919" cy="30905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2181663" y="2437454"/>
            <a:ext cx="4905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427018" y="2295483"/>
            <a:ext cx="754645" cy="1419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427018" y="5527964"/>
            <a:ext cx="803564" cy="415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40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579174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0588" y="6294342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4236" y="254560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427018" y="2119745"/>
            <a:ext cx="0" cy="4116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54984" y="1925783"/>
            <a:ext cx="398" cy="2558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573491" y="2119746"/>
            <a:ext cx="0" cy="2244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839200" y="2437456"/>
            <a:ext cx="1" cy="1797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403273" y="2909455"/>
            <a:ext cx="1" cy="169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27418" y="2909455"/>
            <a:ext cx="77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500255" y="3920836"/>
            <a:ext cx="2579546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00255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8881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325460" y="2759949"/>
            <a:ext cx="0" cy="1160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8025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287491" y="2719490"/>
            <a:ext cx="13854" cy="1242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00255" y="2719490"/>
            <a:ext cx="1801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500255" y="3920836"/>
            <a:ext cx="1801090" cy="41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6982" y="6698673"/>
            <a:ext cx="5886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1664" y="6291221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96982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8351" y="249382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11533521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538381" y="6709669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940357" y="1799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1976529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اً</a:t>
            </a:r>
            <a:endParaRPr lang="en-US" dirty="0"/>
          </a:p>
        </p:txBody>
      </p:sp>
      <p:cxnSp>
        <p:nvCxnSpPr>
          <p:cNvPr id="29" name="Straight Connector 28"/>
          <p:cNvCxnSpPr>
            <a:endCxn id="13" idx="2"/>
          </p:cNvCxnSpPr>
          <p:nvPr/>
        </p:nvCxnSpPr>
        <p:spPr>
          <a:xfrm flipV="1">
            <a:off x="88351" y="3464902"/>
            <a:ext cx="6079854" cy="3195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2"/>
          </p:cNvCxnSpPr>
          <p:nvPr/>
        </p:nvCxnSpPr>
        <p:spPr>
          <a:xfrm>
            <a:off x="96982" y="249382"/>
            <a:ext cx="6071223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3" idx="2"/>
          </p:cNvCxnSpPr>
          <p:nvPr/>
        </p:nvCxnSpPr>
        <p:spPr>
          <a:xfrm flipH="1">
            <a:off x="6168205" y="249382"/>
            <a:ext cx="5968922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6182262" y="3395524"/>
            <a:ext cx="5924702" cy="330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8351" y="249382"/>
            <a:ext cx="8631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2" idx="0"/>
            <a:endCxn id="53" idx="2"/>
          </p:cNvCxnSpPr>
          <p:nvPr/>
        </p:nvCxnSpPr>
        <p:spPr>
          <a:xfrm flipH="1">
            <a:off x="12092907" y="179936"/>
            <a:ext cx="4705" cy="6588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24798" y="1922661"/>
            <a:ext cx="5457464" cy="1494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2925" y="1933828"/>
            <a:ext cx="665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13" idx="2"/>
          </p:cNvCxnSpPr>
          <p:nvPr/>
        </p:nvCxnSpPr>
        <p:spPr>
          <a:xfrm>
            <a:off x="88351" y="1925782"/>
            <a:ext cx="6079854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230582" y="5527964"/>
            <a:ext cx="441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657475" y="533918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897611" y="522898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2181663" y="2437454"/>
            <a:ext cx="48919" cy="30905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2181663" y="2437454"/>
            <a:ext cx="4905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427018" y="2295483"/>
            <a:ext cx="754645" cy="1419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427018" y="5527964"/>
            <a:ext cx="803564" cy="415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3" idx="2"/>
          </p:cNvCxnSpPr>
          <p:nvPr/>
        </p:nvCxnSpPr>
        <p:spPr>
          <a:xfrm flipV="1">
            <a:off x="6168205" y="1385455"/>
            <a:ext cx="5421281" cy="2079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3" idx="2"/>
          </p:cNvCxnSpPr>
          <p:nvPr/>
        </p:nvCxnSpPr>
        <p:spPr>
          <a:xfrm>
            <a:off x="6168205" y="3464902"/>
            <a:ext cx="5421281" cy="142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1557025" y="4890655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1557025" y="1385455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2"/>
          </p:cNvCxnSpPr>
          <p:nvPr/>
        </p:nvCxnSpPr>
        <p:spPr>
          <a:xfrm flipV="1">
            <a:off x="6168205" y="1385455"/>
            <a:ext cx="5992426" cy="2079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3" idx="2"/>
          </p:cNvCxnSpPr>
          <p:nvPr/>
        </p:nvCxnSpPr>
        <p:spPr>
          <a:xfrm>
            <a:off x="6168205" y="3464902"/>
            <a:ext cx="5992426" cy="142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34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579174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0588" y="6294342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4236" y="254560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427018" y="2119745"/>
            <a:ext cx="0" cy="4116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672187" y="2437454"/>
            <a:ext cx="0" cy="30905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27018" y="5527964"/>
            <a:ext cx="1245169" cy="7080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154984" y="1925783"/>
            <a:ext cx="398" cy="2558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548255" y="2576945"/>
            <a:ext cx="0" cy="1537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548255" y="1925782"/>
            <a:ext cx="1607127" cy="65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548255" y="4114799"/>
            <a:ext cx="1607127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4000" y="2313708"/>
            <a:ext cx="0" cy="192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627418" y="2909455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403273" y="2909455"/>
            <a:ext cx="1" cy="169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001491" y="2909455"/>
            <a:ext cx="13854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27418" y="2909455"/>
            <a:ext cx="775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500255" y="3920836"/>
            <a:ext cx="2579546" cy="41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00255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8881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325460" y="2759949"/>
            <a:ext cx="0" cy="1160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802582" y="2719490"/>
            <a:ext cx="0" cy="1201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287491" y="2719490"/>
            <a:ext cx="13854" cy="1242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00255" y="2719490"/>
            <a:ext cx="1801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500255" y="3920836"/>
            <a:ext cx="1801090" cy="41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6982" y="6698673"/>
            <a:ext cx="5886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1664" y="6291221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96982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8351" y="249382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11533521" y="249382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538381" y="6709669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940357" y="1799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1976529" y="639878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اً</a:t>
            </a:r>
            <a:endParaRPr lang="en-US" dirty="0"/>
          </a:p>
        </p:txBody>
      </p:sp>
      <p:cxnSp>
        <p:nvCxnSpPr>
          <p:cNvPr id="29" name="Straight Connector 28"/>
          <p:cNvCxnSpPr>
            <a:endCxn id="13" idx="2"/>
          </p:cNvCxnSpPr>
          <p:nvPr/>
        </p:nvCxnSpPr>
        <p:spPr>
          <a:xfrm flipV="1">
            <a:off x="88351" y="3464902"/>
            <a:ext cx="6079854" cy="3195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2"/>
          </p:cNvCxnSpPr>
          <p:nvPr/>
        </p:nvCxnSpPr>
        <p:spPr>
          <a:xfrm>
            <a:off x="96982" y="249382"/>
            <a:ext cx="6071223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3" idx="2"/>
          </p:cNvCxnSpPr>
          <p:nvPr/>
        </p:nvCxnSpPr>
        <p:spPr>
          <a:xfrm flipH="1">
            <a:off x="6168205" y="249382"/>
            <a:ext cx="5968922" cy="321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6182262" y="3395524"/>
            <a:ext cx="5924702" cy="330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8351" y="249382"/>
            <a:ext cx="8631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2" idx="0"/>
            <a:endCxn id="53" idx="2"/>
          </p:cNvCxnSpPr>
          <p:nvPr/>
        </p:nvCxnSpPr>
        <p:spPr>
          <a:xfrm flipH="1">
            <a:off x="12092907" y="179936"/>
            <a:ext cx="4705" cy="6588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24798" y="1922661"/>
            <a:ext cx="5457464" cy="1494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2925" y="1933828"/>
            <a:ext cx="665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13" idx="2"/>
          </p:cNvCxnSpPr>
          <p:nvPr/>
        </p:nvCxnSpPr>
        <p:spPr>
          <a:xfrm>
            <a:off x="88351" y="1925782"/>
            <a:ext cx="6079854" cy="153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230582" y="5527964"/>
            <a:ext cx="441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657475" y="533918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897611" y="522898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2181663" y="2437454"/>
            <a:ext cx="48919" cy="30905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2181663" y="2437454"/>
            <a:ext cx="4905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7018" y="2119745"/>
            <a:ext cx="1245169" cy="3177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427018" y="2295483"/>
            <a:ext cx="754645" cy="1419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427018" y="5527964"/>
            <a:ext cx="803564" cy="415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3" idx="2"/>
          </p:cNvCxnSpPr>
          <p:nvPr/>
        </p:nvCxnSpPr>
        <p:spPr>
          <a:xfrm flipV="1">
            <a:off x="6168205" y="1385455"/>
            <a:ext cx="5421281" cy="2079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3" idx="2"/>
          </p:cNvCxnSpPr>
          <p:nvPr/>
        </p:nvCxnSpPr>
        <p:spPr>
          <a:xfrm>
            <a:off x="6168205" y="3464902"/>
            <a:ext cx="5421281" cy="142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1557025" y="4890655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1557025" y="1385455"/>
            <a:ext cx="6036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2"/>
          </p:cNvCxnSpPr>
          <p:nvPr/>
        </p:nvCxnSpPr>
        <p:spPr>
          <a:xfrm flipV="1">
            <a:off x="6168205" y="1385455"/>
            <a:ext cx="5992426" cy="2079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3" idx="2"/>
          </p:cNvCxnSpPr>
          <p:nvPr/>
        </p:nvCxnSpPr>
        <p:spPr>
          <a:xfrm>
            <a:off x="6168205" y="3464902"/>
            <a:ext cx="5992426" cy="142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548255" y="4114799"/>
            <a:ext cx="2770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9144000" y="4234748"/>
            <a:ext cx="263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8548255" y="2575283"/>
            <a:ext cx="3305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144000" y="2350158"/>
            <a:ext cx="2632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8768968" y="2570634"/>
            <a:ext cx="0" cy="15395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9407236" y="2390617"/>
            <a:ext cx="0" cy="17871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57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454" y="2656898"/>
            <a:ext cx="4911437" cy="91757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5400" dirty="0" smtClean="0">
                <a:cs typeface="Ali_K_Sharif bold" pitchFamily="2" charset="-78"/>
              </a:rPr>
              <a:t>سوثاس بؤ ئامادةبوونتان</a:t>
            </a:r>
            <a:endParaRPr lang="en-US" sz="5400" dirty="0">
              <a:cs typeface="Ali_K_Sharif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023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204642"/>
            <a:ext cx="10882746" cy="6445540"/>
          </a:xfrm>
        </p:spPr>
        <p:txBody>
          <a:bodyPr>
            <a:noAutofit/>
          </a:bodyPr>
          <a:lstStyle/>
          <a:p>
            <a:pPr marL="0" lvl="0" indent="0" algn="just" rtl="1">
              <a:buNone/>
            </a:pP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هةنطاوةكانى ضؤنيةتى ويَنةكيَشانى 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(</a:t>
            </a:r>
            <a:r>
              <a:rPr lang="ar-IQ" sz="3200" dirty="0" smtClean="0">
                <a:solidFill>
                  <a:srgbClr val="5B9BD5">
                    <a:lumMod val="75000"/>
                  </a:srgbClr>
                </a:solidFill>
                <a:cs typeface="Ali_K_Sahifa Bold" pitchFamily="2" charset="-78"/>
              </a:rPr>
              <a:t>ضوارضيَوةى ذوور+ ئةستوورى دةرطا و ثةنجةرة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) </a:t>
            </a: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لة بارى روانطة : </a:t>
            </a:r>
            <a:endParaRPr lang="ar-IQ" sz="3200" dirty="0" smtClean="0">
              <a:solidFill>
                <a:prstClr val="black"/>
              </a:solidFill>
              <a:cs typeface="Ali_K_Sahifa Bold" pitchFamily="2" charset="-78"/>
            </a:endParaRPr>
          </a:p>
          <a:p>
            <a:pPr marL="0" lvl="0" indent="0" algn="just" rtl="1">
              <a:buNone/>
            </a:pP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1 ـ لة خالَةكانى </a:t>
            </a: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(أ ج 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 ب </a:t>
            </a: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د 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) هيَلَى ئاسؤيي ( أ اً – ب بً - ج جً – د دً ) بؤ ديارى كردنى ئةستوورى  ديوارةكة. </a:t>
            </a:r>
          </a:p>
          <a:p>
            <a:pPr marL="0" lvl="0" indent="0" algn="just" rtl="1">
              <a:buNone/>
            </a:pP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2 ـ </a:t>
            </a: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لة 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خالَةكانى ( أً بً جً دً ) هيَلَةكانى (أً خ – بً خ – جً خ –دً خ ) دةكيَشين.</a:t>
            </a:r>
          </a:p>
          <a:p>
            <a:pPr marL="0" lvl="0" indent="0" algn="just" rtl="1">
              <a:buNone/>
            </a:pP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3 ـ ستوونةكانى (بً دً ) ( أً جً ) دةطةيةنين .</a:t>
            </a:r>
          </a:p>
          <a:p>
            <a:pPr marL="0" lvl="0" indent="0" algn="just" rtl="1">
              <a:buNone/>
            </a:pP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4 ـ لة خالَى (</a:t>
            </a: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و) هيَلَى 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ئاسؤيي دةكيَشين  بة مةرجيَك هيَلَى (بً خ) ببرِيَت لة خالَى(وً).</a:t>
            </a:r>
          </a:p>
          <a:p>
            <a:pPr marL="0" lvl="0" indent="0" algn="just" rtl="1">
              <a:buNone/>
            </a:pP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5 ـ لة 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خالَى(وً) ستوون بةرز دةكةينةوة </a:t>
            </a: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بة مةرجيَك 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ئةو هيَلَة ببرِيَت  كة بؤ خالَى (خ) رؤيشتووة. </a:t>
            </a:r>
          </a:p>
        </p:txBody>
      </p:sp>
    </p:spTree>
    <p:extLst>
      <p:ext uri="{BB962C8B-B14F-4D97-AF65-F5344CB8AC3E}">
        <p14:creationId xmlns:p14="http://schemas.microsoft.com/office/powerpoint/2010/main" val="40308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889"/>
    </mc:Choice>
    <mc:Fallback xmlns="">
      <p:transition spd="slow" advTm="8688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1" y="10549"/>
            <a:ext cx="11984182" cy="6594764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 smtClean="0">
                <a:solidFill>
                  <a:srgbClr val="5B9BD5">
                    <a:lumMod val="75000"/>
                  </a:srgbClr>
                </a:solidFill>
                <a:cs typeface="Ali_K_Sahifa Bold" pitchFamily="2" charset="-78"/>
              </a:rPr>
              <a:t>ذ1</a:t>
            </a:r>
            <a:endParaRPr lang="en-US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01782" y="3505146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85640" y="249383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3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87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9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6300" y="3464902"/>
            <a:ext cx="11540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0950" y="30955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خ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2" y="308735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8946" y="6366197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6641" y="6235981"/>
            <a:ext cx="235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5640" y="6698674"/>
            <a:ext cx="10903847" cy="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26697" y="249382"/>
            <a:ext cx="7539" cy="6462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589487" y="249383"/>
            <a:ext cx="0" cy="644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213" y="249382"/>
            <a:ext cx="10870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9486" y="1778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561" y="3564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58828" y="30388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قً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5640" y="249382"/>
            <a:ext cx="10903846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9213" y="249382"/>
            <a:ext cx="10870273" cy="64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9213" y="3464903"/>
            <a:ext cx="11232489" cy="32337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1673" y="411479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239491" y="4585855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594" y="4234748"/>
            <a:ext cx="27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079801" y="2313709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39491" y="2295483"/>
            <a:ext cx="0" cy="2290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225434" y="2313708"/>
            <a:ext cx="3840310" cy="18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673" y="23501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45618" y="2390617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8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"/>
    </mc:Choice>
    <mc:Fallback xmlns="">
      <p:transition spd="slow" advTm="351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8364" y="681345"/>
            <a:ext cx="10667999" cy="8407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90000"/>
              </a:lnSpc>
              <a:spcBef>
                <a:spcPts val="1000"/>
              </a:spcBef>
            </a:pP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هةنطاوةكانى ضؤنيةتى 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ويَنةكيَشانى </a:t>
            </a:r>
            <a:r>
              <a:rPr lang="ar-IQ" sz="3200" dirty="0" smtClean="0">
                <a:solidFill>
                  <a:schemeClr val="accent1"/>
                </a:solidFill>
                <a:cs typeface="Ali_K_Sahifa Bold" pitchFamily="2" charset="-78"/>
              </a:rPr>
              <a:t>دةرطا و ثةنجةرةى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 جؤراو جؤر لة </a:t>
            </a: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(</a:t>
            </a:r>
            <a:r>
              <a:rPr lang="ar-IQ" sz="3200" dirty="0">
                <a:solidFill>
                  <a:srgbClr val="5B9BD5">
                    <a:lumMod val="75000"/>
                  </a:srgbClr>
                </a:solidFill>
                <a:cs typeface="Ali_K_Sahifa Bold" pitchFamily="2" charset="-78"/>
              </a:rPr>
              <a:t>ضوارضيَوةى ذوور</a:t>
            </a:r>
            <a:r>
              <a:rPr lang="ar-IQ" sz="3200" dirty="0">
                <a:solidFill>
                  <a:prstClr val="black"/>
                </a:solidFill>
                <a:cs typeface="Ali_K_Sahifa Bold" pitchFamily="2" charset="-78"/>
              </a:rPr>
              <a:t>) لة بارى روانطة </a:t>
            </a: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:</a:t>
            </a:r>
          </a:p>
          <a:p>
            <a:pPr lvl="0" algn="ctr" rtl="1">
              <a:lnSpc>
                <a:spcPct val="90000"/>
              </a:lnSpc>
              <a:spcBef>
                <a:spcPts val="1000"/>
              </a:spcBef>
            </a:pPr>
            <a:endParaRPr lang="ar-IQ" sz="3200" dirty="0" smtClean="0">
              <a:solidFill>
                <a:prstClr val="black"/>
              </a:solidFill>
              <a:cs typeface="Ali_K_Sahifa Bold" pitchFamily="2" charset="-78"/>
            </a:endParaRPr>
          </a:p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1 ـ هـ 1  بةرزى شيَوة ديارى دةكريَت.  دوورى يةكةم</a:t>
            </a:r>
          </a:p>
          <a:p>
            <a:pPr algn="just" rtl="1">
              <a:lnSpc>
                <a:spcPct val="90000"/>
              </a:lnSpc>
              <a:spcBef>
                <a:spcPts val="1000"/>
              </a:spcBef>
            </a:pPr>
            <a:r>
              <a:rPr lang="ar-IQ" sz="3200" dirty="0" smtClean="0">
                <a:solidFill>
                  <a:srgbClr val="C00000"/>
                </a:solidFill>
                <a:cs typeface="Ali_K_Sahifa Bold" pitchFamily="2" charset="-78"/>
              </a:rPr>
              <a:t>2 ـ هـ 2  ثانى شيَوة </a:t>
            </a:r>
            <a:r>
              <a:rPr lang="ar-IQ" sz="3200" dirty="0">
                <a:solidFill>
                  <a:srgbClr val="C00000"/>
                </a:solidFill>
                <a:cs typeface="Ali_K_Sahifa Bold" pitchFamily="2" charset="-78"/>
              </a:rPr>
              <a:t>ديارى دةكريَت</a:t>
            </a:r>
            <a:r>
              <a:rPr lang="ar-IQ" sz="3200" dirty="0" smtClean="0">
                <a:solidFill>
                  <a:srgbClr val="C00000"/>
                </a:solidFill>
                <a:cs typeface="Ali_K_Sahifa Bold" pitchFamily="2" charset="-78"/>
              </a:rPr>
              <a:t>.   دوورى دووةم    </a:t>
            </a:r>
          </a:p>
          <a:p>
            <a:pPr algn="just" rtl="1">
              <a:lnSpc>
                <a:spcPct val="90000"/>
              </a:lnSpc>
              <a:spcBef>
                <a:spcPts val="1000"/>
              </a:spcBef>
            </a:pPr>
            <a:r>
              <a:rPr lang="ar-IQ" sz="3200" dirty="0" smtClean="0">
                <a:solidFill>
                  <a:srgbClr val="FF0000"/>
                </a:solidFill>
                <a:cs typeface="Ali_K_Sahifa Bold" pitchFamily="2" charset="-78"/>
              </a:rPr>
              <a:t>3 ـ هـ 3  قوولَى </a:t>
            </a:r>
            <a:r>
              <a:rPr lang="ar-IQ" sz="3200" dirty="0">
                <a:solidFill>
                  <a:srgbClr val="FF0000"/>
                </a:solidFill>
                <a:cs typeface="Ali_K_Sahifa Bold" pitchFamily="2" charset="-78"/>
              </a:rPr>
              <a:t>شيَوة ديارى دةكريَت</a:t>
            </a:r>
            <a:r>
              <a:rPr lang="ar-IQ" sz="3200" dirty="0" smtClean="0">
                <a:solidFill>
                  <a:srgbClr val="FF0000"/>
                </a:solidFill>
                <a:cs typeface="Ali_K_Sahifa Bold" pitchFamily="2" charset="-78"/>
              </a:rPr>
              <a:t>. دوورى سيَ يةم</a:t>
            </a:r>
            <a:endParaRPr lang="ar-IQ" sz="3200" dirty="0">
              <a:solidFill>
                <a:srgbClr val="FF0000"/>
              </a:solidFill>
              <a:cs typeface="Ali_K_Sahifa Bold" pitchFamily="2" charset="-78"/>
            </a:endParaRPr>
          </a:p>
          <a:p>
            <a:pPr algn="just" rtl="1">
              <a:lnSpc>
                <a:spcPct val="90000"/>
              </a:lnSpc>
              <a:spcBef>
                <a:spcPts val="1000"/>
              </a:spcBef>
            </a:pPr>
            <a:endParaRPr lang="ar-IQ" sz="3200" dirty="0">
              <a:solidFill>
                <a:srgbClr val="C00000"/>
              </a:solidFill>
              <a:cs typeface="Ali_K_Sahifa Bold" pitchFamily="2" charset="-78"/>
            </a:endParaRPr>
          </a:p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r>
              <a:rPr lang="ar-IQ" sz="3200" dirty="0" smtClean="0">
                <a:solidFill>
                  <a:prstClr val="black"/>
                </a:solidFill>
                <a:cs typeface="Ali_K_Sahifa Bold" pitchFamily="2" charset="-78"/>
              </a:rPr>
              <a:t> </a:t>
            </a:r>
            <a:endParaRPr lang="ar-IQ" sz="3200" dirty="0">
              <a:solidFill>
                <a:prstClr val="black"/>
              </a:solidFill>
              <a:cs typeface="Ali_K_Sahifa Bold" pitchFamily="2" charset="-78"/>
            </a:endParaRPr>
          </a:p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endParaRPr lang="ar-IQ" sz="3200" dirty="0" smtClean="0">
              <a:solidFill>
                <a:prstClr val="black"/>
              </a:solidFill>
              <a:cs typeface="Ali_K_Sahifa Bold" pitchFamily="2" charset="-78"/>
            </a:endParaRPr>
          </a:p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endParaRPr lang="ar-IQ" sz="3200" dirty="0">
              <a:solidFill>
                <a:prstClr val="black"/>
              </a:solidFill>
              <a:cs typeface="Ali_K_Sahifa Bold" pitchFamily="2" charset="-78"/>
            </a:endParaRPr>
          </a:p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endParaRPr lang="ar-IQ" sz="3200" dirty="0" smtClean="0">
              <a:solidFill>
                <a:prstClr val="black"/>
              </a:solidFill>
              <a:cs typeface="Ali_K_Sahifa Bold" pitchFamily="2" charset="-78"/>
            </a:endParaRPr>
          </a:p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endParaRPr lang="ar-IQ" sz="3200" dirty="0">
              <a:solidFill>
                <a:prstClr val="black"/>
              </a:solidFill>
              <a:cs typeface="Ali_K_Sahifa Bold" pitchFamily="2" charset="-78"/>
            </a:endParaRPr>
          </a:p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endParaRPr lang="ar-IQ" sz="3200" dirty="0" smtClean="0">
              <a:solidFill>
                <a:prstClr val="black"/>
              </a:solidFill>
              <a:cs typeface="Ali_K_Sahifa Bold" pitchFamily="2" charset="-78"/>
            </a:endParaRPr>
          </a:p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endParaRPr lang="ar-IQ" sz="3200" dirty="0">
              <a:solidFill>
                <a:prstClr val="black"/>
              </a:solidFill>
              <a:cs typeface="Ali_K_Sahifa Bold" pitchFamily="2" charset="-78"/>
            </a:endParaRPr>
          </a:p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endParaRPr lang="ar-IQ" sz="3200" dirty="0">
              <a:solidFill>
                <a:prstClr val="black"/>
              </a:solidFill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1975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98763" y="3408219"/>
            <a:ext cx="9656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96290" y="928255"/>
            <a:ext cx="0" cy="5140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96290" y="6068291"/>
            <a:ext cx="756458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496290" y="2272146"/>
            <a:ext cx="6677891" cy="37961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66978" y="92825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solidFill>
                  <a:srgbClr val="C00000"/>
                </a:solidFill>
              </a:rPr>
              <a:t>هـ 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95680" y="618842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solidFill>
                  <a:srgbClr val="C00000"/>
                </a:solidFill>
              </a:rPr>
              <a:t>هـ2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13389" y="3643745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solidFill>
                  <a:srgbClr val="C00000"/>
                </a:solidFill>
              </a:rPr>
              <a:t>هـ3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0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660</Words>
  <Application>Microsoft Office PowerPoint</Application>
  <PresentationFormat>Widescreen</PresentationFormat>
  <Paragraphs>297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Ali_K_Sahifa Bold</vt:lpstr>
      <vt:lpstr>Ali_K_Sharif bold</vt:lpstr>
      <vt:lpstr>Arial</vt:lpstr>
      <vt:lpstr>Calibri</vt:lpstr>
      <vt:lpstr>Calibri Light</vt:lpstr>
      <vt:lpstr>Office Theme</vt:lpstr>
      <vt:lpstr>ضؤنيةتى ويَنةكيَشانى ذوور 1 لة بارى روانطة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</dc:creator>
  <cp:lastModifiedBy>Ibrahim</cp:lastModifiedBy>
  <cp:revision>154</cp:revision>
  <dcterms:created xsi:type="dcterms:W3CDTF">2021-04-14T08:21:35Z</dcterms:created>
  <dcterms:modified xsi:type="dcterms:W3CDTF">2021-04-19T08:27:40Z</dcterms:modified>
</cp:coreProperties>
</file>