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84" r:id="rId1"/>
    <p:sldMasterId id="2147483696" r:id="rId2"/>
    <p:sldMasterId id="2147483708" r:id="rId3"/>
  </p:sldMasterIdLst>
  <p:notesMasterIdLst>
    <p:notesMasterId r:id="rId19"/>
  </p:notesMasterIdLst>
  <p:sldIdLst>
    <p:sldId id="256" r:id="rId4"/>
    <p:sldId id="260" r:id="rId5"/>
    <p:sldId id="267" r:id="rId6"/>
    <p:sldId id="258" r:id="rId7"/>
    <p:sldId id="262" r:id="rId8"/>
    <p:sldId id="263" r:id="rId9"/>
    <p:sldId id="264" r:id="rId10"/>
    <p:sldId id="265" r:id="rId11"/>
    <p:sldId id="266" r:id="rId12"/>
    <p:sldId id="259" r:id="rId13"/>
    <p:sldId id="269" r:id="rId14"/>
    <p:sldId id="272" r:id="rId15"/>
    <p:sldId id="271" r:id="rId16"/>
    <p:sldId id="257" r:id="rId17"/>
    <p:sldId id="268" r:id="rId18"/>
  </p:sldIdLst>
  <p:sldSz cx="9144000" cy="6858000" type="screen4x3"/>
  <p:notesSz cx="6735763" cy="9869488"/>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0053" autoAdjust="0"/>
  </p:normalViewPr>
  <p:slideViewPr>
    <p:cSldViewPr>
      <p:cViewPr varScale="1">
        <p:scale>
          <a:sx n="50" d="100"/>
          <a:sy n="50" d="100"/>
        </p:scale>
        <p:origin x="1267" y="3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16932" y="0"/>
            <a:ext cx="2918831" cy="493474"/>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60" y="0"/>
            <a:ext cx="2918831" cy="493474"/>
          </a:xfrm>
          <a:prstGeom prst="rect">
            <a:avLst/>
          </a:prstGeom>
        </p:spPr>
        <p:txBody>
          <a:bodyPr vert="horz" lIns="91440" tIns="45720" rIns="91440" bIns="45720" rtlCol="1"/>
          <a:lstStyle>
            <a:lvl1pPr algn="l">
              <a:defRPr sz="1200"/>
            </a:lvl1pPr>
          </a:lstStyle>
          <a:p>
            <a:fld id="{BEF99588-ADB1-48D9-86F7-19CF8431B7C8}" type="datetimeFigureOut">
              <a:rPr lang="ar-IQ" smtClean="0"/>
              <a:pPr/>
              <a:t>05/09/1442</a:t>
            </a:fld>
            <a:endParaRPr lang="ar-IQ"/>
          </a:p>
        </p:txBody>
      </p:sp>
      <p:sp>
        <p:nvSpPr>
          <p:cNvPr id="4" name="Slide Image Placeholder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73577" y="4688007"/>
            <a:ext cx="5388610" cy="444127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16932" y="9374301"/>
            <a:ext cx="2918831" cy="493474"/>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60" y="9374301"/>
            <a:ext cx="2918831" cy="493474"/>
          </a:xfrm>
          <a:prstGeom prst="rect">
            <a:avLst/>
          </a:prstGeom>
        </p:spPr>
        <p:txBody>
          <a:bodyPr vert="horz" lIns="91440" tIns="45720" rIns="91440" bIns="45720" rtlCol="1" anchor="b"/>
          <a:lstStyle>
            <a:lvl1pPr algn="l">
              <a:defRPr sz="1200"/>
            </a:lvl1pPr>
          </a:lstStyle>
          <a:p>
            <a:fld id="{DF65B494-6B66-47BA-80C7-A560F57EB872}" type="slidenum">
              <a:rPr lang="ar-IQ" smtClean="0"/>
              <a:pPr/>
              <a:t>‹#›</a:t>
            </a:fld>
            <a:endParaRPr lang="ar-IQ"/>
          </a:p>
        </p:txBody>
      </p:sp>
    </p:spTree>
    <p:extLst>
      <p:ext uri="{BB962C8B-B14F-4D97-AF65-F5344CB8AC3E}">
        <p14:creationId xmlns:p14="http://schemas.microsoft.com/office/powerpoint/2010/main" val="369391210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2259FD8-F14F-4EBD-87AB-351C4D379B74}" type="datetime8">
              <a:rPr lang="ar-IQ" smtClean="0"/>
              <a:pPr/>
              <a:t>16 نيسان، 21</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65BFF15C-F698-4E8E-B3DC-8AB73F88D76A}"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9BD650-CAA4-41B3-94F0-7E8E465AEDA3}" type="datetime8">
              <a:rPr lang="ar-IQ" smtClean="0"/>
              <a:pPr/>
              <a:t>16 نيسان، 21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5BFF15C-F698-4E8E-B3DC-8AB73F88D76A}"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C337CA-D979-4D85-ABE2-627D7E896B0E}" type="datetime8">
              <a:rPr lang="ar-IQ" smtClean="0"/>
              <a:pPr/>
              <a:t>16 نيسان، 21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5BFF15C-F698-4E8E-B3DC-8AB73F88D76A}" type="slidenum">
              <a:rPr lang="ar-IQ" smtClean="0"/>
              <a:pPr/>
              <a:t>‹#›</a:t>
            </a:fld>
            <a:endParaRPr lang="ar-IQ"/>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2413" cy="6856413"/>
            <a:chOff x="0" y="0"/>
            <a:chExt cx="5759" cy="4319"/>
          </a:xfrm>
        </p:grpSpPr>
        <p:sp>
          <p:nvSpPr>
            <p:cNvPr id="5" name="Freeform 3"/>
            <p:cNvSpPr>
              <a:spLocks/>
            </p:cNvSpPr>
            <p:nvPr/>
          </p:nvSpPr>
          <p:spPr bwMode="hidden">
            <a:xfrm>
              <a:off x="0" y="0"/>
              <a:ext cx="5758" cy="1043"/>
            </a:xfrm>
            <a:custGeom>
              <a:avLst/>
              <a:gdLst>
                <a:gd name="T0" fmla="*/ 5740 w 5740"/>
                <a:gd name="T1" fmla="*/ 1043 h 1043"/>
                <a:gd name="T2" fmla="*/ 0 w 5740"/>
                <a:gd name="T3" fmla="*/ 1043 h 1043"/>
                <a:gd name="T4" fmla="*/ 0 w 5740"/>
                <a:gd name="T5" fmla="*/ 0 h 1043"/>
                <a:gd name="T6" fmla="*/ 5740 w 5740"/>
                <a:gd name="T7" fmla="*/ 0 h 1043"/>
                <a:gd name="T8" fmla="*/ 5740 w 5740"/>
                <a:gd name="T9" fmla="*/ 1043 h 1043"/>
                <a:gd name="T10" fmla="*/ 5740 w 5740"/>
                <a:gd name="T11" fmla="*/ 1043 h 1043"/>
              </a:gdLst>
              <a:ahLst/>
              <a:cxnLst>
                <a:cxn ang="0">
                  <a:pos x="T0" y="T1"/>
                </a:cxn>
                <a:cxn ang="0">
                  <a:pos x="T2" y="T3"/>
                </a:cxn>
                <a:cxn ang="0">
                  <a:pos x="T4" y="T5"/>
                </a:cxn>
                <a:cxn ang="0">
                  <a:pos x="T6" y="T7"/>
                </a:cxn>
                <a:cxn ang="0">
                  <a:pos x="T8" y="T9"/>
                </a:cxn>
                <a:cxn ang="0">
                  <a:pos x="T10" y="T11"/>
                </a:cxn>
              </a:cxnLst>
              <a:rect l="0" t="0" r="r" b="b"/>
              <a:pathLst>
                <a:path w="5740" h="1043">
                  <a:moveTo>
                    <a:pt x="5740" y="1043"/>
                  </a:moveTo>
                  <a:lnTo>
                    <a:pt x="0" y="1043"/>
                  </a:lnTo>
                  <a:lnTo>
                    <a:pt x="0" y="0"/>
                  </a:lnTo>
                  <a:lnTo>
                    <a:pt x="5740" y="0"/>
                  </a:lnTo>
                  <a:lnTo>
                    <a:pt x="5740" y="1043"/>
                  </a:lnTo>
                  <a:lnTo>
                    <a:pt x="5740" y="1043"/>
                  </a:lnTo>
                  <a:close/>
                </a:path>
              </a:pathLst>
            </a:custGeom>
            <a:gradFill rotWithShape="0">
              <a:gsLst>
                <a:gs pos="0">
                  <a:schemeClr val="bg1"/>
                </a:gs>
                <a:gs pos="100000">
                  <a:schemeClr val="bg1">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grpSp>
          <p:nvGrpSpPr>
            <p:cNvPr id="6" name="Group 4"/>
            <p:cNvGrpSpPr>
              <a:grpSpLocks/>
            </p:cNvGrpSpPr>
            <p:nvPr userDrawn="1"/>
          </p:nvGrpSpPr>
          <p:grpSpPr bwMode="auto">
            <a:xfrm>
              <a:off x="0" y="0"/>
              <a:ext cx="5759" cy="4319"/>
              <a:chOff x="0" y="0"/>
              <a:chExt cx="5759" cy="4319"/>
            </a:xfrm>
          </p:grpSpPr>
          <p:sp>
            <p:nvSpPr>
              <p:cNvPr id="7" name="Freeform 5"/>
              <p:cNvSpPr>
                <a:spLocks/>
              </p:cNvSpPr>
              <p:nvPr/>
            </p:nvSpPr>
            <p:spPr bwMode="hidden">
              <a:xfrm>
                <a:off x="1" y="1040"/>
                <a:ext cx="5758" cy="18"/>
              </a:xfrm>
              <a:custGeom>
                <a:avLst/>
                <a:gdLst>
                  <a:gd name="T0" fmla="*/ 5740 w 5740"/>
                  <a:gd name="T1" fmla="*/ 0 h 18"/>
                  <a:gd name="T2" fmla="*/ 0 w 5740"/>
                  <a:gd name="T3" fmla="*/ 0 h 18"/>
                  <a:gd name="T4" fmla="*/ 0 w 5740"/>
                  <a:gd name="T5" fmla="*/ 18 h 18"/>
                  <a:gd name="T6" fmla="*/ 5740 w 5740"/>
                  <a:gd name="T7" fmla="*/ 18 h 18"/>
                  <a:gd name="T8" fmla="*/ 5740 w 5740"/>
                  <a:gd name="T9" fmla="*/ 0 h 18"/>
                  <a:gd name="T10" fmla="*/ 5740 w 5740"/>
                  <a:gd name="T11" fmla="*/ 0 h 18"/>
                </a:gdLst>
                <a:ahLst/>
                <a:cxnLst>
                  <a:cxn ang="0">
                    <a:pos x="T0" y="T1"/>
                  </a:cxn>
                  <a:cxn ang="0">
                    <a:pos x="T2" y="T3"/>
                  </a:cxn>
                  <a:cxn ang="0">
                    <a:pos x="T4" y="T5"/>
                  </a:cxn>
                  <a:cxn ang="0">
                    <a:pos x="T6" y="T7"/>
                  </a:cxn>
                  <a:cxn ang="0">
                    <a:pos x="T8" y="T9"/>
                  </a:cxn>
                  <a:cxn ang="0">
                    <a:pos x="T10" y="T11"/>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8" name="Freeform 6"/>
              <p:cNvSpPr>
                <a:spLocks/>
              </p:cNvSpPr>
              <p:nvPr/>
            </p:nvSpPr>
            <p:spPr bwMode="hidden">
              <a:xfrm>
                <a:off x="0" y="3988"/>
                <a:ext cx="5758" cy="42"/>
              </a:xfrm>
              <a:custGeom>
                <a:avLst/>
                <a:gdLst>
                  <a:gd name="T0" fmla="*/ 0 w 5740"/>
                  <a:gd name="T1" fmla="*/ 42 h 42"/>
                  <a:gd name="T2" fmla="*/ 5740 w 5740"/>
                  <a:gd name="T3" fmla="*/ 42 h 42"/>
                  <a:gd name="T4" fmla="*/ 5740 w 5740"/>
                  <a:gd name="T5" fmla="*/ 0 h 42"/>
                  <a:gd name="T6" fmla="*/ 0 w 5740"/>
                  <a:gd name="T7" fmla="*/ 0 h 42"/>
                  <a:gd name="T8" fmla="*/ 0 w 5740"/>
                  <a:gd name="T9" fmla="*/ 42 h 42"/>
                  <a:gd name="T10" fmla="*/ 0 w 5740"/>
                  <a:gd name="T11" fmla="*/ 42 h 42"/>
                </a:gdLst>
                <a:ahLst/>
                <a:cxnLst>
                  <a:cxn ang="0">
                    <a:pos x="T0" y="T1"/>
                  </a:cxn>
                  <a:cxn ang="0">
                    <a:pos x="T2" y="T3"/>
                  </a:cxn>
                  <a:cxn ang="0">
                    <a:pos x="T4" y="T5"/>
                  </a:cxn>
                  <a:cxn ang="0">
                    <a:pos x="T6" y="T7"/>
                  </a:cxn>
                  <a:cxn ang="0">
                    <a:pos x="T8" y="T9"/>
                  </a:cxn>
                  <a:cxn ang="0">
                    <a:pos x="T10" y="T11"/>
                  </a:cxn>
                </a:cxnLst>
                <a:rect l="0" t="0" r="r" b="b"/>
                <a:pathLst>
                  <a:path w="5740" h="42">
                    <a:moveTo>
                      <a:pt x="0" y="42"/>
                    </a:moveTo>
                    <a:lnTo>
                      <a:pt x="5740" y="42"/>
                    </a:lnTo>
                    <a:lnTo>
                      <a:pt x="5740" y="0"/>
                    </a:lnTo>
                    <a:lnTo>
                      <a:pt x="0" y="0"/>
                    </a:lnTo>
                    <a:lnTo>
                      <a:pt x="0" y="42"/>
                    </a:lnTo>
                    <a:lnTo>
                      <a:pt x="0" y="42"/>
                    </a:lnTo>
                    <a:close/>
                  </a:path>
                </a:pathLst>
              </a:custGeom>
              <a:gradFill rotWithShape="0">
                <a:gsLst>
                  <a:gs pos="0">
                    <a:schemeClr val="bg2">
                      <a:gamma/>
                      <a:shade val="9411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9" name="Freeform 7"/>
              <p:cNvSpPr>
                <a:spLocks/>
              </p:cNvSpPr>
              <p:nvPr/>
            </p:nvSpPr>
            <p:spPr bwMode="hidden">
              <a:xfrm>
                <a:off x="0" y="3665"/>
                <a:ext cx="5758" cy="30"/>
              </a:xfrm>
              <a:custGeom>
                <a:avLst/>
                <a:gdLst>
                  <a:gd name="T0" fmla="*/ 0 w 5740"/>
                  <a:gd name="T1" fmla="*/ 30 h 30"/>
                  <a:gd name="T2" fmla="*/ 5740 w 5740"/>
                  <a:gd name="T3" fmla="*/ 30 h 30"/>
                  <a:gd name="T4" fmla="*/ 5740 w 5740"/>
                  <a:gd name="T5" fmla="*/ 0 h 30"/>
                  <a:gd name="T6" fmla="*/ 0 w 5740"/>
                  <a:gd name="T7" fmla="*/ 0 h 30"/>
                  <a:gd name="T8" fmla="*/ 0 w 5740"/>
                  <a:gd name="T9" fmla="*/ 30 h 30"/>
                  <a:gd name="T10" fmla="*/ 0 w 5740"/>
                  <a:gd name="T11" fmla="*/ 30 h 30"/>
                </a:gdLst>
                <a:ahLst/>
                <a:cxnLst>
                  <a:cxn ang="0">
                    <a:pos x="T0" y="T1"/>
                  </a:cxn>
                  <a:cxn ang="0">
                    <a:pos x="T2" y="T3"/>
                  </a:cxn>
                  <a:cxn ang="0">
                    <a:pos x="T4" y="T5"/>
                  </a:cxn>
                  <a:cxn ang="0">
                    <a:pos x="T6" y="T7"/>
                  </a:cxn>
                  <a:cxn ang="0">
                    <a:pos x="T8" y="T9"/>
                  </a:cxn>
                  <a:cxn ang="0">
                    <a:pos x="T10" y="T11"/>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411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10" name="Freeform 8"/>
              <p:cNvSpPr>
                <a:spLocks/>
              </p:cNvSpPr>
              <p:nvPr/>
            </p:nvSpPr>
            <p:spPr bwMode="hidden">
              <a:xfrm>
                <a:off x="0" y="3364"/>
                <a:ext cx="5758" cy="30"/>
              </a:xfrm>
              <a:custGeom>
                <a:avLst/>
                <a:gdLst>
                  <a:gd name="T0" fmla="*/ 0 w 5740"/>
                  <a:gd name="T1" fmla="*/ 30 h 30"/>
                  <a:gd name="T2" fmla="*/ 5740 w 5740"/>
                  <a:gd name="T3" fmla="*/ 30 h 30"/>
                  <a:gd name="T4" fmla="*/ 5740 w 5740"/>
                  <a:gd name="T5" fmla="*/ 0 h 30"/>
                  <a:gd name="T6" fmla="*/ 0 w 5740"/>
                  <a:gd name="T7" fmla="*/ 0 h 30"/>
                  <a:gd name="T8" fmla="*/ 0 w 5740"/>
                  <a:gd name="T9" fmla="*/ 30 h 30"/>
                  <a:gd name="T10" fmla="*/ 0 w 5740"/>
                  <a:gd name="T11" fmla="*/ 30 h 30"/>
                </a:gdLst>
                <a:ahLst/>
                <a:cxnLst>
                  <a:cxn ang="0">
                    <a:pos x="T0" y="T1"/>
                  </a:cxn>
                  <a:cxn ang="0">
                    <a:pos x="T2" y="T3"/>
                  </a:cxn>
                  <a:cxn ang="0">
                    <a:pos x="T4" y="T5"/>
                  </a:cxn>
                  <a:cxn ang="0">
                    <a:pos x="T6" y="T7"/>
                  </a:cxn>
                  <a:cxn ang="0">
                    <a:pos x="T8" y="T9"/>
                  </a:cxn>
                  <a:cxn ang="0">
                    <a:pos x="T10" y="T11"/>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11" name="Freeform 9"/>
              <p:cNvSpPr>
                <a:spLocks/>
              </p:cNvSpPr>
              <p:nvPr/>
            </p:nvSpPr>
            <p:spPr bwMode="hidden">
              <a:xfrm>
                <a:off x="0" y="3105"/>
                <a:ext cx="5758" cy="31"/>
              </a:xfrm>
              <a:custGeom>
                <a:avLst/>
                <a:gdLst>
                  <a:gd name="T0" fmla="*/ 0 w 5740"/>
                  <a:gd name="T1" fmla="*/ 30 h 30"/>
                  <a:gd name="T2" fmla="*/ 5740 w 5740"/>
                  <a:gd name="T3" fmla="*/ 30 h 30"/>
                  <a:gd name="T4" fmla="*/ 5740 w 5740"/>
                  <a:gd name="T5" fmla="*/ 0 h 30"/>
                  <a:gd name="T6" fmla="*/ 0 w 5740"/>
                  <a:gd name="T7" fmla="*/ 0 h 30"/>
                  <a:gd name="T8" fmla="*/ 0 w 5740"/>
                  <a:gd name="T9" fmla="*/ 30 h 30"/>
                  <a:gd name="T10" fmla="*/ 0 w 5740"/>
                  <a:gd name="T11" fmla="*/ 30 h 30"/>
                </a:gdLst>
                <a:ahLst/>
                <a:cxnLst>
                  <a:cxn ang="0">
                    <a:pos x="T0" y="T1"/>
                  </a:cxn>
                  <a:cxn ang="0">
                    <a:pos x="T2" y="T3"/>
                  </a:cxn>
                  <a:cxn ang="0">
                    <a:pos x="T4" y="T5"/>
                  </a:cxn>
                  <a:cxn ang="0">
                    <a:pos x="T6" y="T7"/>
                  </a:cxn>
                  <a:cxn ang="0">
                    <a:pos x="T8" y="T9"/>
                  </a:cxn>
                  <a:cxn ang="0">
                    <a:pos x="T10" y="T11"/>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12" name="Freeform 10"/>
              <p:cNvSpPr>
                <a:spLocks/>
              </p:cNvSpPr>
              <p:nvPr/>
            </p:nvSpPr>
            <p:spPr bwMode="hidden">
              <a:xfrm>
                <a:off x="0" y="2859"/>
                <a:ext cx="5758" cy="36"/>
              </a:xfrm>
              <a:custGeom>
                <a:avLst/>
                <a:gdLst>
                  <a:gd name="T0" fmla="*/ 5740 w 5740"/>
                  <a:gd name="T1" fmla="*/ 0 h 36"/>
                  <a:gd name="T2" fmla="*/ 0 w 5740"/>
                  <a:gd name="T3" fmla="*/ 0 h 36"/>
                  <a:gd name="T4" fmla="*/ 0 w 5740"/>
                  <a:gd name="T5" fmla="*/ 36 h 36"/>
                  <a:gd name="T6" fmla="*/ 5740 w 5740"/>
                  <a:gd name="T7" fmla="*/ 36 h 36"/>
                  <a:gd name="T8" fmla="*/ 5740 w 5740"/>
                  <a:gd name="T9" fmla="*/ 0 h 36"/>
                  <a:gd name="T10" fmla="*/ 5740 w 5740"/>
                  <a:gd name="T11" fmla="*/ 0 h 36"/>
                </a:gdLst>
                <a:ahLst/>
                <a:cxnLst>
                  <a:cxn ang="0">
                    <a:pos x="T0" y="T1"/>
                  </a:cxn>
                  <a:cxn ang="0">
                    <a:pos x="T2" y="T3"/>
                  </a:cxn>
                  <a:cxn ang="0">
                    <a:pos x="T4" y="T5"/>
                  </a:cxn>
                  <a:cxn ang="0">
                    <a:pos x="T6" y="T7"/>
                  </a:cxn>
                  <a:cxn ang="0">
                    <a:pos x="T8" y="T9"/>
                  </a:cxn>
                  <a:cxn ang="0">
                    <a:pos x="T10" y="T11"/>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7843"/>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13" name="Freeform 11"/>
              <p:cNvSpPr>
                <a:spLocks/>
              </p:cNvSpPr>
              <p:nvPr/>
            </p:nvSpPr>
            <p:spPr bwMode="hidden">
              <a:xfrm>
                <a:off x="0" y="2644"/>
                <a:ext cx="5758" cy="30"/>
              </a:xfrm>
              <a:custGeom>
                <a:avLst/>
                <a:gdLst>
                  <a:gd name="T0" fmla="*/ 5740 w 5740"/>
                  <a:gd name="T1" fmla="*/ 0 h 30"/>
                  <a:gd name="T2" fmla="*/ 0 w 5740"/>
                  <a:gd name="T3" fmla="*/ 0 h 30"/>
                  <a:gd name="T4" fmla="*/ 0 w 5740"/>
                  <a:gd name="T5" fmla="*/ 30 h 30"/>
                  <a:gd name="T6" fmla="*/ 5740 w 5740"/>
                  <a:gd name="T7" fmla="*/ 30 h 30"/>
                  <a:gd name="T8" fmla="*/ 5740 w 5740"/>
                  <a:gd name="T9" fmla="*/ 0 h 30"/>
                  <a:gd name="T10" fmla="*/ 5740 w 5740"/>
                  <a:gd name="T11" fmla="*/ 0 h 30"/>
                </a:gdLst>
                <a:ahLst/>
                <a:cxnLst>
                  <a:cxn ang="0">
                    <a:pos x="T0" y="T1"/>
                  </a:cxn>
                  <a:cxn ang="0">
                    <a:pos x="T2" y="T3"/>
                  </a:cxn>
                  <a:cxn ang="0">
                    <a:pos x="T4" y="T5"/>
                  </a:cxn>
                  <a:cxn ang="0">
                    <a:pos x="T6" y="T7"/>
                  </a:cxn>
                  <a:cxn ang="0">
                    <a:pos x="T8" y="T9"/>
                  </a:cxn>
                  <a:cxn ang="0">
                    <a:pos x="T10" y="T11"/>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87843"/>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14" name="Freeform 12"/>
              <p:cNvSpPr>
                <a:spLocks/>
              </p:cNvSpPr>
              <p:nvPr/>
            </p:nvSpPr>
            <p:spPr bwMode="hidden">
              <a:xfrm>
                <a:off x="0" y="2433"/>
                <a:ext cx="5758" cy="36"/>
              </a:xfrm>
              <a:custGeom>
                <a:avLst/>
                <a:gdLst>
                  <a:gd name="T0" fmla="*/ 5740 w 5740"/>
                  <a:gd name="T1" fmla="*/ 0 h 36"/>
                  <a:gd name="T2" fmla="*/ 0 w 5740"/>
                  <a:gd name="T3" fmla="*/ 0 h 36"/>
                  <a:gd name="T4" fmla="*/ 0 w 5740"/>
                  <a:gd name="T5" fmla="*/ 36 h 36"/>
                  <a:gd name="T6" fmla="*/ 5740 w 5740"/>
                  <a:gd name="T7" fmla="*/ 36 h 36"/>
                  <a:gd name="T8" fmla="*/ 5740 w 5740"/>
                  <a:gd name="T9" fmla="*/ 0 h 36"/>
                  <a:gd name="T10" fmla="*/ 5740 w 5740"/>
                  <a:gd name="T11" fmla="*/ 0 h 36"/>
                </a:gdLst>
                <a:ahLst/>
                <a:cxnLst>
                  <a:cxn ang="0">
                    <a:pos x="T0" y="T1"/>
                  </a:cxn>
                  <a:cxn ang="0">
                    <a:pos x="T2" y="T3"/>
                  </a:cxn>
                  <a:cxn ang="0">
                    <a:pos x="T4" y="T5"/>
                  </a:cxn>
                  <a:cxn ang="0">
                    <a:pos x="T6" y="T7"/>
                  </a:cxn>
                  <a:cxn ang="0">
                    <a:pos x="T8" y="T9"/>
                  </a:cxn>
                  <a:cxn ang="0">
                    <a:pos x="T10" y="T11"/>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470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15" name="Freeform 13"/>
              <p:cNvSpPr>
                <a:spLocks/>
              </p:cNvSpPr>
              <p:nvPr/>
            </p:nvSpPr>
            <p:spPr bwMode="hidden">
              <a:xfrm>
                <a:off x="0" y="2259"/>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470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16" name="Freeform 14"/>
              <p:cNvSpPr>
                <a:spLocks/>
              </p:cNvSpPr>
              <p:nvPr/>
            </p:nvSpPr>
            <p:spPr bwMode="hidden">
              <a:xfrm>
                <a:off x="0" y="2090"/>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1961"/>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17" name="Freeform 15"/>
              <p:cNvSpPr>
                <a:spLocks/>
              </p:cNvSpPr>
              <p:nvPr/>
            </p:nvSpPr>
            <p:spPr bwMode="hidden">
              <a:xfrm>
                <a:off x="0" y="1928"/>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18" name="Freeform 16"/>
              <p:cNvSpPr>
                <a:spLocks/>
              </p:cNvSpPr>
              <p:nvPr/>
            </p:nvSpPr>
            <p:spPr bwMode="hidden">
              <a:xfrm>
                <a:off x="0" y="1645"/>
                <a:ext cx="5758" cy="12"/>
              </a:xfrm>
              <a:custGeom>
                <a:avLst/>
                <a:gdLst>
                  <a:gd name="T0" fmla="*/ 5740 w 5740"/>
                  <a:gd name="T1" fmla="*/ 0 h 12"/>
                  <a:gd name="T2" fmla="*/ 0 w 5740"/>
                  <a:gd name="T3" fmla="*/ 0 h 12"/>
                  <a:gd name="T4" fmla="*/ 0 w 5740"/>
                  <a:gd name="T5" fmla="*/ 12 h 12"/>
                  <a:gd name="T6" fmla="*/ 5740 w 5740"/>
                  <a:gd name="T7" fmla="*/ 12 h 12"/>
                  <a:gd name="T8" fmla="*/ 5740 w 5740"/>
                  <a:gd name="T9" fmla="*/ 0 h 12"/>
                  <a:gd name="T10" fmla="*/ 5740 w 5740"/>
                  <a:gd name="T11" fmla="*/ 0 h 12"/>
                </a:gdLst>
                <a:ahLst/>
                <a:cxnLst>
                  <a:cxn ang="0">
                    <a:pos x="T0" y="T1"/>
                  </a:cxn>
                  <a:cxn ang="0">
                    <a:pos x="T2" y="T3"/>
                  </a:cxn>
                  <a:cxn ang="0">
                    <a:pos x="T4" y="T5"/>
                  </a:cxn>
                  <a:cxn ang="0">
                    <a:pos x="T6" y="T7"/>
                  </a:cxn>
                  <a:cxn ang="0">
                    <a:pos x="T8" y="T9"/>
                  </a:cxn>
                  <a:cxn ang="0">
                    <a:pos x="T10" y="T11"/>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19" name="Freeform 17"/>
              <p:cNvSpPr>
                <a:spLocks/>
              </p:cNvSpPr>
              <p:nvPr/>
            </p:nvSpPr>
            <p:spPr bwMode="hidden">
              <a:xfrm>
                <a:off x="0" y="1778"/>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20" name="Freeform 18"/>
              <p:cNvSpPr>
                <a:spLocks/>
              </p:cNvSpPr>
              <p:nvPr/>
            </p:nvSpPr>
            <p:spPr bwMode="hidden">
              <a:xfrm>
                <a:off x="0" y="1520"/>
                <a:ext cx="5758" cy="12"/>
              </a:xfrm>
              <a:custGeom>
                <a:avLst/>
                <a:gdLst>
                  <a:gd name="T0" fmla="*/ 5740 w 5740"/>
                  <a:gd name="T1" fmla="*/ 0 h 12"/>
                  <a:gd name="T2" fmla="*/ 0 w 5740"/>
                  <a:gd name="T3" fmla="*/ 0 h 12"/>
                  <a:gd name="T4" fmla="*/ 0 w 5740"/>
                  <a:gd name="T5" fmla="*/ 12 h 12"/>
                  <a:gd name="T6" fmla="*/ 5740 w 5740"/>
                  <a:gd name="T7" fmla="*/ 12 h 12"/>
                  <a:gd name="T8" fmla="*/ 5740 w 5740"/>
                  <a:gd name="T9" fmla="*/ 0 h 12"/>
                  <a:gd name="T10" fmla="*/ 5740 w 5740"/>
                  <a:gd name="T11" fmla="*/ 0 h 12"/>
                </a:gdLst>
                <a:ahLst/>
                <a:cxnLst>
                  <a:cxn ang="0">
                    <a:pos x="T0" y="T1"/>
                  </a:cxn>
                  <a:cxn ang="0">
                    <a:pos x="T2" y="T3"/>
                  </a:cxn>
                  <a:cxn ang="0">
                    <a:pos x="T4" y="T5"/>
                  </a:cxn>
                  <a:cxn ang="0">
                    <a:pos x="T6" y="T7"/>
                  </a:cxn>
                  <a:cxn ang="0">
                    <a:pos x="T8" y="T9"/>
                  </a:cxn>
                  <a:cxn ang="0">
                    <a:pos x="T10" y="T11"/>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21" name="Freeform 19"/>
              <p:cNvSpPr>
                <a:spLocks/>
              </p:cNvSpPr>
              <p:nvPr/>
            </p:nvSpPr>
            <p:spPr bwMode="hidden">
              <a:xfrm>
                <a:off x="0" y="1394"/>
                <a:ext cx="5758" cy="18"/>
              </a:xfrm>
              <a:custGeom>
                <a:avLst/>
                <a:gdLst>
                  <a:gd name="T0" fmla="*/ 5740 w 5740"/>
                  <a:gd name="T1" fmla="*/ 0 h 18"/>
                  <a:gd name="T2" fmla="*/ 0 w 5740"/>
                  <a:gd name="T3" fmla="*/ 0 h 18"/>
                  <a:gd name="T4" fmla="*/ 0 w 5740"/>
                  <a:gd name="T5" fmla="*/ 18 h 18"/>
                  <a:gd name="T6" fmla="*/ 5740 w 5740"/>
                  <a:gd name="T7" fmla="*/ 18 h 18"/>
                  <a:gd name="T8" fmla="*/ 5740 w 5740"/>
                  <a:gd name="T9" fmla="*/ 0 h 18"/>
                  <a:gd name="T10" fmla="*/ 5740 w 5740"/>
                  <a:gd name="T11" fmla="*/ 0 h 18"/>
                </a:gdLst>
                <a:ahLst/>
                <a:cxnLst>
                  <a:cxn ang="0">
                    <a:pos x="T0" y="T1"/>
                  </a:cxn>
                  <a:cxn ang="0">
                    <a:pos x="T2" y="T3"/>
                  </a:cxn>
                  <a:cxn ang="0">
                    <a:pos x="T4" y="T5"/>
                  </a:cxn>
                  <a:cxn ang="0">
                    <a:pos x="T6" y="T7"/>
                  </a:cxn>
                  <a:cxn ang="0">
                    <a:pos x="T8" y="T9"/>
                  </a:cxn>
                  <a:cxn ang="0">
                    <a:pos x="T10" y="T11"/>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22" name="Freeform 20"/>
              <p:cNvSpPr>
                <a:spLocks/>
              </p:cNvSpPr>
              <p:nvPr/>
            </p:nvSpPr>
            <p:spPr bwMode="hidden">
              <a:xfrm>
                <a:off x="0" y="1280"/>
                <a:ext cx="5758" cy="18"/>
              </a:xfrm>
              <a:custGeom>
                <a:avLst/>
                <a:gdLst>
                  <a:gd name="T0" fmla="*/ 5740 w 5740"/>
                  <a:gd name="T1" fmla="*/ 0 h 18"/>
                  <a:gd name="T2" fmla="*/ 0 w 5740"/>
                  <a:gd name="T3" fmla="*/ 0 h 18"/>
                  <a:gd name="T4" fmla="*/ 0 w 5740"/>
                  <a:gd name="T5" fmla="*/ 18 h 18"/>
                  <a:gd name="T6" fmla="*/ 5740 w 5740"/>
                  <a:gd name="T7" fmla="*/ 18 h 18"/>
                  <a:gd name="T8" fmla="*/ 5740 w 5740"/>
                  <a:gd name="T9" fmla="*/ 0 h 18"/>
                  <a:gd name="T10" fmla="*/ 5740 w 5740"/>
                  <a:gd name="T11" fmla="*/ 0 h 18"/>
                </a:gdLst>
                <a:ahLst/>
                <a:cxnLst>
                  <a:cxn ang="0">
                    <a:pos x="T0" y="T1"/>
                  </a:cxn>
                  <a:cxn ang="0">
                    <a:pos x="T2" y="T3"/>
                  </a:cxn>
                  <a:cxn ang="0">
                    <a:pos x="T4" y="T5"/>
                  </a:cxn>
                  <a:cxn ang="0">
                    <a:pos x="T6" y="T7"/>
                  </a:cxn>
                  <a:cxn ang="0">
                    <a:pos x="T8" y="T9"/>
                  </a:cxn>
                  <a:cxn ang="0">
                    <a:pos x="T10" y="T11"/>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23" name="Freeform 21"/>
              <p:cNvSpPr>
                <a:spLocks/>
              </p:cNvSpPr>
              <p:nvPr/>
            </p:nvSpPr>
            <p:spPr bwMode="hidden">
              <a:xfrm>
                <a:off x="0" y="1177"/>
                <a:ext cx="5758" cy="18"/>
              </a:xfrm>
              <a:custGeom>
                <a:avLst/>
                <a:gdLst>
                  <a:gd name="T0" fmla="*/ 5740 w 5740"/>
                  <a:gd name="T1" fmla="*/ 0 h 18"/>
                  <a:gd name="T2" fmla="*/ 0 w 5740"/>
                  <a:gd name="T3" fmla="*/ 0 h 18"/>
                  <a:gd name="T4" fmla="*/ 0 w 5740"/>
                  <a:gd name="T5" fmla="*/ 18 h 18"/>
                  <a:gd name="T6" fmla="*/ 5740 w 5740"/>
                  <a:gd name="T7" fmla="*/ 18 h 18"/>
                  <a:gd name="T8" fmla="*/ 5740 w 5740"/>
                  <a:gd name="T9" fmla="*/ 0 h 18"/>
                  <a:gd name="T10" fmla="*/ 5740 w 5740"/>
                  <a:gd name="T11" fmla="*/ 0 h 18"/>
                </a:gdLst>
                <a:ahLst/>
                <a:cxnLst>
                  <a:cxn ang="0">
                    <a:pos x="T0" y="T1"/>
                  </a:cxn>
                  <a:cxn ang="0">
                    <a:pos x="T2" y="T3"/>
                  </a:cxn>
                  <a:cxn ang="0">
                    <a:pos x="T4" y="T5"/>
                  </a:cxn>
                  <a:cxn ang="0">
                    <a:pos x="T6" y="T7"/>
                  </a:cxn>
                  <a:cxn ang="0">
                    <a:pos x="T8" y="T9"/>
                  </a:cxn>
                  <a:cxn ang="0">
                    <a:pos x="T10" y="T11"/>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24" name="Freeform 22"/>
              <p:cNvSpPr>
                <a:spLocks/>
              </p:cNvSpPr>
              <p:nvPr/>
            </p:nvSpPr>
            <p:spPr bwMode="hidden">
              <a:xfrm>
                <a:off x="0" y="24"/>
                <a:ext cx="5758" cy="30"/>
              </a:xfrm>
              <a:custGeom>
                <a:avLst/>
                <a:gdLst>
                  <a:gd name="T0" fmla="*/ 5740 w 5740"/>
                  <a:gd name="T1" fmla="*/ 0 h 30"/>
                  <a:gd name="T2" fmla="*/ 0 w 5740"/>
                  <a:gd name="T3" fmla="*/ 0 h 30"/>
                  <a:gd name="T4" fmla="*/ 0 w 5740"/>
                  <a:gd name="T5" fmla="*/ 30 h 30"/>
                  <a:gd name="T6" fmla="*/ 5740 w 5740"/>
                  <a:gd name="T7" fmla="*/ 30 h 30"/>
                  <a:gd name="T8" fmla="*/ 5740 w 5740"/>
                  <a:gd name="T9" fmla="*/ 0 h 30"/>
                  <a:gd name="T10" fmla="*/ 5740 w 5740"/>
                  <a:gd name="T11" fmla="*/ 0 h 30"/>
                </a:gdLst>
                <a:ahLst/>
                <a:cxnLst>
                  <a:cxn ang="0">
                    <a:pos x="T0" y="T1"/>
                  </a:cxn>
                  <a:cxn ang="0">
                    <a:pos x="T2" y="T3"/>
                  </a:cxn>
                  <a:cxn ang="0">
                    <a:pos x="T4" y="T5"/>
                  </a:cxn>
                  <a:cxn ang="0">
                    <a:pos x="T6" y="T7"/>
                  </a:cxn>
                  <a:cxn ang="0">
                    <a:pos x="T8" y="T9"/>
                  </a:cxn>
                  <a:cxn ang="0">
                    <a:pos x="T10" y="T11"/>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9411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25" name="Freeform 23"/>
              <p:cNvSpPr>
                <a:spLocks/>
              </p:cNvSpPr>
              <p:nvPr/>
            </p:nvSpPr>
            <p:spPr bwMode="hidden">
              <a:xfrm>
                <a:off x="0" y="186"/>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411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26" name="Freeform 24"/>
              <p:cNvSpPr>
                <a:spLocks/>
              </p:cNvSpPr>
              <p:nvPr/>
            </p:nvSpPr>
            <p:spPr bwMode="hidden">
              <a:xfrm>
                <a:off x="0" y="475"/>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7843"/>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27" name="Freeform 25"/>
              <p:cNvSpPr>
                <a:spLocks/>
              </p:cNvSpPr>
              <p:nvPr/>
            </p:nvSpPr>
            <p:spPr bwMode="hidden">
              <a:xfrm>
                <a:off x="0" y="337"/>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0980"/>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28" name="Freeform 26"/>
              <p:cNvSpPr>
                <a:spLocks/>
              </p:cNvSpPr>
              <p:nvPr/>
            </p:nvSpPr>
            <p:spPr bwMode="hidden">
              <a:xfrm>
                <a:off x="0" y="600"/>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29" name="Freeform 27"/>
              <p:cNvSpPr>
                <a:spLocks/>
              </p:cNvSpPr>
              <p:nvPr/>
            </p:nvSpPr>
            <p:spPr bwMode="hidden">
              <a:xfrm>
                <a:off x="0" y="727"/>
                <a:ext cx="5758" cy="18"/>
              </a:xfrm>
              <a:custGeom>
                <a:avLst/>
                <a:gdLst>
                  <a:gd name="T0" fmla="*/ 5740 w 5740"/>
                  <a:gd name="T1" fmla="*/ 0 h 18"/>
                  <a:gd name="T2" fmla="*/ 0 w 5740"/>
                  <a:gd name="T3" fmla="*/ 0 h 18"/>
                  <a:gd name="T4" fmla="*/ 0 w 5740"/>
                  <a:gd name="T5" fmla="*/ 18 h 18"/>
                  <a:gd name="T6" fmla="*/ 5740 w 5740"/>
                  <a:gd name="T7" fmla="*/ 18 h 18"/>
                  <a:gd name="T8" fmla="*/ 5740 w 5740"/>
                  <a:gd name="T9" fmla="*/ 0 h 18"/>
                  <a:gd name="T10" fmla="*/ 5740 w 5740"/>
                  <a:gd name="T11" fmla="*/ 0 h 18"/>
                </a:gdLst>
                <a:ahLst/>
                <a:cxnLst>
                  <a:cxn ang="0">
                    <a:pos x="T0" y="T1"/>
                  </a:cxn>
                  <a:cxn ang="0">
                    <a:pos x="T2" y="T3"/>
                  </a:cxn>
                  <a:cxn ang="0">
                    <a:pos x="T4" y="T5"/>
                  </a:cxn>
                  <a:cxn ang="0">
                    <a:pos x="T6" y="T7"/>
                  </a:cxn>
                  <a:cxn ang="0">
                    <a:pos x="T8" y="T9"/>
                  </a:cxn>
                  <a:cxn ang="0">
                    <a:pos x="T10" y="T11"/>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30" name="Freeform 28"/>
              <p:cNvSpPr>
                <a:spLocks/>
              </p:cNvSpPr>
              <p:nvPr/>
            </p:nvSpPr>
            <p:spPr bwMode="hidden">
              <a:xfrm>
                <a:off x="0" y="841"/>
                <a:ext cx="5758" cy="18"/>
              </a:xfrm>
              <a:custGeom>
                <a:avLst/>
                <a:gdLst>
                  <a:gd name="T0" fmla="*/ 5740 w 5740"/>
                  <a:gd name="T1" fmla="*/ 0 h 18"/>
                  <a:gd name="T2" fmla="*/ 0 w 5740"/>
                  <a:gd name="T3" fmla="*/ 0 h 18"/>
                  <a:gd name="T4" fmla="*/ 0 w 5740"/>
                  <a:gd name="T5" fmla="*/ 18 h 18"/>
                  <a:gd name="T6" fmla="*/ 5740 w 5740"/>
                  <a:gd name="T7" fmla="*/ 18 h 18"/>
                  <a:gd name="T8" fmla="*/ 5740 w 5740"/>
                  <a:gd name="T9" fmla="*/ 0 h 18"/>
                  <a:gd name="T10" fmla="*/ 5740 w 5740"/>
                  <a:gd name="T11" fmla="*/ 0 h 18"/>
                </a:gdLst>
                <a:ahLst/>
                <a:cxnLst>
                  <a:cxn ang="0">
                    <a:pos x="T0" y="T1"/>
                  </a:cxn>
                  <a:cxn ang="0">
                    <a:pos x="T2" y="T3"/>
                  </a:cxn>
                  <a:cxn ang="0">
                    <a:pos x="T4" y="T5"/>
                  </a:cxn>
                  <a:cxn ang="0">
                    <a:pos x="T6" y="T7"/>
                  </a:cxn>
                  <a:cxn ang="0">
                    <a:pos x="T8" y="T9"/>
                  </a:cxn>
                  <a:cxn ang="0">
                    <a:pos x="T10" y="T11"/>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31" name="Freeform 29"/>
              <p:cNvSpPr>
                <a:spLocks/>
              </p:cNvSpPr>
              <p:nvPr/>
            </p:nvSpPr>
            <p:spPr bwMode="hidden">
              <a:xfrm>
                <a:off x="0" y="943"/>
                <a:ext cx="5758" cy="18"/>
              </a:xfrm>
              <a:custGeom>
                <a:avLst/>
                <a:gdLst>
                  <a:gd name="T0" fmla="*/ 5740 w 5740"/>
                  <a:gd name="T1" fmla="*/ 0 h 18"/>
                  <a:gd name="T2" fmla="*/ 0 w 5740"/>
                  <a:gd name="T3" fmla="*/ 0 h 18"/>
                  <a:gd name="T4" fmla="*/ 0 w 5740"/>
                  <a:gd name="T5" fmla="*/ 18 h 18"/>
                  <a:gd name="T6" fmla="*/ 5740 w 5740"/>
                  <a:gd name="T7" fmla="*/ 18 h 18"/>
                  <a:gd name="T8" fmla="*/ 5740 w 5740"/>
                  <a:gd name="T9" fmla="*/ 0 h 18"/>
                  <a:gd name="T10" fmla="*/ 5740 w 5740"/>
                  <a:gd name="T11" fmla="*/ 0 h 18"/>
                </a:gdLst>
                <a:ahLst/>
                <a:cxnLst>
                  <a:cxn ang="0">
                    <a:pos x="T0" y="T1"/>
                  </a:cxn>
                  <a:cxn ang="0">
                    <a:pos x="T2" y="T3"/>
                  </a:cxn>
                  <a:cxn ang="0">
                    <a:pos x="T4" y="T5"/>
                  </a:cxn>
                  <a:cxn ang="0">
                    <a:pos x="T6" y="T7"/>
                  </a:cxn>
                  <a:cxn ang="0">
                    <a:pos x="T8" y="T9"/>
                  </a:cxn>
                  <a:cxn ang="0">
                    <a:pos x="T10" y="T11"/>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grpSp>
            <p:nvGrpSpPr>
              <p:cNvPr id="32" name="Group 30"/>
              <p:cNvGrpSpPr>
                <a:grpSpLocks/>
              </p:cNvGrpSpPr>
              <p:nvPr/>
            </p:nvGrpSpPr>
            <p:grpSpPr bwMode="auto">
              <a:xfrm>
                <a:off x="0" y="0"/>
                <a:ext cx="5758" cy="1045"/>
                <a:chOff x="0" y="0"/>
                <a:chExt cx="5758" cy="1045"/>
              </a:xfrm>
            </p:grpSpPr>
            <p:sp>
              <p:nvSpPr>
                <p:cNvPr id="54" name="Freeform 31"/>
                <p:cNvSpPr>
                  <a:spLocks/>
                </p:cNvSpPr>
                <p:nvPr/>
              </p:nvSpPr>
              <p:spPr bwMode="hidden">
                <a:xfrm>
                  <a:off x="2849" y="0"/>
                  <a:ext cx="42" cy="1045"/>
                </a:xfrm>
                <a:custGeom>
                  <a:avLst/>
                  <a:gdLst>
                    <a:gd name="T0" fmla="*/ 18 w 42"/>
                    <a:gd name="T1" fmla="*/ 1043 h 1043"/>
                    <a:gd name="T2" fmla="*/ 42 w 42"/>
                    <a:gd name="T3" fmla="*/ 1043 h 1043"/>
                    <a:gd name="T4" fmla="*/ 42 w 42"/>
                    <a:gd name="T5" fmla="*/ 0 h 1043"/>
                    <a:gd name="T6" fmla="*/ 0 w 42"/>
                    <a:gd name="T7" fmla="*/ 0 h 1043"/>
                    <a:gd name="T8" fmla="*/ 0 w 42"/>
                    <a:gd name="T9" fmla="*/ 1043 h 1043"/>
                    <a:gd name="T10" fmla="*/ 18 w 42"/>
                    <a:gd name="T11" fmla="*/ 1043 h 1043"/>
                    <a:gd name="T12" fmla="*/ 18 w 42"/>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42" h="1043">
                      <a:moveTo>
                        <a:pt x="18" y="1043"/>
                      </a:moveTo>
                      <a:lnTo>
                        <a:pt x="42" y="1043"/>
                      </a:lnTo>
                      <a:lnTo>
                        <a:pt x="42" y="0"/>
                      </a:lnTo>
                      <a:lnTo>
                        <a:pt x="0"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55" name="Freeform 32"/>
                <p:cNvSpPr>
                  <a:spLocks/>
                </p:cNvSpPr>
                <p:nvPr/>
              </p:nvSpPr>
              <p:spPr bwMode="hidden">
                <a:xfrm>
                  <a:off x="2400" y="0"/>
                  <a:ext cx="155" cy="1045"/>
                </a:xfrm>
                <a:custGeom>
                  <a:avLst/>
                  <a:gdLst>
                    <a:gd name="T0" fmla="*/ 131 w 155"/>
                    <a:gd name="T1" fmla="*/ 1043 h 1043"/>
                    <a:gd name="T2" fmla="*/ 155 w 155"/>
                    <a:gd name="T3" fmla="*/ 1043 h 1043"/>
                    <a:gd name="T4" fmla="*/ 42 w 155"/>
                    <a:gd name="T5" fmla="*/ 0 h 1043"/>
                    <a:gd name="T6" fmla="*/ 0 w 155"/>
                    <a:gd name="T7" fmla="*/ 0 h 1043"/>
                    <a:gd name="T8" fmla="*/ 113 w 155"/>
                    <a:gd name="T9" fmla="*/ 1043 h 1043"/>
                    <a:gd name="T10" fmla="*/ 131 w 155"/>
                    <a:gd name="T11" fmla="*/ 1043 h 1043"/>
                    <a:gd name="T12" fmla="*/ 131 w 155"/>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155" h="1043">
                      <a:moveTo>
                        <a:pt x="131" y="1043"/>
                      </a:moveTo>
                      <a:lnTo>
                        <a:pt x="155" y="1043"/>
                      </a:lnTo>
                      <a:lnTo>
                        <a:pt x="42" y="0"/>
                      </a:lnTo>
                      <a:lnTo>
                        <a:pt x="0" y="0"/>
                      </a:lnTo>
                      <a:lnTo>
                        <a:pt x="113" y="1043"/>
                      </a:lnTo>
                      <a:lnTo>
                        <a:pt x="131" y="1043"/>
                      </a:lnTo>
                      <a:lnTo>
                        <a:pt x="131"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56" name="Freeform 33"/>
                <p:cNvSpPr>
                  <a:spLocks/>
                </p:cNvSpPr>
                <p:nvPr/>
              </p:nvSpPr>
              <p:spPr bwMode="hidden">
                <a:xfrm>
                  <a:off x="1967" y="0"/>
                  <a:ext cx="240" cy="1045"/>
                </a:xfrm>
                <a:custGeom>
                  <a:avLst/>
                  <a:gdLst>
                    <a:gd name="T0" fmla="*/ 221 w 239"/>
                    <a:gd name="T1" fmla="*/ 1043 h 1043"/>
                    <a:gd name="T2" fmla="*/ 239 w 239"/>
                    <a:gd name="T3" fmla="*/ 1043 h 1043"/>
                    <a:gd name="T4" fmla="*/ 36 w 239"/>
                    <a:gd name="T5" fmla="*/ 0 h 1043"/>
                    <a:gd name="T6" fmla="*/ 0 w 239"/>
                    <a:gd name="T7" fmla="*/ 0 h 1043"/>
                    <a:gd name="T8" fmla="*/ 203 w 239"/>
                    <a:gd name="T9" fmla="*/ 1043 h 1043"/>
                    <a:gd name="T10" fmla="*/ 221 w 239"/>
                    <a:gd name="T11" fmla="*/ 1043 h 1043"/>
                    <a:gd name="T12" fmla="*/ 221 w 239"/>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239" h="1043">
                      <a:moveTo>
                        <a:pt x="221" y="1043"/>
                      </a:moveTo>
                      <a:lnTo>
                        <a:pt x="239" y="1043"/>
                      </a:lnTo>
                      <a:lnTo>
                        <a:pt x="36" y="0"/>
                      </a:lnTo>
                      <a:lnTo>
                        <a:pt x="0" y="0"/>
                      </a:lnTo>
                      <a:lnTo>
                        <a:pt x="203" y="1043"/>
                      </a:lnTo>
                      <a:lnTo>
                        <a:pt x="221" y="1043"/>
                      </a:lnTo>
                      <a:lnTo>
                        <a:pt x="221"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57" name="Freeform 34"/>
                <p:cNvSpPr>
                  <a:spLocks/>
                </p:cNvSpPr>
                <p:nvPr/>
              </p:nvSpPr>
              <p:spPr bwMode="hidden">
                <a:xfrm>
                  <a:off x="1554" y="0"/>
                  <a:ext cx="353" cy="1045"/>
                </a:xfrm>
                <a:custGeom>
                  <a:avLst/>
                  <a:gdLst>
                    <a:gd name="T0" fmla="*/ 334 w 352"/>
                    <a:gd name="T1" fmla="*/ 1043 h 1043"/>
                    <a:gd name="T2" fmla="*/ 352 w 352"/>
                    <a:gd name="T3" fmla="*/ 1043 h 1043"/>
                    <a:gd name="T4" fmla="*/ 41 w 352"/>
                    <a:gd name="T5" fmla="*/ 0 h 1043"/>
                    <a:gd name="T6" fmla="*/ 0 w 352"/>
                    <a:gd name="T7" fmla="*/ 0 h 1043"/>
                    <a:gd name="T8" fmla="*/ 311 w 352"/>
                    <a:gd name="T9" fmla="*/ 1043 h 1043"/>
                    <a:gd name="T10" fmla="*/ 334 w 352"/>
                    <a:gd name="T11" fmla="*/ 1043 h 1043"/>
                    <a:gd name="T12" fmla="*/ 334 w 352"/>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352" h="1043">
                      <a:moveTo>
                        <a:pt x="334" y="1043"/>
                      </a:moveTo>
                      <a:lnTo>
                        <a:pt x="352" y="1043"/>
                      </a:lnTo>
                      <a:lnTo>
                        <a:pt x="41" y="0"/>
                      </a:lnTo>
                      <a:lnTo>
                        <a:pt x="0" y="0"/>
                      </a:lnTo>
                      <a:lnTo>
                        <a:pt x="311" y="1043"/>
                      </a:lnTo>
                      <a:lnTo>
                        <a:pt x="334" y="1043"/>
                      </a:lnTo>
                      <a:lnTo>
                        <a:pt x="334"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58" name="Freeform 35"/>
                <p:cNvSpPr>
                  <a:spLocks/>
                </p:cNvSpPr>
                <p:nvPr/>
              </p:nvSpPr>
              <p:spPr bwMode="hidden">
                <a:xfrm>
                  <a:off x="1134" y="0"/>
                  <a:ext cx="450" cy="1045"/>
                </a:xfrm>
                <a:custGeom>
                  <a:avLst/>
                  <a:gdLst>
                    <a:gd name="T0" fmla="*/ 425 w 449"/>
                    <a:gd name="T1" fmla="*/ 1043 h 1043"/>
                    <a:gd name="T2" fmla="*/ 449 w 449"/>
                    <a:gd name="T3" fmla="*/ 1043 h 1043"/>
                    <a:gd name="T4" fmla="*/ 42 w 449"/>
                    <a:gd name="T5" fmla="*/ 0 h 1043"/>
                    <a:gd name="T6" fmla="*/ 0 w 449"/>
                    <a:gd name="T7" fmla="*/ 0 h 1043"/>
                    <a:gd name="T8" fmla="*/ 407 w 449"/>
                    <a:gd name="T9" fmla="*/ 1043 h 1043"/>
                    <a:gd name="T10" fmla="*/ 425 w 449"/>
                    <a:gd name="T11" fmla="*/ 1043 h 1043"/>
                    <a:gd name="T12" fmla="*/ 425 w 449"/>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449" h="1043">
                      <a:moveTo>
                        <a:pt x="425" y="1043"/>
                      </a:moveTo>
                      <a:lnTo>
                        <a:pt x="449" y="1043"/>
                      </a:lnTo>
                      <a:lnTo>
                        <a:pt x="42" y="0"/>
                      </a:lnTo>
                      <a:lnTo>
                        <a:pt x="0" y="0"/>
                      </a:lnTo>
                      <a:lnTo>
                        <a:pt x="407" y="1043"/>
                      </a:lnTo>
                      <a:lnTo>
                        <a:pt x="425" y="1043"/>
                      </a:lnTo>
                      <a:lnTo>
                        <a:pt x="425"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59" name="Freeform 36"/>
                <p:cNvSpPr>
                  <a:spLocks/>
                </p:cNvSpPr>
                <p:nvPr/>
              </p:nvSpPr>
              <p:spPr bwMode="hidden">
                <a:xfrm>
                  <a:off x="714" y="0"/>
                  <a:ext cx="540" cy="1045"/>
                </a:xfrm>
                <a:custGeom>
                  <a:avLst/>
                  <a:gdLst>
                    <a:gd name="T0" fmla="*/ 520 w 538"/>
                    <a:gd name="T1" fmla="*/ 1043 h 1043"/>
                    <a:gd name="T2" fmla="*/ 538 w 538"/>
                    <a:gd name="T3" fmla="*/ 1043 h 1043"/>
                    <a:gd name="T4" fmla="*/ 41 w 538"/>
                    <a:gd name="T5" fmla="*/ 0 h 1043"/>
                    <a:gd name="T6" fmla="*/ 0 w 538"/>
                    <a:gd name="T7" fmla="*/ 0 h 1043"/>
                    <a:gd name="T8" fmla="*/ 496 w 538"/>
                    <a:gd name="T9" fmla="*/ 1043 h 1043"/>
                    <a:gd name="T10" fmla="*/ 520 w 538"/>
                    <a:gd name="T11" fmla="*/ 1043 h 1043"/>
                    <a:gd name="T12" fmla="*/ 520 w 538"/>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538" h="1043">
                      <a:moveTo>
                        <a:pt x="520" y="1043"/>
                      </a:moveTo>
                      <a:lnTo>
                        <a:pt x="538" y="1043"/>
                      </a:lnTo>
                      <a:lnTo>
                        <a:pt x="41" y="0"/>
                      </a:lnTo>
                      <a:lnTo>
                        <a:pt x="0" y="0"/>
                      </a:lnTo>
                      <a:lnTo>
                        <a:pt x="496" y="1043"/>
                      </a:lnTo>
                      <a:lnTo>
                        <a:pt x="520" y="1043"/>
                      </a:lnTo>
                      <a:lnTo>
                        <a:pt x="520"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60" name="Freeform 37"/>
                <p:cNvSpPr>
                  <a:spLocks/>
                </p:cNvSpPr>
                <p:nvPr/>
              </p:nvSpPr>
              <p:spPr bwMode="hidden">
                <a:xfrm>
                  <a:off x="306" y="0"/>
                  <a:ext cx="642" cy="1045"/>
                </a:xfrm>
                <a:custGeom>
                  <a:avLst/>
                  <a:gdLst>
                    <a:gd name="T0" fmla="*/ 622 w 640"/>
                    <a:gd name="T1" fmla="*/ 1043 h 1043"/>
                    <a:gd name="T2" fmla="*/ 640 w 640"/>
                    <a:gd name="T3" fmla="*/ 1043 h 1043"/>
                    <a:gd name="T4" fmla="*/ 48 w 640"/>
                    <a:gd name="T5" fmla="*/ 0 h 1043"/>
                    <a:gd name="T6" fmla="*/ 0 w 640"/>
                    <a:gd name="T7" fmla="*/ 0 h 1043"/>
                    <a:gd name="T8" fmla="*/ 598 w 640"/>
                    <a:gd name="T9" fmla="*/ 1043 h 1043"/>
                    <a:gd name="T10" fmla="*/ 622 w 640"/>
                    <a:gd name="T11" fmla="*/ 1043 h 1043"/>
                    <a:gd name="T12" fmla="*/ 622 w 640"/>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640" h="1043">
                      <a:moveTo>
                        <a:pt x="622" y="1043"/>
                      </a:moveTo>
                      <a:lnTo>
                        <a:pt x="640" y="1043"/>
                      </a:lnTo>
                      <a:lnTo>
                        <a:pt x="48" y="0"/>
                      </a:lnTo>
                      <a:lnTo>
                        <a:pt x="0" y="0"/>
                      </a:lnTo>
                      <a:lnTo>
                        <a:pt x="598" y="1043"/>
                      </a:lnTo>
                      <a:lnTo>
                        <a:pt x="622" y="1043"/>
                      </a:lnTo>
                      <a:lnTo>
                        <a:pt x="622"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61" name="Freeform 38"/>
                <p:cNvSpPr>
                  <a:spLocks/>
                </p:cNvSpPr>
                <p:nvPr/>
              </p:nvSpPr>
              <p:spPr bwMode="hidden">
                <a:xfrm>
                  <a:off x="0" y="108"/>
                  <a:ext cx="630" cy="937"/>
                </a:xfrm>
                <a:custGeom>
                  <a:avLst/>
                  <a:gdLst>
                    <a:gd name="T0" fmla="*/ 604 w 628"/>
                    <a:gd name="T1" fmla="*/ 935 h 935"/>
                    <a:gd name="T2" fmla="*/ 628 w 628"/>
                    <a:gd name="T3" fmla="*/ 935 h 935"/>
                    <a:gd name="T4" fmla="*/ 0 w 628"/>
                    <a:gd name="T5" fmla="*/ 0 h 935"/>
                    <a:gd name="T6" fmla="*/ 0 w 628"/>
                    <a:gd name="T7" fmla="*/ 66 h 935"/>
                    <a:gd name="T8" fmla="*/ 580 w 628"/>
                    <a:gd name="T9" fmla="*/ 935 h 935"/>
                    <a:gd name="T10" fmla="*/ 604 w 628"/>
                    <a:gd name="T11" fmla="*/ 935 h 935"/>
                    <a:gd name="T12" fmla="*/ 604 w 628"/>
                    <a:gd name="T13" fmla="*/ 935 h 935"/>
                  </a:gdLst>
                  <a:ahLst/>
                  <a:cxnLst>
                    <a:cxn ang="0">
                      <a:pos x="T0" y="T1"/>
                    </a:cxn>
                    <a:cxn ang="0">
                      <a:pos x="T2" y="T3"/>
                    </a:cxn>
                    <a:cxn ang="0">
                      <a:pos x="T4" y="T5"/>
                    </a:cxn>
                    <a:cxn ang="0">
                      <a:pos x="T6" y="T7"/>
                    </a:cxn>
                    <a:cxn ang="0">
                      <a:pos x="T8" y="T9"/>
                    </a:cxn>
                    <a:cxn ang="0">
                      <a:pos x="T10" y="T11"/>
                    </a:cxn>
                    <a:cxn ang="0">
                      <a:pos x="T12" y="T13"/>
                    </a:cxn>
                  </a:cxnLst>
                  <a:rect l="0" t="0" r="r" b="b"/>
                  <a:pathLst>
                    <a:path w="628" h="935">
                      <a:moveTo>
                        <a:pt x="604" y="935"/>
                      </a:moveTo>
                      <a:lnTo>
                        <a:pt x="628" y="935"/>
                      </a:lnTo>
                      <a:lnTo>
                        <a:pt x="0" y="0"/>
                      </a:lnTo>
                      <a:lnTo>
                        <a:pt x="0" y="66"/>
                      </a:lnTo>
                      <a:lnTo>
                        <a:pt x="580" y="935"/>
                      </a:lnTo>
                      <a:lnTo>
                        <a:pt x="604" y="935"/>
                      </a:lnTo>
                      <a:lnTo>
                        <a:pt x="604" y="935"/>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62" name="Freeform 39"/>
                <p:cNvSpPr>
                  <a:spLocks/>
                </p:cNvSpPr>
                <p:nvPr/>
              </p:nvSpPr>
              <p:spPr bwMode="hidden">
                <a:xfrm>
                  <a:off x="3191" y="0"/>
                  <a:ext cx="155" cy="1045"/>
                </a:xfrm>
                <a:custGeom>
                  <a:avLst/>
                  <a:gdLst>
                    <a:gd name="T0" fmla="*/ 18 w 155"/>
                    <a:gd name="T1" fmla="*/ 1043 h 1043"/>
                    <a:gd name="T2" fmla="*/ 42 w 155"/>
                    <a:gd name="T3" fmla="*/ 1043 h 1043"/>
                    <a:gd name="T4" fmla="*/ 155 w 155"/>
                    <a:gd name="T5" fmla="*/ 0 h 1043"/>
                    <a:gd name="T6" fmla="*/ 114 w 155"/>
                    <a:gd name="T7" fmla="*/ 0 h 1043"/>
                    <a:gd name="T8" fmla="*/ 0 w 155"/>
                    <a:gd name="T9" fmla="*/ 1043 h 1043"/>
                    <a:gd name="T10" fmla="*/ 18 w 155"/>
                    <a:gd name="T11" fmla="*/ 1043 h 1043"/>
                    <a:gd name="T12" fmla="*/ 18 w 155"/>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155" h="1043">
                      <a:moveTo>
                        <a:pt x="18" y="1043"/>
                      </a:moveTo>
                      <a:lnTo>
                        <a:pt x="42" y="1043"/>
                      </a:lnTo>
                      <a:lnTo>
                        <a:pt x="155" y="0"/>
                      </a:lnTo>
                      <a:lnTo>
                        <a:pt x="114"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63" name="Freeform 40"/>
                <p:cNvSpPr>
                  <a:spLocks/>
                </p:cNvSpPr>
                <p:nvPr/>
              </p:nvSpPr>
              <p:spPr bwMode="hidden">
                <a:xfrm>
                  <a:off x="3533" y="0"/>
                  <a:ext cx="240" cy="1045"/>
                </a:xfrm>
                <a:custGeom>
                  <a:avLst/>
                  <a:gdLst>
                    <a:gd name="T0" fmla="*/ 18 w 239"/>
                    <a:gd name="T1" fmla="*/ 1043 h 1043"/>
                    <a:gd name="T2" fmla="*/ 36 w 239"/>
                    <a:gd name="T3" fmla="*/ 1043 h 1043"/>
                    <a:gd name="T4" fmla="*/ 239 w 239"/>
                    <a:gd name="T5" fmla="*/ 0 h 1043"/>
                    <a:gd name="T6" fmla="*/ 203 w 239"/>
                    <a:gd name="T7" fmla="*/ 0 h 1043"/>
                    <a:gd name="T8" fmla="*/ 0 w 239"/>
                    <a:gd name="T9" fmla="*/ 1043 h 1043"/>
                    <a:gd name="T10" fmla="*/ 18 w 239"/>
                    <a:gd name="T11" fmla="*/ 1043 h 1043"/>
                    <a:gd name="T12" fmla="*/ 18 w 239"/>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239" h="1043">
                      <a:moveTo>
                        <a:pt x="18" y="1043"/>
                      </a:moveTo>
                      <a:lnTo>
                        <a:pt x="36" y="1043"/>
                      </a:lnTo>
                      <a:lnTo>
                        <a:pt x="239" y="0"/>
                      </a:lnTo>
                      <a:lnTo>
                        <a:pt x="203"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64" name="Freeform 41"/>
                <p:cNvSpPr>
                  <a:spLocks/>
                </p:cNvSpPr>
                <p:nvPr/>
              </p:nvSpPr>
              <p:spPr bwMode="hidden">
                <a:xfrm>
                  <a:off x="3821" y="0"/>
                  <a:ext cx="359" cy="1045"/>
                </a:xfrm>
                <a:custGeom>
                  <a:avLst/>
                  <a:gdLst>
                    <a:gd name="T0" fmla="*/ 24 w 358"/>
                    <a:gd name="T1" fmla="*/ 1043 h 1043"/>
                    <a:gd name="T2" fmla="*/ 42 w 358"/>
                    <a:gd name="T3" fmla="*/ 1043 h 1043"/>
                    <a:gd name="T4" fmla="*/ 358 w 358"/>
                    <a:gd name="T5" fmla="*/ 0 h 1043"/>
                    <a:gd name="T6" fmla="*/ 317 w 358"/>
                    <a:gd name="T7" fmla="*/ 0 h 1043"/>
                    <a:gd name="T8" fmla="*/ 0 w 358"/>
                    <a:gd name="T9" fmla="*/ 1043 h 1043"/>
                    <a:gd name="T10" fmla="*/ 24 w 358"/>
                    <a:gd name="T11" fmla="*/ 1043 h 1043"/>
                    <a:gd name="T12" fmla="*/ 24 w 358"/>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358" h="1043">
                      <a:moveTo>
                        <a:pt x="24" y="1043"/>
                      </a:moveTo>
                      <a:lnTo>
                        <a:pt x="42" y="1043"/>
                      </a:lnTo>
                      <a:lnTo>
                        <a:pt x="358" y="0"/>
                      </a:lnTo>
                      <a:lnTo>
                        <a:pt x="317" y="0"/>
                      </a:lnTo>
                      <a:lnTo>
                        <a:pt x="0" y="1043"/>
                      </a:lnTo>
                      <a:lnTo>
                        <a:pt x="24" y="1043"/>
                      </a:lnTo>
                      <a:lnTo>
                        <a:pt x="24"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65" name="Freeform 42"/>
                <p:cNvSpPr>
                  <a:spLocks/>
                </p:cNvSpPr>
                <p:nvPr/>
              </p:nvSpPr>
              <p:spPr bwMode="hidden">
                <a:xfrm>
                  <a:off x="4139" y="0"/>
                  <a:ext cx="449" cy="1045"/>
                </a:xfrm>
                <a:custGeom>
                  <a:avLst/>
                  <a:gdLst>
                    <a:gd name="T0" fmla="*/ 18 w 448"/>
                    <a:gd name="T1" fmla="*/ 1043 h 1043"/>
                    <a:gd name="T2" fmla="*/ 41 w 448"/>
                    <a:gd name="T3" fmla="*/ 1043 h 1043"/>
                    <a:gd name="T4" fmla="*/ 448 w 448"/>
                    <a:gd name="T5" fmla="*/ 0 h 1043"/>
                    <a:gd name="T6" fmla="*/ 406 w 448"/>
                    <a:gd name="T7" fmla="*/ 0 h 1043"/>
                    <a:gd name="T8" fmla="*/ 0 w 448"/>
                    <a:gd name="T9" fmla="*/ 1043 h 1043"/>
                    <a:gd name="T10" fmla="*/ 18 w 448"/>
                    <a:gd name="T11" fmla="*/ 1043 h 1043"/>
                    <a:gd name="T12" fmla="*/ 18 w 448"/>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448" h="1043">
                      <a:moveTo>
                        <a:pt x="18" y="1043"/>
                      </a:moveTo>
                      <a:lnTo>
                        <a:pt x="41" y="1043"/>
                      </a:lnTo>
                      <a:lnTo>
                        <a:pt x="448" y="0"/>
                      </a:lnTo>
                      <a:lnTo>
                        <a:pt x="406"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66" name="Freeform 43"/>
                <p:cNvSpPr>
                  <a:spLocks/>
                </p:cNvSpPr>
                <p:nvPr/>
              </p:nvSpPr>
              <p:spPr bwMode="hidden">
                <a:xfrm>
                  <a:off x="4480" y="0"/>
                  <a:ext cx="541" cy="1045"/>
                </a:xfrm>
                <a:custGeom>
                  <a:avLst/>
                  <a:gdLst>
                    <a:gd name="T0" fmla="*/ 18 w 539"/>
                    <a:gd name="T1" fmla="*/ 1043 h 1043"/>
                    <a:gd name="T2" fmla="*/ 42 w 539"/>
                    <a:gd name="T3" fmla="*/ 1043 h 1043"/>
                    <a:gd name="T4" fmla="*/ 539 w 539"/>
                    <a:gd name="T5" fmla="*/ 0 h 1043"/>
                    <a:gd name="T6" fmla="*/ 497 w 539"/>
                    <a:gd name="T7" fmla="*/ 0 h 1043"/>
                    <a:gd name="T8" fmla="*/ 0 w 539"/>
                    <a:gd name="T9" fmla="*/ 1043 h 1043"/>
                    <a:gd name="T10" fmla="*/ 18 w 539"/>
                    <a:gd name="T11" fmla="*/ 1043 h 1043"/>
                    <a:gd name="T12" fmla="*/ 18 w 539"/>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539" h="1043">
                      <a:moveTo>
                        <a:pt x="18" y="1043"/>
                      </a:moveTo>
                      <a:lnTo>
                        <a:pt x="42" y="1043"/>
                      </a:lnTo>
                      <a:lnTo>
                        <a:pt x="539" y="0"/>
                      </a:lnTo>
                      <a:lnTo>
                        <a:pt x="497"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67" name="Freeform 44"/>
                <p:cNvSpPr>
                  <a:spLocks/>
                </p:cNvSpPr>
                <p:nvPr/>
              </p:nvSpPr>
              <p:spPr bwMode="hidden">
                <a:xfrm>
                  <a:off x="4768" y="0"/>
                  <a:ext cx="642" cy="1045"/>
                </a:xfrm>
                <a:custGeom>
                  <a:avLst/>
                  <a:gdLst>
                    <a:gd name="T0" fmla="*/ 18 w 640"/>
                    <a:gd name="T1" fmla="*/ 1043 h 1043"/>
                    <a:gd name="T2" fmla="*/ 42 w 640"/>
                    <a:gd name="T3" fmla="*/ 1043 h 1043"/>
                    <a:gd name="T4" fmla="*/ 640 w 640"/>
                    <a:gd name="T5" fmla="*/ 0 h 1043"/>
                    <a:gd name="T6" fmla="*/ 592 w 640"/>
                    <a:gd name="T7" fmla="*/ 0 h 1043"/>
                    <a:gd name="T8" fmla="*/ 0 w 640"/>
                    <a:gd name="T9" fmla="*/ 1043 h 1043"/>
                    <a:gd name="T10" fmla="*/ 18 w 640"/>
                    <a:gd name="T11" fmla="*/ 1043 h 1043"/>
                    <a:gd name="T12" fmla="*/ 18 w 640"/>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640" h="1043">
                      <a:moveTo>
                        <a:pt x="18" y="1043"/>
                      </a:moveTo>
                      <a:lnTo>
                        <a:pt x="42" y="1043"/>
                      </a:lnTo>
                      <a:lnTo>
                        <a:pt x="640" y="0"/>
                      </a:lnTo>
                      <a:lnTo>
                        <a:pt x="592"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68" name="Freeform 45"/>
                <p:cNvSpPr>
                  <a:spLocks/>
                </p:cNvSpPr>
                <p:nvPr/>
              </p:nvSpPr>
              <p:spPr bwMode="hidden">
                <a:xfrm>
                  <a:off x="5086" y="48"/>
                  <a:ext cx="672" cy="997"/>
                </a:xfrm>
                <a:custGeom>
                  <a:avLst/>
                  <a:gdLst>
                    <a:gd name="T0" fmla="*/ 24 w 670"/>
                    <a:gd name="T1" fmla="*/ 995 h 995"/>
                    <a:gd name="T2" fmla="*/ 48 w 670"/>
                    <a:gd name="T3" fmla="*/ 995 h 995"/>
                    <a:gd name="T4" fmla="*/ 670 w 670"/>
                    <a:gd name="T5" fmla="*/ 72 h 995"/>
                    <a:gd name="T6" fmla="*/ 670 w 670"/>
                    <a:gd name="T7" fmla="*/ 0 h 995"/>
                    <a:gd name="T8" fmla="*/ 0 w 670"/>
                    <a:gd name="T9" fmla="*/ 995 h 995"/>
                    <a:gd name="T10" fmla="*/ 24 w 670"/>
                    <a:gd name="T11" fmla="*/ 995 h 995"/>
                    <a:gd name="T12" fmla="*/ 24 w 670"/>
                    <a:gd name="T13" fmla="*/ 995 h 995"/>
                  </a:gdLst>
                  <a:ahLst/>
                  <a:cxnLst>
                    <a:cxn ang="0">
                      <a:pos x="T0" y="T1"/>
                    </a:cxn>
                    <a:cxn ang="0">
                      <a:pos x="T2" y="T3"/>
                    </a:cxn>
                    <a:cxn ang="0">
                      <a:pos x="T4" y="T5"/>
                    </a:cxn>
                    <a:cxn ang="0">
                      <a:pos x="T6" y="T7"/>
                    </a:cxn>
                    <a:cxn ang="0">
                      <a:pos x="T8" y="T9"/>
                    </a:cxn>
                    <a:cxn ang="0">
                      <a:pos x="T10" y="T11"/>
                    </a:cxn>
                    <a:cxn ang="0">
                      <a:pos x="T12" y="T13"/>
                    </a:cxn>
                  </a:cxnLst>
                  <a:rect l="0" t="0" r="r" b="b"/>
                  <a:pathLst>
                    <a:path w="670" h="995">
                      <a:moveTo>
                        <a:pt x="24" y="995"/>
                      </a:moveTo>
                      <a:lnTo>
                        <a:pt x="48" y="995"/>
                      </a:lnTo>
                      <a:lnTo>
                        <a:pt x="670" y="72"/>
                      </a:lnTo>
                      <a:lnTo>
                        <a:pt x="670" y="0"/>
                      </a:lnTo>
                      <a:lnTo>
                        <a:pt x="0" y="995"/>
                      </a:lnTo>
                      <a:lnTo>
                        <a:pt x="24" y="995"/>
                      </a:lnTo>
                      <a:lnTo>
                        <a:pt x="24" y="995"/>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grpSp>
          <p:grpSp>
            <p:nvGrpSpPr>
              <p:cNvPr id="33" name="Group 46"/>
              <p:cNvGrpSpPr>
                <a:grpSpLocks/>
              </p:cNvGrpSpPr>
              <p:nvPr/>
            </p:nvGrpSpPr>
            <p:grpSpPr bwMode="auto">
              <a:xfrm>
                <a:off x="0" y="558"/>
                <a:ext cx="5758" cy="487"/>
                <a:chOff x="0" y="558"/>
                <a:chExt cx="5758" cy="487"/>
              </a:xfrm>
            </p:grpSpPr>
            <p:sp>
              <p:nvSpPr>
                <p:cNvPr id="52" name="Freeform 47"/>
                <p:cNvSpPr>
                  <a:spLocks/>
                </p:cNvSpPr>
                <p:nvPr/>
              </p:nvSpPr>
              <p:spPr bwMode="hidden">
                <a:xfrm>
                  <a:off x="0" y="618"/>
                  <a:ext cx="306" cy="427"/>
                </a:xfrm>
                <a:custGeom>
                  <a:avLst/>
                  <a:gdLst>
                    <a:gd name="T0" fmla="*/ 284 w 305"/>
                    <a:gd name="T1" fmla="*/ 429 h 426"/>
                    <a:gd name="T2" fmla="*/ 308 w 305"/>
                    <a:gd name="T3" fmla="*/ 429 h 426"/>
                    <a:gd name="T4" fmla="*/ 0 w 305"/>
                    <a:gd name="T5" fmla="*/ 0 h 426"/>
                    <a:gd name="T6" fmla="*/ 0 w 305"/>
                    <a:gd name="T7" fmla="*/ 66 h 426"/>
                    <a:gd name="T8" fmla="*/ 254 w 305"/>
                    <a:gd name="T9" fmla="*/ 429 h 426"/>
                    <a:gd name="T10" fmla="*/ 284 w 305"/>
                    <a:gd name="T11" fmla="*/ 429 h 426"/>
                    <a:gd name="T12" fmla="*/ 284 w 305"/>
                    <a:gd name="T13" fmla="*/ 429 h 42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5" h="426">
                      <a:moveTo>
                        <a:pt x="281" y="426"/>
                      </a:moveTo>
                      <a:lnTo>
                        <a:pt x="305" y="426"/>
                      </a:lnTo>
                      <a:lnTo>
                        <a:pt x="0" y="0"/>
                      </a:lnTo>
                      <a:lnTo>
                        <a:pt x="0" y="66"/>
                      </a:lnTo>
                      <a:lnTo>
                        <a:pt x="251" y="426"/>
                      </a:lnTo>
                      <a:lnTo>
                        <a:pt x="281" y="42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en-US" smtClean="0">
                    <a:solidFill>
                      <a:srgbClr val="EAEAEA"/>
                    </a:solidFill>
                  </a:endParaRPr>
                </a:p>
              </p:txBody>
            </p:sp>
            <p:sp>
              <p:nvSpPr>
                <p:cNvPr id="53" name="Freeform 48"/>
                <p:cNvSpPr>
                  <a:spLocks/>
                </p:cNvSpPr>
                <p:nvPr/>
              </p:nvSpPr>
              <p:spPr bwMode="hidden">
                <a:xfrm>
                  <a:off x="5410" y="558"/>
                  <a:ext cx="348" cy="487"/>
                </a:xfrm>
                <a:custGeom>
                  <a:avLst/>
                  <a:gdLst>
                    <a:gd name="T0" fmla="*/ 24 w 347"/>
                    <a:gd name="T1" fmla="*/ 489 h 486"/>
                    <a:gd name="T2" fmla="*/ 48 w 347"/>
                    <a:gd name="T3" fmla="*/ 489 h 486"/>
                    <a:gd name="T4" fmla="*/ 350 w 347"/>
                    <a:gd name="T5" fmla="*/ 72 h 486"/>
                    <a:gd name="T6" fmla="*/ 350 w 347"/>
                    <a:gd name="T7" fmla="*/ 0 h 486"/>
                    <a:gd name="T8" fmla="*/ 0 w 347"/>
                    <a:gd name="T9" fmla="*/ 489 h 486"/>
                    <a:gd name="T10" fmla="*/ 24 w 347"/>
                    <a:gd name="T11" fmla="*/ 489 h 486"/>
                    <a:gd name="T12" fmla="*/ 24 w 347"/>
                    <a:gd name="T13" fmla="*/ 489 h 48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47" h="486">
                      <a:moveTo>
                        <a:pt x="24" y="486"/>
                      </a:moveTo>
                      <a:lnTo>
                        <a:pt x="48" y="486"/>
                      </a:lnTo>
                      <a:lnTo>
                        <a:pt x="347" y="72"/>
                      </a:lnTo>
                      <a:lnTo>
                        <a:pt x="347" y="0"/>
                      </a:lnTo>
                      <a:lnTo>
                        <a:pt x="0" y="486"/>
                      </a:lnTo>
                      <a:lnTo>
                        <a:pt x="24" y="48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en-US" smtClean="0">
                    <a:solidFill>
                      <a:srgbClr val="EAEAEA"/>
                    </a:solidFill>
                  </a:endParaRPr>
                </a:p>
              </p:txBody>
            </p:sp>
          </p:grpSp>
          <p:grpSp>
            <p:nvGrpSpPr>
              <p:cNvPr id="34" name="Group 49"/>
              <p:cNvGrpSpPr>
                <a:grpSpLocks/>
              </p:cNvGrpSpPr>
              <p:nvPr/>
            </p:nvGrpSpPr>
            <p:grpSpPr bwMode="auto">
              <a:xfrm>
                <a:off x="264" y="1039"/>
                <a:ext cx="5200" cy="3280"/>
                <a:chOff x="264" y="1039"/>
                <a:chExt cx="5200" cy="3280"/>
              </a:xfrm>
            </p:grpSpPr>
            <p:sp>
              <p:nvSpPr>
                <p:cNvPr id="43" name="Freeform 50"/>
                <p:cNvSpPr>
                  <a:spLocks/>
                </p:cNvSpPr>
                <p:nvPr/>
              </p:nvSpPr>
              <p:spPr bwMode="hidden">
                <a:xfrm>
                  <a:off x="2849" y="1039"/>
                  <a:ext cx="42" cy="3280"/>
                </a:xfrm>
                <a:custGeom>
                  <a:avLst/>
                  <a:gdLst>
                    <a:gd name="T0" fmla="*/ 18 w 42"/>
                    <a:gd name="T1" fmla="*/ 0 h 3273"/>
                    <a:gd name="T2" fmla="*/ 0 w 42"/>
                    <a:gd name="T3" fmla="*/ 0 h 3273"/>
                    <a:gd name="T4" fmla="*/ 0 w 42"/>
                    <a:gd name="T5" fmla="*/ 3273 h 3273"/>
                    <a:gd name="T6" fmla="*/ 42 w 42"/>
                    <a:gd name="T7" fmla="*/ 3273 h 3273"/>
                    <a:gd name="T8" fmla="*/ 42 w 42"/>
                    <a:gd name="T9" fmla="*/ 0 h 3273"/>
                    <a:gd name="T10" fmla="*/ 18 w 42"/>
                    <a:gd name="T11" fmla="*/ 0 h 3273"/>
                    <a:gd name="T12" fmla="*/ 18 w 42"/>
                    <a:gd name="T13" fmla="*/ 0 h 3273"/>
                  </a:gdLst>
                  <a:ahLst/>
                  <a:cxnLst>
                    <a:cxn ang="0">
                      <a:pos x="T0" y="T1"/>
                    </a:cxn>
                    <a:cxn ang="0">
                      <a:pos x="T2" y="T3"/>
                    </a:cxn>
                    <a:cxn ang="0">
                      <a:pos x="T4" y="T5"/>
                    </a:cxn>
                    <a:cxn ang="0">
                      <a:pos x="T6" y="T7"/>
                    </a:cxn>
                    <a:cxn ang="0">
                      <a:pos x="T8" y="T9"/>
                    </a:cxn>
                    <a:cxn ang="0">
                      <a:pos x="T10" y="T11"/>
                    </a:cxn>
                    <a:cxn ang="0">
                      <a:pos x="T12" y="T13"/>
                    </a:cxn>
                  </a:cxnLst>
                  <a:rect l="0" t="0" r="r" b="b"/>
                  <a:pathLst>
                    <a:path w="42" h="3273">
                      <a:moveTo>
                        <a:pt x="18" y="0"/>
                      </a:moveTo>
                      <a:lnTo>
                        <a:pt x="0" y="0"/>
                      </a:lnTo>
                      <a:lnTo>
                        <a:pt x="0" y="3273"/>
                      </a:lnTo>
                      <a:lnTo>
                        <a:pt x="42"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4" name="Freeform 51"/>
                <p:cNvSpPr>
                  <a:spLocks/>
                </p:cNvSpPr>
                <p:nvPr/>
              </p:nvSpPr>
              <p:spPr bwMode="hidden">
                <a:xfrm>
                  <a:off x="2154" y="1039"/>
                  <a:ext cx="401" cy="3280"/>
                </a:xfrm>
                <a:custGeom>
                  <a:avLst/>
                  <a:gdLst>
                    <a:gd name="T0" fmla="*/ 376 w 400"/>
                    <a:gd name="T1" fmla="*/ 0 h 3273"/>
                    <a:gd name="T2" fmla="*/ 358 w 400"/>
                    <a:gd name="T3" fmla="*/ 0 h 3273"/>
                    <a:gd name="T4" fmla="*/ 0 w 400"/>
                    <a:gd name="T5" fmla="*/ 3273 h 3273"/>
                    <a:gd name="T6" fmla="*/ 41 w 400"/>
                    <a:gd name="T7" fmla="*/ 3273 h 3273"/>
                    <a:gd name="T8" fmla="*/ 400 w 400"/>
                    <a:gd name="T9" fmla="*/ 0 h 3273"/>
                    <a:gd name="T10" fmla="*/ 376 w 400"/>
                    <a:gd name="T11" fmla="*/ 0 h 3273"/>
                    <a:gd name="T12" fmla="*/ 376 w 400"/>
                    <a:gd name="T13" fmla="*/ 0 h 3273"/>
                  </a:gdLst>
                  <a:ahLst/>
                  <a:cxnLst>
                    <a:cxn ang="0">
                      <a:pos x="T0" y="T1"/>
                    </a:cxn>
                    <a:cxn ang="0">
                      <a:pos x="T2" y="T3"/>
                    </a:cxn>
                    <a:cxn ang="0">
                      <a:pos x="T4" y="T5"/>
                    </a:cxn>
                    <a:cxn ang="0">
                      <a:pos x="T6" y="T7"/>
                    </a:cxn>
                    <a:cxn ang="0">
                      <a:pos x="T8" y="T9"/>
                    </a:cxn>
                    <a:cxn ang="0">
                      <a:pos x="T10" y="T11"/>
                    </a:cxn>
                    <a:cxn ang="0">
                      <a:pos x="T12" y="T13"/>
                    </a:cxn>
                  </a:cxnLst>
                  <a:rect l="0" t="0" r="r" b="b"/>
                  <a:pathLst>
                    <a:path w="400" h="3273">
                      <a:moveTo>
                        <a:pt x="376" y="0"/>
                      </a:moveTo>
                      <a:lnTo>
                        <a:pt x="358" y="0"/>
                      </a:lnTo>
                      <a:lnTo>
                        <a:pt x="0" y="3273"/>
                      </a:lnTo>
                      <a:lnTo>
                        <a:pt x="41" y="3273"/>
                      </a:lnTo>
                      <a:lnTo>
                        <a:pt x="400" y="0"/>
                      </a:lnTo>
                      <a:lnTo>
                        <a:pt x="376" y="0"/>
                      </a:lnTo>
                      <a:lnTo>
                        <a:pt x="376"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5" name="Freeform 52"/>
                <p:cNvSpPr>
                  <a:spLocks/>
                </p:cNvSpPr>
                <p:nvPr/>
              </p:nvSpPr>
              <p:spPr bwMode="hidden">
                <a:xfrm>
                  <a:off x="1530" y="1039"/>
                  <a:ext cx="677" cy="3280"/>
                </a:xfrm>
                <a:custGeom>
                  <a:avLst/>
                  <a:gdLst>
                    <a:gd name="T0" fmla="*/ 657 w 675"/>
                    <a:gd name="T1" fmla="*/ 0 h 3273"/>
                    <a:gd name="T2" fmla="*/ 639 w 675"/>
                    <a:gd name="T3" fmla="*/ 0 h 3273"/>
                    <a:gd name="T4" fmla="*/ 0 w 675"/>
                    <a:gd name="T5" fmla="*/ 3273 h 3273"/>
                    <a:gd name="T6" fmla="*/ 42 w 675"/>
                    <a:gd name="T7" fmla="*/ 3273 h 3273"/>
                    <a:gd name="T8" fmla="*/ 675 w 675"/>
                    <a:gd name="T9" fmla="*/ 0 h 3273"/>
                    <a:gd name="T10" fmla="*/ 657 w 675"/>
                    <a:gd name="T11" fmla="*/ 0 h 3273"/>
                    <a:gd name="T12" fmla="*/ 657 w 675"/>
                    <a:gd name="T13" fmla="*/ 0 h 3273"/>
                  </a:gdLst>
                  <a:ahLst/>
                  <a:cxnLst>
                    <a:cxn ang="0">
                      <a:pos x="T0" y="T1"/>
                    </a:cxn>
                    <a:cxn ang="0">
                      <a:pos x="T2" y="T3"/>
                    </a:cxn>
                    <a:cxn ang="0">
                      <a:pos x="T4" y="T5"/>
                    </a:cxn>
                    <a:cxn ang="0">
                      <a:pos x="T6" y="T7"/>
                    </a:cxn>
                    <a:cxn ang="0">
                      <a:pos x="T8" y="T9"/>
                    </a:cxn>
                    <a:cxn ang="0">
                      <a:pos x="T10" y="T11"/>
                    </a:cxn>
                    <a:cxn ang="0">
                      <a:pos x="T12" y="T13"/>
                    </a:cxn>
                  </a:cxnLst>
                  <a:rect l="0" t="0" r="r" b="b"/>
                  <a:pathLst>
                    <a:path w="675" h="3273">
                      <a:moveTo>
                        <a:pt x="657" y="0"/>
                      </a:moveTo>
                      <a:lnTo>
                        <a:pt x="639" y="0"/>
                      </a:lnTo>
                      <a:lnTo>
                        <a:pt x="0" y="3273"/>
                      </a:lnTo>
                      <a:lnTo>
                        <a:pt x="42" y="3273"/>
                      </a:lnTo>
                      <a:lnTo>
                        <a:pt x="675" y="0"/>
                      </a:lnTo>
                      <a:lnTo>
                        <a:pt x="657" y="0"/>
                      </a:lnTo>
                      <a:lnTo>
                        <a:pt x="657"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6" name="Freeform 53"/>
                <p:cNvSpPr>
                  <a:spLocks/>
                </p:cNvSpPr>
                <p:nvPr/>
              </p:nvSpPr>
              <p:spPr bwMode="hidden">
                <a:xfrm>
                  <a:off x="876" y="1039"/>
                  <a:ext cx="1031" cy="3280"/>
                </a:xfrm>
                <a:custGeom>
                  <a:avLst/>
                  <a:gdLst>
                    <a:gd name="T0" fmla="*/ 1013 w 1031"/>
                    <a:gd name="T1" fmla="*/ 0 h 3280"/>
                    <a:gd name="T2" fmla="*/ 990 w 1031"/>
                    <a:gd name="T3" fmla="*/ 0 h 3280"/>
                    <a:gd name="T4" fmla="*/ 0 w 1031"/>
                    <a:gd name="T5" fmla="*/ 3280 h 3280"/>
                    <a:gd name="T6" fmla="*/ 42 w 1031"/>
                    <a:gd name="T7" fmla="*/ 3280 h 3280"/>
                    <a:gd name="T8" fmla="*/ 1031 w 1031"/>
                    <a:gd name="T9" fmla="*/ 4 h 3280"/>
                    <a:gd name="T10" fmla="*/ 1013 w 1031"/>
                    <a:gd name="T11" fmla="*/ 0 h 3280"/>
                    <a:gd name="T12" fmla="*/ 1013 w 1031"/>
                    <a:gd name="T13" fmla="*/ 0 h 3280"/>
                  </a:gdLst>
                  <a:ahLst/>
                  <a:cxnLst>
                    <a:cxn ang="0">
                      <a:pos x="T0" y="T1"/>
                    </a:cxn>
                    <a:cxn ang="0">
                      <a:pos x="T2" y="T3"/>
                    </a:cxn>
                    <a:cxn ang="0">
                      <a:pos x="T4" y="T5"/>
                    </a:cxn>
                    <a:cxn ang="0">
                      <a:pos x="T6" y="T7"/>
                    </a:cxn>
                    <a:cxn ang="0">
                      <a:pos x="T8" y="T9"/>
                    </a:cxn>
                    <a:cxn ang="0">
                      <a:pos x="T10" y="T11"/>
                    </a:cxn>
                    <a:cxn ang="0">
                      <a:pos x="T12" y="T13"/>
                    </a:cxn>
                  </a:cxnLst>
                  <a:rect l="0" t="0" r="r" b="b"/>
                  <a:pathLst>
                    <a:path w="1031" h="3280">
                      <a:moveTo>
                        <a:pt x="1013" y="0"/>
                      </a:moveTo>
                      <a:lnTo>
                        <a:pt x="990" y="0"/>
                      </a:lnTo>
                      <a:lnTo>
                        <a:pt x="0" y="3280"/>
                      </a:lnTo>
                      <a:lnTo>
                        <a:pt x="42" y="3280"/>
                      </a:lnTo>
                      <a:lnTo>
                        <a:pt x="1031" y="4"/>
                      </a:lnTo>
                      <a:lnTo>
                        <a:pt x="1013" y="0"/>
                      </a:lnTo>
                      <a:lnTo>
                        <a:pt x="1013"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7" name="Freeform 54"/>
                <p:cNvSpPr>
                  <a:spLocks/>
                </p:cNvSpPr>
                <p:nvPr/>
              </p:nvSpPr>
              <p:spPr bwMode="hidden">
                <a:xfrm>
                  <a:off x="264" y="1039"/>
                  <a:ext cx="1319" cy="3280"/>
                </a:xfrm>
                <a:custGeom>
                  <a:avLst/>
                  <a:gdLst>
                    <a:gd name="T0" fmla="*/ 1296 w 1319"/>
                    <a:gd name="T1" fmla="*/ 0 h 3280"/>
                    <a:gd name="T2" fmla="*/ 1278 w 1319"/>
                    <a:gd name="T3" fmla="*/ 0 h 3280"/>
                    <a:gd name="T4" fmla="*/ 0 w 1319"/>
                    <a:gd name="T5" fmla="*/ 3280 h 3280"/>
                    <a:gd name="T6" fmla="*/ 42 w 1319"/>
                    <a:gd name="T7" fmla="*/ 3280 h 3280"/>
                    <a:gd name="T8" fmla="*/ 1319 w 1319"/>
                    <a:gd name="T9" fmla="*/ 5 h 3280"/>
                    <a:gd name="T10" fmla="*/ 1296 w 1319"/>
                    <a:gd name="T11" fmla="*/ 0 h 3280"/>
                    <a:gd name="T12" fmla="*/ 1296 w 1319"/>
                    <a:gd name="T13" fmla="*/ 0 h 3280"/>
                  </a:gdLst>
                  <a:ahLst/>
                  <a:cxnLst>
                    <a:cxn ang="0">
                      <a:pos x="T0" y="T1"/>
                    </a:cxn>
                    <a:cxn ang="0">
                      <a:pos x="T2" y="T3"/>
                    </a:cxn>
                    <a:cxn ang="0">
                      <a:pos x="T4" y="T5"/>
                    </a:cxn>
                    <a:cxn ang="0">
                      <a:pos x="T6" y="T7"/>
                    </a:cxn>
                    <a:cxn ang="0">
                      <a:pos x="T8" y="T9"/>
                    </a:cxn>
                    <a:cxn ang="0">
                      <a:pos x="T10" y="T11"/>
                    </a:cxn>
                    <a:cxn ang="0">
                      <a:pos x="T12" y="T13"/>
                    </a:cxn>
                  </a:cxnLst>
                  <a:rect l="0" t="0" r="r" b="b"/>
                  <a:pathLst>
                    <a:path w="1319" h="3280">
                      <a:moveTo>
                        <a:pt x="1296" y="0"/>
                      </a:moveTo>
                      <a:lnTo>
                        <a:pt x="1278" y="0"/>
                      </a:lnTo>
                      <a:lnTo>
                        <a:pt x="0" y="3280"/>
                      </a:lnTo>
                      <a:lnTo>
                        <a:pt x="42" y="3280"/>
                      </a:lnTo>
                      <a:lnTo>
                        <a:pt x="1319" y="5"/>
                      </a:lnTo>
                      <a:lnTo>
                        <a:pt x="1296" y="0"/>
                      </a:lnTo>
                      <a:lnTo>
                        <a:pt x="1296"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8" name="Freeform 55"/>
                <p:cNvSpPr>
                  <a:spLocks/>
                </p:cNvSpPr>
                <p:nvPr/>
              </p:nvSpPr>
              <p:spPr bwMode="hidden">
                <a:xfrm>
                  <a:off x="3191" y="1039"/>
                  <a:ext cx="402" cy="3280"/>
                </a:xfrm>
                <a:custGeom>
                  <a:avLst/>
                  <a:gdLst>
                    <a:gd name="T0" fmla="*/ 18 w 401"/>
                    <a:gd name="T1" fmla="*/ 0 h 3273"/>
                    <a:gd name="T2" fmla="*/ 0 w 401"/>
                    <a:gd name="T3" fmla="*/ 0 h 3273"/>
                    <a:gd name="T4" fmla="*/ 359 w 401"/>
                    <a:gd name="T5" fmla="*/ 3273 h 3273"/>
                    <a:gd name="T6" fmla="*/ 401 w 401"/>
                    <a:gd name="T7" fmla="*/ 3273 h 3273"/>
                    <a:gd name="T8" fmla="*/ 42 w 401"/>
                    <a:gd name="T9" fmla="*/ 0 h 3273"/>
                    <a:gd name="T10" fmla="*/ 18 w 401"/>
                    <a:gd name="T11" fmla="*/ 0 h 3273"/>
                    <a:gd name="T12" fmla="*/ 18 w 401"/>
                    <a:gd name="T13" fmla="*/ 0 h 3273"/>
                  </a:gdLst>
                  <a:ahLst/>
                  <a:cxnLst>
                    <a:cxn ang="0">
                      <a:pos x="T0" y="T1"/>
                    </a:cxn>
                    <a:cxn ang="0">
                      <a:pos x="T2" y="T3"/>
                    </a:cxn>
                    <a:cxn ang="0">
                      <a:pos x="T4" y="T5"/>
                    </a:cxn>
                    <a:cxn ang="0">
                      <a:pos x="T6" y="T7"/>
                    </a:cxn>
                    <a:cxn ang="0">
                      <a:pos x="T8" y="T9"/>
                    </a:cxn>
                    <a:cxn ang="0">
                      <a:pos x="T10" y="T11"/>
                    </a:cxn>
                    <a:cxn ang="0">
                      <a:pos x="T12" y="T13"/>
                    </a:cxn>
                  </a:cxnLst>
                  <a:rect l="0" t="0" r="r" b="b"/>
                  <a:pathLst>
                    <a:path w="401" h="3273">
                      <a:moveTo>
                        <a:pt x="18" y="0"/>
                      </a:moveTo>
                      <a:lnTo>
                        <a:pt x="0" y="0"/>
                      </a:lnTo>
                      <a:lnTo>
                        <a:pt x="359" y="3273"/>
                      </a:lnTo>
                      <a:lnTo>
                        <a:pt x="401"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9" name="Freeform 56"/>
                <p:cNvSpPr>
                  <a:spLocks/>
                </p:cNvSpPr>
                <p:nvPr/>
              </p:nvSpPr>
              <p:spPr bwMode="hidden">
                <a:xfrm>
                  <a:off x="3533" y="1039"/>
                  <a:ext cx="677" cy="3280"/>
                </a:xfrm>
                <a:custGeom>
                  <a:avLst/>
                  <a:gdLst>
                    <a:gd name="T0" fmla="*/ 18 w 675"/>
                    <a:gd name="T1" fmla="*/ 0 h 3273"/>
                    <a:gd name="T2" fmla="*/ 0 w 675"/>
                    <a:gd name="T3" fmla="*/ 0 h 3273"/>
                    <a:gd name="T4" fmla="*/ 640 w 675"/>
                    <a:gd name="T5" fmla="*/ 3273 h 3273"/>
                    <a:gd name="T6" fmla="*/ 675 w 675"/>
                    <a:gd name="T7" fmla="*/ 3273 h 3273"/>
                    <a:gd name="T8" fmla="*/ 36 w 675"/>
                    <a:gd name="T9" fmla="*/ 0 h 3273"/>
                    <a:gd name="T10" fmla="*/ 18 w 675"/>
                    <a:gd name="T11" fmla="*/ 0 h 3273"/>
                    <a:gd name="T12" fmla="*/ 18 w 675"/>
                    <a:gd name="T13" fmla="*/ 0 h 3273"/>
                  </a:gdLst>
                  <a:ahLst/>
                  <a:cxnLst>
                    <a:cxn ang="0">
                      <a:pos x="T0" y="T1"/>
                    </a:cxn>
                    <a:cxn ang="0">
                      <a:pos x="T2" y="T3"/>
                    </a:cxn>
                    <a:cxn ang="0">
                      <a:pos x="T4" y="T5"/>
                    </a:cxn>
                    <a:cxn ang="0">
                      <a:pos x="T6" y="T7"/>
                    </a:cxn>
                    <a:cxn ang="0">
                      <a:pos x="T8" y="T9"/>
                    </a:cxn>
                    <a:cxn ang="0">
                      <a:pos x="T10" y="T11"/>
                    </a:cxn>
                    <a:cxn ang="0">
                      <a:pos x="T12" y="T13"/>
                    </a:cxn>
                  </a:cxnLst>
                  <a:rect l="0" t="0" r="r" b="b"/>
                  <a:pathLst>
                    <a:path w="675" h="3273">
                      <a:moveTo>
                        <a:pt x="18" y="0"/>
                      </a:moveTo>
                      <a:lnTo>
                        <a:pt x="0" y="0"/>
                      </a:lnTo>
                      <a:lnTo>
                        <a:pt x="640" y="3273"/>
                      </a:lnTo>
                      <a:lnTo>
                        <a:pt x="675" y="3273"/>
                      </a:lnTo>
                      <a:lnTo>
                        <a:pt x="36" y="0"/>
                      </a:lnTo>
                      <a:lnTo>
                        <a:pt x="18" y="0"/>
                      </a:lnTo>
                      <a:lnTo>
                        <a:pt x="18"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50" name="Freeform 57"/>
                <p:cNvSpPr>
                  <a:spLocks/>
                </p:cNvSpPr>
                <p:nvPr/>
              </p:nvSpPr>
              <p:spPr bwMode="hidden">
                <a:xfrm>
                  <a:off x="3822" y="1039"/>
                  <a:ext cx="1036" cy="3280"/>
                </a:xfrm>
                <a:custGeom>
                  <a:avLst/>
                  <a:gdLst>
                    <a:gd name="T0" fmla="*/ 23 w 1036"/>
                    <a:gd name="T1" fmla="*/ 0 h 3280"/>
                    <a:gd name="T2" fmla="*/ 0 w 1036"/>
                    <a:gd name="T3" fmla="*/ 5 h 3280"/>
                    <a:gd name="T4" fmla="*/ 994 w 1036"/>
                    <a:gd name="T5" fmla="*/ 3280 h 3280"/>
                    <a:gd name="T6" fmla="*/ 1036 w 1036"/>
                    <a:gd name="T7" fmla="*/ 3280 h 3280"/>
                    <a:gd name="T8" fmla="*/ 41 w 1036"/>
                    <a:gd name="T9" fmla="*/ 0 h 3280"/>
                    <a:gd name="T10" fmla="*/ 23 w 1036"/>
                    <a:gd name="T11" fmla="*/ 0 h 3280"/>
                    <a:gd name="T12" fmla="*/ 23 w 1036"/>
                    <a:gd name="T13" fmla="*/ 0 h 3280"/>
                  </a:gdLst>
                  <a:ahLst/>
                  <a:cxnLst>
                    <a:cxn ang="0">
                      <a:pos x="T0" y="T1"/>
                    </a:cxn>
                    <a:cxn ang="0">
                      <a:pos x="T2" y="T3"/>
                    </a:cxn>
                    <a:cxn ang="0">
                      <a:pos x="T4" y="T5"/>
                    </a:cxn>
                    <a:cxn ang="0">
                      <a:pos x="T6" y="T7"/>
                    </a:cxn>
                    <a:cxn ang="0">
                      <a:pos x="T8" y="T9"/>
                    </a:cxn>
                    <a:cxn ang="0">
                      <a:pos x="T10" y="T11"/>
                    </a:cxn>
                    <a:cxn ang="0">
                      <a:pos x="T12" y="T13"/>
                    </a:cxn>
                  </a:cxnLst>
                  <a:rect l="0" t="0" r="r" b="b"/>
                  <a:pathLst>
                    <a:path w="1036" h="3280">
                      <a:moveTo>
                        <a:pt x="23" y="0"/>
                      </a:moveTo>
                      <a:lnTo>
                        <a:pt x="0" y="5"/>
                      </a:lnTo>
                      <a:lnTo>
                        <a:pt x="994" y="3280"/>
                      </a:lnTo>
                      <a:lnTo>
                        <a:pt x="1036" y="3280"/>
                      </a:lnTo>
                      <a:lnTo>
                        <a:pt x="41" y="0"/>
                      </a:lnTo>
                      <a:lnTo>
                        <a:pt x="23" y="0"/>
                      </a:lnTo>
                      <a:lnTo>
                        <a:pt x="23"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51" name="Freeform 58"/>
                <p:cNvSpPr>
                  <a:spLocks/>
                </p:cNvSpPr>
                <p:nvPr/>
              </p:nvSpPr>
              <p:spPr bwMode="hidden">
                <a:xfrm>
                  <a:off x="4137" y="1039"/>
                  <a:ext cx="1327" cy="3280"/>
                </a:xfrm>
                <a:custGeom>
                  <a:avLst/>
                  <a:gdLst>
                    <a:gd name="T0" fmla="*/ 20 w 1327"/>
                    <a:gd name="T1" fmla="*/ 0 h 3280"/>
                    <a:gd name="T2" fmla="*/ 0 w 1327"/>
                    <a:gd name="T3" fmla="*/ 7 h 3280"/>
                    <a:gd name="T4" fmla="*/ 1285 w 1327"/>
                    <a:gd name="T5" fmla="*/ 3280 h 3280"/>
                    <a:gd name="T6" fmla="*/ 1327 w 1327"/>
                    <a:gd name="T7" fmla="*/ 3280 h 3280"/>
                    <a:gd name="T8" fmla="*/ 43 w 1327"/>
                    <a:gd name="T9" fmla="*/ 0 h 3280"/>
                    <a:gd name="T10" fmla="*/ 20 w 1327"/>
                    <a:gd name="T11" fmla="*/ 0 h 3280"/>
                    <a:gd name="T12" fmla="*/ 20 w 1327"/>
                    <a:gd name="T13" fmla="*/ 0 h 3280"/>
                  </a:gdLst>
                  <a:ahLst/>
                  <a:cxnLst>
                    <a:cxn ang="0">
                      <a:pos x="T0" y="T1"/>
                    </a:cxn>
                    <a:cxn ang="0">
                      <a:pos x="T2" y="T3"/>
                    </a:cxn>
                    <a:cxn ang="0">
                      <a:pos x="T4" y="T5"/>
                    </a:cxn>
                    <a:cxn ang="0">
                      <a:pos x="T6" y="T7"/>
                    </a:cxn>
                    <a:cxn ang="0">
                      <a:pos x="T8" y="T9"/>
                    </a:cxn>
                    <a:cxn ang="0">
                      <a:pos x="T10" y="T11"/>
                    </a:cxn>
                    <a:cxn ang="0">
                      <a:pos x="T12" y="T13"/>
                    </a:cxn>
                  </a:cxnLst>
                  <a:rect l="0" t="0" r="r" b="b"/>
                  <a:pathLst>
                    <a:path w="1327" h="3280">
                      <a:moveTo>
                        <a:pt x="20" y="0"/>
                      </a:moveTo>
                      <a:lnTo>
                        <a:pt x="0" y="7"/>
                      </a:lnTo>
                      <a:lnTo>
                        <a:pt x="1285" y="3280"/>
                      </a:lnTo>
                      <a:lnTo>
                        <a:pt x="1327" y="3280"/>
                      </a:lnTo>
                      <a:lnTo>
                        <a:pt x="43" y="0"/>
                      </a:lnTo>
                      <a:lnTo>
                        <a:pt x="20" y="0"/>
                      </a:lnTo>
                      <a:lnTo>
                        <a:pt x="20"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grpSp>
          <p:sp>
            <p:nvSpPr>
              <p:cNvPr id="35" name="Freeform 59"/>
              <p:cNvSpPr>
                <a:spLocks/>
              </p:cNvSpPr>
              <p:nvPr/>
            </p:nvSpPr>
            <p:spPr bwMode="hidden">
              <a:xfrm>
                <a:off x="0" y="1039"/>
                <a:ext cx="1254" cy="2632"/>
              </a:xfrm>
              <a:custGeom>
                <a:avLst/>
                <a:gdLst>
                  <a:gd name="T0" fmla="*/ 1236 w 1254"/>
                  <a:gd name="T1" fmla="*/ 0 h 2632"/>
                  <a:gd name="T2" fmla="*/ 1212 w 1254"/>
                  <a:gd name="T3" fmla="*/ 0 h 2632"/>
                  <a:gd name="T4" fmla="*/ 0 w 1254"/>
                  <a:gd name="T5" fmla="*/ 2542 h 2632"/>
                  <a:gd name="T6" fmla="*/ 0 w 1254"/>
                  <a:gd name="T7" fmla="*/ 2632 h 2632"/>
                  <a:gd name="T8" fmla="*/ 1254 w 1254"/>
                  <a:gd name="T9" fmla="*/ 7 h 2632"/>
                  <a:gd name="T10" fmla="*/ 1236 w 1254"/>
                  <a:gd name="T11" fmla="*/ 0 h 2632"/>
                  <a:gd name="T12" fmla="*/ 1236 w 1254"/>
                  <a:gd name="T13" fmla="*/ 0 h 2632"/>
                </a:gdLst>
                <a:ahLst/>
                <a:cxnLst>
                  <a:cxn ang="0">
                    <a:pos x="T0" y="T1"/>
                  </a:cxn>
                  <a:cxn ang="0">
                    <a:pos x="T2" y="T3"/>
                  </a:cxn>
                  <a:cxn ang="0">
                    <a:pos x="T4" y="T5"/>
                  </a:cxn>
                  <a:cxn ang="0">
                    <a:pos x="T6" y="T7"/>
                  </a:cxn>
                  <a:cxn ang="0">
                    <a:pos x="T8" y="T9"/>
                  </a:cxn>
                  <a:cxn ang="0">
                    <a:pos x="T10" y="T11"/>
                  </a:cxn>
                  <a:cxn ang="0">
                    <a:pos x="T12" y="T13"/>
                  </a:cxn>
                </a:cxnLst>
                <a:rect l="0" t="0" r="r" b="b"/>
                <a:pathLst>
                  <a:path w="1254" h="2632">
                    <a:moveTo>
                      <a:pt x="1236" y="0"/>
                    </a:moveTo>
                    <a:lnTo>
                      <a:pt x="1212" y="0"/>
                    </a:lnTo>
                    <a:lnTo>
                      <a:pt x="0" y="2542"/>
                    </a:lnTo>
                    <a:lnTo>
                      <a:pt x="0" y="2632"/>
                    </a:lnTo>
                    <a:lnTo>
                      <a:pt x="1254" y="7"/>
                    </a:lnTo>
                    <a:lnTo>
                      <a:pt x="1236" y="0"/>
                    </a:lnTo>
                    <a:lnTo>
                      <a:pt x="1236"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36" name="Freeform 60"/>
              <p:cNvSpPr>
                <a:spLocks/>
              </p:cNvSpPr>
              <p:nvPr/>
            </p:nvSpPr>
            <p:spPr bwMode="hidden">
              <a:xfrm>
                <a:off x="0" y="1039"/>
                <a:ext cx="948" cy="1676"/>
              </a:xfrm>
              <a:custGeom>
                <a:avLst/>
                <a:gdLst>
                  <a:gd name="T0" fmla="*/ 930 w 948"/>
                  <a:gd name="T1" fmla="*/ 0 h 1676"/>
                  <a:gd name="T2" fmla="*/ 906 w 948"/>
                  <a:gd name="T3" fmla="*/ 0 h 1676"/>
                  <a:gd name="T4" fmla="*/ 0 w 948"/>
                  <a:gd name="T5" fmla="*/ 1593 h 1676"/>
                  <a:gd name="T6" fmla="*/ 0 w 948"/>
                  <a:gd name="T7" fmla="*/ 1676 h 1676"/>
                  <a:gd name="T8" fmla="*/ 948 w 948"/>
                  <a:gd name="T9" fmla="*/ 5 h 1676"/>
                  <a:gd name="T10" fmla="*/ 930 w 948"/>
                  <a:gd name="T11" fmla="*/ 0 h 1676"/>
                  <a:gd name="T12" fmla="*/ 930 w 948"/>
                  <a:gd name="T13" fmla="*/ 0 h 167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48" h="1676">
                    <a:moveTo>
                      <a:pt x="930" y="0"/>
                    </a:moveTo>
                    <a:lnTo>
                      <a:pt x="906" y="0"/>
                    </a:lnTo>
                    <a:lnTo>
                      <a:pt x="0" y="1593"/>
                    </a:lnTo>
                    <a:lnTo>
                      <a:pt x="0" y="1676"/>
                    </a:lnTo>
                    <a:lnTo>
                      <a:pt x="948" y="5"/>
                    </a:lnTo>
                    <a:lnTo>
                      <a:pt x="93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en-US" smtClean="0">
                  <a:solidFill>
                    <a:srgbClr val="EAEAEA"/>
                  </a:solidFill>
                </a:endParaRPr>
              </a:p>
            </p:txBody>
          </p:sp>
          <p:sp>
            <p:nvSpPr>
              <p:cNvPr id="37" name="Freeform 61"/>
              <p:cNvSpPr>
                <a:spLocks/>
              </p:cNvSpPr>
              <p:nvPr/>
            </p:nvSpPr>
            <p:spPr bwMode="hidden">
              <a:xfrm>
                <a:off x="0" y="1039"/>
                <a:ext cx="629" cy="937"/>
              </a:xfrm>
              <a:custGeom>
                <a:avLst/>
                <a:gdLst>
                  <a:gd name="T0" fmla="*/ 606 w 629"/>
                  <a:gd name="T1" fmla="*/ 0 h 937"/>
                  <a:gd name="T2" fmla="*/ 582 w 629"/>
                  <a:gd name="T3" fmla="*/ 0 h 937"/>
                  <a:gd name="T4" fmla="*/ 0 w 629"/>
                  <a:gd name="T5" fmla="*/ 871 h 937"/>
                  <a:gd name="T6" fmla="*/ 0 w 629"/>
                  <a:gd name="T7" fmla="*/ 937 h 937"/>
                  <a:gd name="T8" fmla="*/ 629 w 629"/>
                  <a:gd name="T9" fmla="*/ 4 h 937"/>
                  <a:gd name="T10" fmla="*/ 606 w 629"/>
                  <a:gd name="T11" fmla="*/ 0 h 937"/>
                  <a:gd name="T12" fmla="*/ 606 w 629"/>
                  <a:gd name="T13" fmla="*/ 0 h 93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29" h="937">
                    <a:moveTo>
                      <a:pt x="606" y="0"/>
                    </a:moveTo>
                    <a:lnTo>
                      <a:pt x="582" y="0"/>
                    </a:lnTo>
                    <a:lnTo>
                      <a:pt x="0" y="871"/>
                    </a:lnTo>
                    <a:lnTo>
                      <a:pt x="0" y="937"/>
                    </a:lnTo>
                    <a:lnTo>
                      <a:pt x="629" y="4"/>
                    </a:lnTo>
                    <a:lnTo>
                      <a:pt x="60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en-US" smtClean="0">
                  <a:solidFill>
                    <a:srgbClr val="EAEAEA"/>
                  </a:solidFill>
                </a:endParaRPr>
              </a:p>
            </p:txBody>
          </p:sp>
          <p:sp>
            <p:nvSpPr>
              <p:cNvPr id="38" name="Freeform 62"/>
              <p:cNvSpPr>
                <a:spLocks/>
              </p:cNvSpPr>
              <p:nvPr/>
            </p:nvSpPr>
            <p:spPr bwMode="hidden">
              <a:xfrm>
                <a:off x="0" y="1039"/>
                <a:ext cx="305" cy="427"/>
              </a:xfrm>
              <a:custGeom>
                <a:avLst/>
                <a:gdLst>
                  <a:gd name="T0" fmla="*/ 282 w 305"/>
                  <a:gd name="T1" fmla="*/ 0 h 427"/>
                  <a:gd name="T2" fmla="*/ 252 w 305"/>
                  <a:gd name="T3" fmla="*/ 0 h 427"/>
                  <a:gd name="T4" fmla="*/ 0 w 305"/>
                  <a:gd name="T5" fmla="*/ 361 h 427"/>
                  <a:gd name="T6" fmla="*/ 0 w 305"/>
                  <a:gd name="T7" fmla="*/ 427 h 427"/>
                  <a:gd name="T8" fmla="*/ 305 w 305"/>
                  <a:gd name="T9" fmla="*/ 5 h 427"/>
                  <a:gd name="T10" fmla="*/ 282 w 305"/>
                  <a:gd name="T11" fmla="*/ 0 h 427"/>
                  <a:gd name="T12" fmla="*/ 282 w 305"/>
                  <a:gd name="T13" fmla="*/ 0 h 42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5" h="427">
                    <a:moveTo>
                      <a:pt x="282" y="0"/>
                    </a:moveTo>
                    <a:lnTo>
                      <a:pt x="252" y="0"/>
                    </a:lnTo>
                    <a:lnTo>
                      <a:pt x="0" y="361"/>
                    </a:lnTo>
                    <a:lnTo>
                      <a:pt x="0" y="427"/>
                    </a:lnTo>
                    <a:lnTo>
                      <a:pt x="305" y="5"/>
                    </a:lnTo>
                    <a:lnTo>
                      <a:pt x="282"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en-US" smtClean="0">
                  <a:solidFill>
                    <a:srgbClr val="EAEAEA"/>
                  </a:solidFill>
                </a:endParaRPr>
              </a:p>
            </p:txBody>
          </p:sp>
          <p:sp>
            <p:nvSpPr>
              <p:cNvPr id="39" name="Freeform 63"/>
              <p:cNvSpPr>
                <a:spLocks/>
              </p:cNvSpPr>
              <p:nvPr/>
            </p:nvSpPr>
            <p:spPr bwMode="hidden">
              <a:xfrm>
                <a:off x="4481" y="1039"/>
                <a:ext cx="1277" cy="2686"/>
              </a:xfrm>
              <a:custGeom>
                <a:avLst/>
                <a:gdLst>
                  <a:gd name="T0" fmla="*/ 41 w 1277"/>
                  <a:gd name="T1" fmla="*/ 0 h 2686"/>
                  <a:gd name="T2" fmla="*/ 17 w 1277"/>
                  <a:gd name="T3" fmla="*/ 0 h 2686"/>
                  <a:gd name="T4" fmla="*/ 0 w 1277"/>
                  <a:gd name="T5" fmla="*/ 4 h 2686"/>
                  <a:gd name="T6" fmla="*/ 1277 w 1277"/>
                  <a:gd name="T7" fmla="*/ 2686 h 2686"/>
                  <a:gd name="T8" fmla="*/ 1277 w 1277"/>
                  <a:gd name="T9" fmla="*/ 2596 h 2686"/>
                  <a:gd name="T10" fmla="*/ 41 w 1277"/>
                  <a:gd name="T11" fmla="*/ 0 h 2686"/>
                  <a:gd name="T12" fmla="*/ 41 w 1277"/>
                  <a:gd name="T13" fmla="*/ 0 h 2686"/>
                </a:gdLst>
                <a:ahLst/>
                <a:cxnLst>
                  <a:cxn ang="0">
                    <a:pos x="T0" y="T1"/>
                  </a:cxn>
                  <a:cxn ang="0">
                    <a:pos x="T2" y="T3"/>
                  </a:cxn>
                  <a:cxn ang="0">
                    <a:pos x="T4" y="T5"/>
                  </a:cxn>
                  <a:cxn ang="0">
                    <a:pos x="T6" y="T7"/>
                  </a:cxn>
                  <a:cxn ang="0">
                    <a:pos x="T8" y="T9"/>
                  </a:cxn>
                  <a:cxn ang="0">
                    <a:pos x="T10" y="T11"/>
                  </a:cxn>
                  <a:cxn ang="0">
                    <a:pos x="T12" y="T13"/>
                  </a:cxn>
                </a:cxnLst>
                <a:rect l="0" t="0" r="r" b="b"/>
                <a:pathLst>
                  <a:path w="1277" h="2686">
                    <a:moveTo>
                      <a:pt x="41" y="0"/>
                    </a:moveTo>
                    <a:lnTo>
                      <a:pt x="17" y="0"/>
                    </a:lnTo>
                    <a:lnTo>
                      <a:pt x="0" y="4"/>
                    </a:lnTo>
                    <a:lnTo>
                      <a:pt x="1277" y="2686"/>
                    </a:lnTo>
                    <a:lnTo>
                      <a:pt x="1277" y="2596"/>
                    </a:lnTo>
                    <a:lnTo>
                      <a:pt x="41" y="0"/>
                    </a:lnTo>
                    <a:lnTo>
                      <a:pt x="41"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0" name="Freeform 64"/>
              <p:cNvSpPr>
                <a:spLocks/>
              </p:cNvSpPr>
              <p:nvPr/>
            </p:nvSpPr>
            <p:spPr bwMode="hidden">
              <a:xfrm>
                <a:off x="4770" y="1039"/>
                <a:ext cx="988" cy="1730"/>
              </a:xfrm>
              <a:custGeom>
                <a:avLst/>
                <a:gdLst>
                  <a:gd name="T0" fmla="*/ 16 w 988"/>
                  <a:gd name="T1" fmla="*/ 0 h 1730"/>
                  <a:gd name="T2" fmla="*/ 0 w 988"/>
                  <a:gd name="T3" fmla="*/ 7 h 1730"/>
                  <a:gd name="T4" fmla="*/ 988 w 988"/>
                  <a:gd name="T5" fmla="*/ 1730 h 1730"/>
                  <a:gd name="T6" fmla="*/ 988 w 988"/>
                  <a:gd name="T7" fmla="*/ 1653 h 1730"/>
                  <a:gd name="T8" fmla="*/ 40 w 988"/>
                  <a:gd name="T9" fmla="*/ 0 h 1730"/>
                  <a:gd name="T10" fmla="*/ 16 w 988"/>
                  <a:gd name="T11" fmla="*/ 0 h 1730"/>
                  <a:gd name="T12" fmla="*/ 16 w 988"/>
                  <a:gd name="T13" fmla="*/ 0 h 173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88" h="1730">
                    <a:moveTo>
                      <a:pt x="16" y="0"/>
                    </a:moveTo>
                    <a:lnTo>
                      <a:pt x="0" y="7"/>
                    </a:lnTo>
                    <a:lnTo>
                      <a:pt x="988" y="1730"/>
                    </a:lnTo>
                    <a:lnTo>
                      <a:pt x="988" y="1653"/>
                    </a:lnTo>
                    <a:lnTo>
                      <a:pt x="40" y="0"/>
                    </a:lnTo>
                    <a:lnTo>
                      <a:pt x="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en-US" smtClean="0">
                  <a:solidFill>
                    <a:srgbClr val="EAEAEA"/>
                  </a:solidFill>
                </a:endParaRPr>
              </a:p>
            </p:txBody>
          </p:sp>
          <p:sp>
            <p:nvSpPr>
              <p:cNvPr id="41" name="Freeform 65"/>
              <p:cNvSpPr>
                <a:spLocks/>
              </p:cNvSpPr>
              <p:nvPr/>
            </p:nvSpPr>
            <p:spPr bwMode="hidden">
              <a:xfrm>
                <a:off x="5088" y="1039"/>
                <a:ext cx="670" cy="997"/>
              </a:xfrm>
              <a:custGeom>
                <a:avLst/>
                <a:gdLst>
                  <a:gd name="T0" fmla="*/ 22 w 670"/>
                  <a:gd name="T1" fmla="*/ 0 h 997"/>
                  <a:gd name="T2" fmla="*/ 0 w 670"/>
                  <a:gd name="T3" fmla="*/ 4 h 997"/>
                  <a:gd name="T4" fmla="*/ 670 w 670"/>
                  <a:gd name="T5" fmla="*/ 997 h 997"/>
                  <a:gd name="T6" fmla="*/ 670 w 670"/>
                  <a:gd name="T7" fmla="*/ 925 h 997"/>
                  <a:gd name="T8" fmla="*/ 46 w 670"/>
                  <a:gd name="T9" fmla="*/ 0 h 997"/>
                  <a:gd name="T10" fmla="*/ 22 w 670"/>
                  <a:gd name="T11" fmla="*/ 0 h 997"/>
                  <a:gd name="T12" fmla="*/ 22 w 670"/>
                  <a:gd name="T13" fmla="*/ 0 h 99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70" h="997">
                    <a:moveTo>
                      <a:pt x="22" y="0"/>
                    </a:moveTo>
                    <a:lnTo>
                      <a:pt x="0" y="4"/>
                    </a:lnTo>
                    <a:lnTo>
                      <a:pt x="670" y="997"/>
                    </a:lnTo>
                    <a:lnTo>
                      <a:pt x="670" y="925"/>
                    </a:lnTo>
                    <a:lnTo>
                      <a:pt x="46" y="0"/>
                    </a:lnTo>
                    <a:lnTo>
                      <a:pt x="22"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en-US" smtClean="0">
                  <a:solidFill>
                    <a:srgbClr val="EAEAEA"/>
                  </a:solidFill>
                </a:endParaRPr>
              </a:p>
            </p:txBody>
          </p:sp>
          <p:sp>
            <p:nvSpPr>
              <p:cNvPr id="42" name="Freeform 66"/>
              <p:cNvSpPr>
                <a:spLocks/>
              </p:cNvSpPr>
              <p:nvPr/>
            </p:nvSpPr>
            <p:spPr bwMode="hidden">
              <a:xfrm>
                <a:off x="5412" y="1039"/>
                <a:ext cx="346" cy="487"/>
              </a:xfrm>
              <a:custGeom>
                <a:avLst/>
                <a:gdLst>
                  <a:gd name="T0" fmla="*/ 22 w 346"/>
                  <a:gd name="T1" fmla="*/ 0 h 487"/>
                  <a:gd name="T2" fmla="*/ 0 w 346"/>
                  <a:gd name="T3" fmla="*/ 7 h 487"/>
                  <a:gd name="T4" fmla="*/ 346 w 346"/>
                  <a:gd name="T5" fmla="*/ 487 h 487"/>
                  <a:gd name="T6" fmla="*/ 346 w 346"/>
                  <a:gd name="T7" fmla="*/ 415 h 487"/>
                  <a:gd name="T8" fmla="*/ 46 w 346"/>
                  <a:gd name="T9" fmla="*/ 0 h 487"/>
                  <a:gd name="T10" fmla="*/ 22 w 346"/>
                  <a:gd name="T11" fmla="*/ 0 h 487"/>
                  <a:gd name="T12" fmla="*/ 22 w 346"/>
                  <a:gd name="T13" fmla="*/ 0 h 48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46" h="487">
                    <a:moveTo>
                      <a:pt x="22" y="0"/>
                    </a:moveTo>
                    <a:lnTo>
                      <a:pt x="0" y="7"/>
                    </a:lnTo>
                    <a:lnTo>
                      <a:pt x="346" y="487"/>
                    </a:lnTo>
                    <a:lnTo>
                      <a:pt x="346" y="415"/>
                    </a:lnTo>
                    <a:lnTo>
                      <a:pt x="46" y="0"/>
                    </a:lnTo>
                    <a:lnTo>
                      <a:pt x="22"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en-US" smtClean="0">
                  <a:solidFill>
                    <a:srgbClr val="EAEAEA"/>
                  </a:solidFill>
                </a:endParaRPr>
              </a:p>
            </p:txBody>
          </p:sp>
        </p:grpSp>
      </p:grpSp>
      <p:sp>
        <p:nvSpPr>
          <p:cNvPr id="44099" name="Rectangle 67"/>
          <p:cNvSpPr>
            <a:spLocks noGrp="1" noChangeArrowheads="1"/>
          </p:cNvSpPr>
          <p:nvPr>
            <p:ph type="ctrTitle" sz="quarter"/>
          </p:nvPr>
        </p:nvSpPr>
        <p:spPr>
          <a:xfrm>
            <a:off x="455613" y="1920875"/>
            <a:ext cx="8226425" cy="1736725"/>
          </a:xfrm>
        </p:spPr>
        <p:txBody>
          <a:bodyPr anchor="b"/>
          <a:lstStyle>
            <a:lvl1pPr>
              <a:defRPr sz="5400"/>
            </a:lvl1pPr>
          </a:lstStyle>
          <a:p>
            <a:pPr lvl="0"/>
            <a:r>
              <a:rPr lang="en-US" noProof="0" smtClean="0"/>
              <a:t>Click to edit Master title style</a:t>
            </a:r>
          </a:p>
        </p:txBody>
      </p:sp>
      <p:sp>
        <p:nvSpPr>
          <p:cNvPr id="44100" name="Rectangle 68"/>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69" name="Rectangle 69"/>
          <p:cNvSpPr>
            <a:spLocks noGrp="1" noChangeArrowheads="1"/>
          </p:cNvSpPr>
          <p:nvPr>
            <p:ph type="dt" sz="quarter" idx="10"/>
          </p:nvPr>
        </p:nvSpPr>
        <p:spPr/>
        <p:txBody>
          <a:bodyPr/>
          <a:lstStyle>
            <a:lvl1pPr>
              <a:defRPr/>
            </a:lvl1pPr>
          </a:lstStyle>
          <a:p>
            <a:pPr>
              <a:defRPr/>
            </a:pPr>
            <a:endParaRPr lang="en-US">
              <a:solidFill>
                <a:srgbClr val="EAEAEA"/>
              </a:solidFill>
            </a:endParaRPr>
          </a:p>
        </p:txBody>
      </p:sp>
      <p:sp>
        <p:nvSpPr>
          <p:cNvPr id="70" name="Rectangle 70"/>
          <p:cNvSpPr>
            <a:spLocks noGrp="1" noChangeArrowheads="1"/>
          </p:cNvSpPr>
          <p:nvPr>
            <p:ph type="ftr" sz="quarter" idx="11"/>
          </p:nvPr>
        </p:nvSpPr>
        <p:spPr/>
        <p:txBody>
          <a:bodyPr/>
          <a:lstStyle>
            <a:lvl1pPr>
              <a:defRPr/>
            </a:lvl1pPr>
          </a:lstStyle>
          <a:p>
            <a:pPr>
              <a:defRPr/>
            </a:pPr>
            <a:endParaRPr lang="en-US">
              <a:solidFill>
                <a:srgbClr val="EAEAEA"/>
              </a:solidFill>
            </a:endParaRPr>
          </a:p>
        </p:txBody>
      </p:sp>
      <p:sp>
        <p:nvSpPr>
          <p:cNvPr id="71" name="Rectangle 71"/>
          <p:cNvSpPr>
            <a:spLocks noGrp="1" noChangeArrowheads="1"/>
          </p:cNvSpPr>
          <p:nvPr>
            <p:ph type="sldNum" sz="quarter" idx="12"/>
          </p:nvPr>
        </p:nvSpPr>
        <p:spPr/>
        <p:txBody>
          <a:bodyPr/>
          <a:lstStyle>
            <a:lvl1pPr>
              <a:defRPr/>
            </a:lvl1pPr>
          </a:lstStyle>
          <a:p>
            <a:pPr>
              <a:defRPr/>
            </a:pPr>
            <a:fld id="{25BBDCD1-68BC-43BA-A3C0-6B1A473D7DF7}" type="slidenum">
              <a:rPr lang="ar-SA">
                <a:solidFill>
                  <a:srgbClr val="EAEAEA"/>
                </a:solidFill>
              </a:rPr>
              <a:pPr>
                <a:defRPr/>
              </a:pPr>
              <a:t>‹#›</a:t>
            </a:fld>
            <a:endParaRPr lang="en-US">
              <a:solidFill>
                <a:srgbClr val="EAEAEA"/>
              </a:solidFill>
            </a:endParaRPr>
          </a:p>
        </p:txBody>
      </p:sp>
    </p:spTree>
    <p:extLst>
      <p:ext uri="{BB962C8B-B14F-4D97-AF65-F5344CB8AC3E}">
        <p14:creationId xmlns:p14="http://schemas.microsoft.com/office/powerpoint/2010/main" val="16942850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Rectangle 68"/>
          <p:cNvSpPr>
            <a:spLocks noGrp="1" noChangeArrowheads="1"/>
          </p:cNvSpPr>
          <p:nvPr>
            <p:ph type="dt" sz="half" idx="10"/>
          </p:nvPr>
        </p:nvSpPr>
        <p:spPr>
          <a:ln/>
        </p:spPr>
        <p:txBody>
          <a:bodyPr/>
          <a:lstStyle>
            <a:lvl1pPr>
              <a:defRPr/>
            </a:lvl1pPr>
          </a:lstStyle>
          <a:p>
            <a:pPr>
              <a:defRPr/>
            </a:pPr>
            <a:endParaRPr lang="en-US">
              <a:solidFill>
                <a:srgbClr val="EAEAEA"/>
              </a:solidFill>
            </a:endParaRPr>
          </a:p>
        </p:txBody>
      </p:sp>
      <p:sp>
        <p:nvSpPr>
          <p:cNvPr id="5" name="Rectangle 69"/>
          <p:cNvSpPr>
            <a:spLocks noGrp="1" noChangeArrowheads="1"/>
          </p:cNvSpPr>
          <p:nvPr>
            <p:ph type="ftr" sz="quarter" idx="11"/>
          </p:nvPr>
        </p:nvSpPr>
        <p:spPr>
          <a:ln/>
        </p:spPr>
        <p:txBody>
          <a:bodyPr/>
          <a:lstStyle>
            <a:lvl1pPr>
              <a:defRPr/>
            </a:lvl1pPr>
          </a:lstStyle>
          <a:p>
            <a:pPr>
              <a:defRPr/>
            </a:pPr>
            <a:endParaRPr lang="en-US">
              <a:solidFill>
                <a:srgbClr val="EAEAEA"/>
              </a:solidFill>
            </a:endParaRPr>
          </a:p>
        </p:txBody>
      </p:sp>
      <p:sp>
        <p:nvSpPr>
          <p:cNvPr id="6" name="Rectangle 70"/>
          <p:cNvSpPr>
            <a:spLocks noGrp="1" noChangeArrowheads="1"/>
          </p:cNvSpPr>
          <p:nvPr>
            <p:ph type="sldNum" sz="quarter" idx="12"/>
          </p:nvPr>
        </p:nvSpPr>
        <p:spPr>
          <a:ln/>
        </p:spPr>
        <p:txBody>
          <a:bodyPr/>
          <a:lstStyle>
            <a:lvl1pPr>
              <a:defRPr/>
            </a:lvl1pPr>
          </a:lstStyle>
          <a:p>
            <a:pPr>
              <a:defRPr/>
            </a:pPr>
            <a:fld id="{C57A9A45-B52F-4E9F-B55B-8BF93DCF34B2}" type="slidenum">
              <a:rPr lang="ar-SA">
                <a:solidFill>
                  <a:srgbClr val="EAEAEA"/>
                </a:solidFill>
              </a:rPr>
              <a:pPr>
                <a:defRPr/>
              </a:pPr>
              <a:t>‹#›</a:t>
            </a:fld>
            <a:endParaRPr lang="en-US">
              <a:solidFill>
                <a:srgbClr val="EAEAEA"/>
              </a:solidFill>
            </a:endParaRPr>
          </a:p>
        </p:txBody>
      </p:sp>
    </p:spTree>
    <p:extLst>
      <p:ext uri="{BB962C8B-B14F-4D97-AF65-F5344CB8AC3E}">
        <p14:creationId xmlns:p14="http://schemas.microsoft.com/office/powerpoint/2010/main" val="8506294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68"/>
          <p:cNvSpPr>
            <a:spLocks noGrp="1" noChangeArrowheads="1"/>
          </p:cNvSpPr>
          <p:nvPr>
            <p:ph type="dt" sz="half" idx="10"/>
          </p:nvPr>
        </p:nvSpPr>
        <p:spPr>
          <a:ln/>
        </p:spPr>
        <p:txBody>
          <a:bodyPr/>
          <a:lstStyle>
            <a:lvl1pPr>
              <a:defRPr/>
            </a:lvl1pPr>
          </a:lstStyle>
          <a:p>
            <a:pPr>
              <a:defRPr/>
            </a:pPr>
            <a:endParaRPr lang="en-US">
              <a:solidFill>
                <a:srgbClr val="EAEAEA"/>
              </a:solidFill>
            </a:endParaRPr>
          </a:p>
        </p:txBody>
      </p:sp>
      <p:sp>
        <p:nvSpPr>
          <p:cNvPr id="5" name="Rectangle 69"/>
          <p:cNvSpPr>
            <a:spLocks noGrp="1" noChangeArrowheads="1"/>
          </p:cNvSpPr>
          <p:nvPr>
            <p:ph type="ftr" sz="quarter" idx="11"/>
          </p:nvPr>
        </p:nvSpPr>
        <p:spPr>
          <a:ln/>
        </p:spPr>
        <p:txBody>
          <a:bodyPr/>
          <a:lstStyle>
            <a:lvl1pPr>
              <a:defRPr/>
            </a:lvl1pPr>
          </a:lstStyle>
          <a:p>
            <a:pPr>
              <a:defRPr/>
            </a:pPr>
            <a:endParaRPr lang="en-US">
              <a:solidFill>
                <a:srgbClr val="EAEAEA"/>
              </a:solidFill>
            </a:endParaRPr>
          </a:p>
        </p:txBody>
      </p:sp>
      <p:sp>
        <p:nvSpPr>
          <p:cNvPr id="6" name="Rectangle 70"/>
          <p:cNvSpPr>
            <a:spLocks noGrp="1" noChangeArrowheads="1"/>
          </p:cNvSpPr>
          <p:nvPr>
            <p:ph type="sldNum" sz="quarter" idx="12"/>
          </p:nvPr>
        </p:nvSpPr>
        <p:spPr>
          <a:ln/>
        </p:spPr>
        <p:txBody>
          <a:bodyPr/>
          <a:lstStyle>
            <a:lvl1pPr>
              <a:defRPr/>
            </a:lvl1pPr>
          </a:lstStyle>
          <a:p>
            <a:pPr>
              <a:defRPr/>
            </a:pPr>
            <a:fld id="{698500EB-8E5B-4010-8994-8EA78B357FF4}" type="slidenum">
              <a:rPr lang="ar-SA">
                <a:solidFill>
                  <a:srgbClr val="EAEAEA"/>
                </a:solidFill>
              </a:rPr>
              <a:pPr>
                <a:defRPr/>
              </a:pPr>
              <a:t>‹#›</a:t>
            </a:fld>
            <a:endParaRPr lang="en-US">
              <a:solidFill>
                <a:srgbClr val="EAEAEA"/>
              </a:solidFill>
            </a:endParaRPr>
          </a:p>
        </p:txBody>
      </p:sp>
    </p:spTree>
    <p:extLst>
      <p:ext uri="{BB962C8B-B14F-4D97-AF65-F5344CB8AC3E}">
        <p14:creationId xmlns:p14="http://schemas.microsoft.com/office/powerpoint/2010/main" val="2781274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5613" y="1598613"/>
            <a:ext cx="4037012"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5025" y="1598613"/>
            <a:ext cx="4037013"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Rectangle 68"/>
          <p:cNvSpPr>
            <a:spLocks noGrp="1" noChangeArrowheads="1"/>
          </p:cNvSpPr>
          <p:nvPr>
            <p:ph type="dt" sz="half" idx="10"/>
          </p:nvPr>
        </p:nvSpPr>
        <p:spPr>
          <a:ln/>
        </p:spPr>
        <p:txBody>
          <a:bodyPr/>
          <a:lstStyle>
            <a:lvl1pPr>
              <a:defRPr/>
            </a:lvl1pPr>
          </a:lstStyle>
          <a:p>
            <a:pPr>
              <a:defRPr/>
            </a:pPr>
            <a:endParaRPr lang="en-US">
              <a:solidFill>
                <a:srgbClr val="EAEAEA"/>
              </a:solidFill>
            </a:endParaRPr>
          </a:p>
        </p:txBody>
      </p:sp>
      <p:sp>
        <p:nvSpPr>
          <p:cNvPr id="6" name="Rectangle 69"/>
          <p:cNvSpPr>
            <a:spLocks noGrp="1" noChangeArrowheads="1"/>
          </p:cNvSpPr>
          <p:nvPr>
            <p:ph type="ftr" sz="quarter" idx="11"/>
          </p:nvPr>
        </p:nvSpPr>
        <p:spPr>
          <a:ln/>
        </p:spPr>
        <p:txBody>
          <a:bodyPr/>
          <a:lstStyle>
            <a:lvl1pPr>
              <a:defRPr/>
            </a:lvl1pPr>
          </a:lstStyle>
          <a:p>
            <a:pPr>
              <a:defRPr/>
            </a:pPr>
            <a:endParaRPr lang="en-US">
              <a:solidFill>
                <a:srgbClr val="EAEAEA"/>
              </a:solidFill>
            </a:endParaRPr>
          </a:p>
        </p:txBody>
      </p:sp>
      <p:sp>
        <p:nvSpPr>
          <p:cNvPr id="7" name="Rectangle 70"/>
          <p:cNvSpPr>
            <a:spLocks noGrp="1" noChangeArrowheads="1"/>
          </p:cNvSpPr>
          <p:nvPr>
            <p:ph type="sldNum" sz="quarter" idx="12"/>
          </p:nvPr>
        </p:nvSpPr>
        <p:spPr>
          <a:ln/>
        </p:spPr>
        <p:txBody>
          <a:bodyPr/>
          <a:lstStyle>
            <a:lvl1pPr>
              <a:defRPr/>
            </a:lvl1pPr>
          </a:lstStyle>
          <a:p>
            <a:pPr>
              <a:defRPr/>
            </a:pPr>
            <a:fld id="{1EB7C209-A876-45A8-A961-9B852D865706}" type="slidenum">
              <a:rPr lang="ar-SA">
                <a:solidFill>
                  <a:srgbClr val="EAEAEA"/>
                </a:solidFill>
              </a:rPr>
              <a:pPr>
                <a:defRPr/>
              </a:pPr>
              <a:t>‹#›</a:t>
            </a:fld>
            <a:endParaRPr lang="en-US">
              <a:solidFill>
                <a:srgbClr val="EAEAEA"/>
              </a:solidFill>
            </a:endParaRPr>
          </a:p>
        </p:txBody>
      </p:sp>
    </p:spTree>
    <p:extLst>
      <p:ext uri="{BB962C8B-B14F-4D97-AF65-F5344CB8AC3E}">
        <p14:creationId xmlns:p14="http://schemas.microsoft.com/office/powerpoint/2010/main" val="36892525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Rectangle 68"/>
          <p:cNvSpPr>
            <a:spLocks noGrp="1" noChangeArrowheads="1"/>
          </p:cNvSpPr>
          <p:nvPr>
            <p:ph type="dt" sz="half" idx="10"/>
          </p:nvPr>
        </p:nvSpPr>
        <p:spPr>
          <a:ln/>
        </p:spPr>
        <p:txBody>
          <a:bodyPr/>
          <a:lstStyle>
            <a:lvl1pPr>
              <a:defRPr/>
            </a:lvl1pPr>
          </a:lstStyle>
          <a:p>
            <a:pPr>
              <a:defRPr/>
            </a:pPr>
            <a:endParaRPr lang="en-US">
              <a:solidFill>
                <a:srgbClr val="EAEAEA"/>
              </a:solidFill>
            </a:endParaRPr>
          </a:p>
        </p:txBody>
      </p:sp>
      <p:sp>
        <p:nvSpPr>
          <p:cNvPr id="8" name="Rectangle 69"/>
          <p:cNvSpPr>
            <a:spLocks noGrp="1" noChangeArrowheads="1"/>
          </p:cNvSpPr>
          <p:nvPr>
            <p:ph type="ftr" sz="quarter" idx="11"/>
          </p:nvPr>
        </p:nvSpPr>
        <p:spPr>
          <a:ln/>
        </p:spPr>
        <p:txBody>
          <a:bodyPr/>
          <a:lstStyle>
            <a:lvl1pPr>
              <a:defRPr/>
            </a:lvl1pPr>
          </a:lstStyle>
          <a:p>
            <a:pPr>
              <a:defRPr/>
            </a:pPr>
            <a:endParaRPr lang="en-US">
              <a:solidFill>
                <a:srgbClr val="EAEAEA"/>
              </a:solidFill>
            </a:endParaRPr>
          </a:p>
        </p:txBody>
      </p:sp>
      <p:sp>
        <p:nvSpPr>
          <p:cNvPr id="9" name="Rectangle 70"/>
          <p:cNvSpPr>
            <a:spLocks noGrp="1" noChangeArrowheads="1"/>
          </p:cNvSpPr>
          <p:nvPr>
            <p:ph type="sldNum" sz="quarter" idx="12"/>
          </p:nvPr>
        </p:nvSpPr>
        <p:spPr>
          <a:ln/>
        </p:spPr>
        <p:txBody>
          <a:bodyPr/>
          <a:lstStyle>
            <a:lvl1pPr>
              <a:defRPr/>
            </a:lvl1pPr>
          </a:lstStyle>
          <a:p>
            <a:pPr>
              <a:defRPr/>
            </a:pPr>
            <a:fld id="{B18B6C58-06E1-4D3C-9F96-09FF7E89BF73}" type="slidenum">
              <a:rPr lang="ar-SA">
                <a:solidFill>
                  <a:srgbClr val="EAEAEA"/>
                </a:solidFill>
              </a:rPr>
              <a:pPr>
                <a:defRPr/>
              </a:pPr>
              <a:t>‹#›</a:t>
            </a:fld>
            <a:endParaRPr lang="en-US">
              <a:solidFill>
                <a:srgbClr val="EAEAEA"/>
              </a:solidFill>
            </a:endParaRPr>
          </a:p>
        </p:txBody>
      </p:sp>
    </p:spTree>
    <p:extLst>
      <p:ext uri="{BB962C8B-B14F-4D97-AF65-F5344CB8AC3E}">
        <p14:creationId xmlns:p14="http://schemas.microsoft.com/office/powerpoint/2010/main" val="20038962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Rectangle 68"/>
          <p:cNvSpPr>
            <a:spLocks noGrp="1" noChangeArrowheads="1"/>
          </p:cNvSpPr>
          <p:nvPr>
            <p:ph type="dt" sz="half" idx="10"/>
          </p:nvPr>
        </p:nvSpPr>
        <p:spPr>
          <a:ln/>
        </p:spPr>
        <p:txBody>
          <a:bodyPr/>
          <a:lstStyle>
            <a:lvl1pPr>
              <a:defRPr/>
            </a:lvl1pPr>
          </a:lstStyle>
          <a:p>
            <a:pPr>
              <a:defRPr/>
            </a:pPr>
            <a:endParaRPr lang="en-US">
              <a:solidFill>
                <a:srgbClr val="EAEAEA"/>
              </a:solidFill>
            </a:endParaRPr>
          </a:p>
        </p:txBody>
      </p:sp>
      <p:sp>
        <p:nvSpPr>
          <p:cNvPr id="4" name="Rectangle 69"/>
          <p:cNvSpPr>
            <a:spLocks noGrp="1" noChangeArrowheads="1"/>
          </p:cNvSpPr>
          <p:nvPr>
            <p:ph type="ftr" sz="quarter" idx="11"/>
          </p:nvPr>
        </p:nvSpPr>
        <p:spPr>
          <a:ln/>
        </p:spPr>
        <p:txBody>
          <a:bodyPr/>
          <a:lstStyle>
            <a:lvl1pPr>
              <a:defRPr/>
            </a:lvl1pPr>
          </a:lstStyle>
          <a:p>
            <a:pPr>
              <a:defRPr/>
            </a:pPr>
            <a:endParaRPr lang="en-US">
              <a:solidFill>
                <a:srgbClr val="EAEAEA"/>
              </a:solidFill>
            </a:endParaRPr>
          </a:p>
        </p:txBody>
      </p:sp>
      <p:sp>
        <p:nvSpPr>
          <p:cNvPr id="5" name="Rectangle 70"/>
          <p:cNvSpPr>
            <a:spLocks noGrp="1" noChangeArrowheads="1"/>
          </p:cNvSpPr>
          <p:nvPr>
            <p:ph type="sldNum" sz="quarter" idx="12"/>
          </p:nvPr>
        </p:nvSpPr>
        <p:spPr>
          <a:ln/>
        </p:spPr>
        <p:txBody>
          <a:bodyPr/>
          <a:lstStyle>
            <a:lvl1pPr>
              <a:defRPr/>
            </a:lvl1pPr>
          </a:lstStyle>
          <a:p>
            <a:pPr>
              <a:defRPr/>
            </a:pPr>
            <a:fld id="{3FEC5637-1442-44E8-A358-676F5378678A}" type="slidenum">
              <a:rPr lang="ar-SA">
                <a:solidFill>
                  <a:srgbClr val="EAEAEA"/>
                </a:solidFill>
              </a:rPr>
              <a:pPr>
                <a:defRPr/>
              </a:pPr>
              <a:t>‹#›</a:t>
            </a:fld>
            <a:endParaRPr lang="en-US">
              <a:solidFill>
                <a:srgbClr val="EAEAEA"/>
              </a:solidFill>
            </a:endParaRPr>
          </a:p>
        </p:txBody>
      </p:sp>
    </p:spTree>
    <p:extLst>
      <p:ext uri="{BB962C8B-B14F-4D97-AF65-F5344CB8AC3E}">
        <p14:creationId xmlns:p14="http://schemas.microsoft.com/office/powerpoint/2010/main" val="7701199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68"/>
          <p:cNvSpPr>
            <a:spLocks noGrp="1" noChangeArrowheads="1"/>
          </p:cNvSpPr>
          <p:nvPr>
            <p:ph type="dt" sz="half" idx="10"/>
          </p:nvPr>
        </p:nvSpPr>
        <p:spPr>
          <a:ln/>
        </p:spPr>
        <p:txBody>
          <a:bodyPr/>
          <a:lstStyle>
            <a:lvl1pPr>
              <a:defRPr/>
            </a:lvl1pPr>
          </a:lstStyle>
          <a:p>
            <a:pPr>
              <a:defRPr/>
            </a:pPr>
            <a:endParaRPr lang="en-US">
              <a:solidFill>
                <a:srgbClr val="EAEAEA"/>
              </a:solidFill>
            </a:endParaRPr>
          </a:p>
        </p:txBody>
      </p:sp>
      <p:sp>
        <p:nvSpPr>
          <p:cNvPr id="3" name="Rectangle 69"/>
          <p:cNvSpPr>
            <a:spLocks noGrp="1" noChangeArrowheads="1"/>
          </p:cNvSpPr>
          <p:nvPr>
            <p:ph type="ftr" sz="quarter" idx="11"/>
          </p:nvPr>
        </p:nvSpPr>
        <p:spPr>
          <a:ln/>
        </p:spPr>
        <p:txBody>
          <a:bodyPr/>
          <a:lstStyle>
            <a:lvl1pPr>
              <a:defRPr/>
            </a:lvl1pPr>
          </a:lstStyle>
          <a:p>
            <a:pPr>
              <a:defRPr/>
            </a:pPr>
            <a:endParaRPr lang="en-US">
              <a:solidFill>
                <a:srgbClr val="EAEAEA"/>
              </a:solidFill>
            </a:endParaRPr>
          </a:p>
        </p:txBody>
      </p:sp>
      <p:sp>
        <p:nvSpPr>
          <p:cNvPr id="4" name="Rectangle 70"/>
          <p:cNvSpPr>
            <a:spLocks noGrp="1" noChangeArrowheads="1"/>
          </p:cNvSpPr>
          <p:nvPr>
            <p:ph type="sldNum" sz="quarter" idx="12"/>
          </p:nvPr>
        </p:nvSpPr>
        <p:spPr>
          <a:ln/>
        </p:spPr>
        <p:txBody>
          <a:bodyPr/>
          <a:lstStyle>
            <a:lvl1pPr>
              <a:defRPr/>
            </a:lvl1pPr>
          </a:lstStyle>
          <a:p>
            <a:pPr>
              <a:defRPr/>
            </a:pPr>
            <a:fld id="{8ABDF257-AD58-4D92-A709-86B09A0443CC}" type="slidenum">
              <a:rPr lang="ar-SA">
                <a:solidFill>
                  <a:srgbClr val="EAEAEA"/>
                </a:solidFill>
              </a:rPr>
              <a:pPr>
                <a:defRPr/>
              </a:pPr>
              <a:t>‹#›</a:t>
            </a:fld>
            <a:endParaRPr lang="en-US">
              <a:solidFill>
                <a:srgbClr val="EAEAEA"/>
              </a:solidFill>
            </a:endParaRPr>
          </a:p>
        </p:txBody>
      </p:sp>
    </p:spTree>
    <p:extLst>
      <p:ext uri="{BB962C8B-B14F-4D97-AF65-F5344CB8AC3E}">
        <p14:creationId xmlns:p14="http://schemas.microsoft.com/office/powerpoint/2010/main" val="24454059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68"/>
          <p:cNvSpPr>
            <a:spLocks noGrp="1" noChangeArrowheads="1"/>
          </p:cNvSpPr>
          <p:nvPr>
            <p:ph type="dt" sz="half" idx="10"/>
          </p:nvPr>
        </p:nvSpPr>
        <p:spPr>
          <a:ln/>
        </p:spPr>
        <p:txBody>
          <a:bodyPr/>
          <a:lstStyle>
            <a:lvl1pPr>
              <a:defRPr/>
            </a:lvl1pPr>
          </a:lstStyle>
          <a:p>
            <a:pPr>
              <a:defRPr/>
            </a:pPr>
            <a:endParaRPr lang="en-US">
              <a:solidFill>
                <a:srgbClr val="EAEAEA"/>
              </a:solidFill>
            </a:endParaRPr>
          </a:p>
        </p:txBody>
      </p:sp>
      <p:sp>
        <p:nvSpPr>
          <p:cNvPr id="6" name="Rectangle 69"/>
          <p:cNvSpPr>
            <a:spLocks noGrp="1" noChangeArrowheads="1"/>
          </p:cNvSpPr>
          <p:nvPr>
            <p:ph type="ftr" sz="quarter" idx="11"/>
          </p:nvPr>
        </p:nvSpPr>
        <p:spPr>
          <a:ln/>
        </p:spPr>
        <p:txBody>
          <a:bodyPr/>
          <a:lstStyle>
            <a:lvl1pPr>
              <a:defRPr/>
            </a:lvl1pPr>
          </a:lstStyle>
          <a:p>
            <a:pPr>
              <a:defRPr/>
            </a:pPr>
            <a:endParaRPr lang="en-US">
              <a:solidFill>
                <a:srgbClr val="EAEAEA"/>
              </a:solidFill>
            </a:endParaRPr>
          </a:p>
        </p:txBody>
      </p:sp>
      <p:sp>
        <p:nvSpPr>
          <p:cNvPr id="7" name="Rectangle 70"/>
          <p:cNvSpPr>
            <a:spLocks noGrp="1" noChangeArrowheads="1"/>
          </p:cNvSpPr>
          <p:nvPr>
            <p:ph type="sldNum" sz="quarter" idx="12"/>
          </p:nvPr>
        </p:nvSpPr>
        <p:spPr>
          <a:ln/>
        </p:spPr>
        <p:txBody>
          <a:bodyPr/>
          <a:lstStyle>
            <a:lvl1pPr>
              <a:defRPr/>
            </a:lvl1pPr>
          </a:lstStyle>
          <a:p>
            <a:pPr>
              <a:defRPr/>
            </a:pPr>
            <a:fld id="{A95B8DEE-75DA-4D27-9E0B-B1BE30A6870A}" type="slidenum">
              <a:rPr lang="ar-SA">
                <a:solidFill>
                  <a:srgbClr val="EAEAEA"/>
                </a:solidFill>
              </a:rPr>
              <a:pPr>
                <a:defRPr/>
              </a:pPr>
              <a:t>‹#›</a:t>
            </a:fld>
            <a:endParaRPr lang="en-US">
              <a:solidFill>
                <a:srgbClr val="EAEAEA"/>
              </a:solidFill>
            </a:endParaRPr>
          </a:p>
        </p:txBody>
      </p:sp>
    </p:spTree>
    <p:extLst>
      <p:ext uri="{BB962C8B-B14F-4D97-AF65-F5344CB8AC3E}">
        <p14:creationId xmlns:p14="http://schemas.microsoft.com/office/powerpoint/2010/main" val="1468489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BDB348-ED82-4A2C-818B-ABF2368D64D8}" type="datetime8">
              <a:rPr lang="ar-IQ" smtClean="0"/>
              <a:pPr/>
              <a:t>16 نيسان، 21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5BFF15C-F698-4E8E-B3DC-8AB73F88D76A}" type="slidenum">
              <a:rPr lang="ar-IQ" smtClean="0"/>
              <a:pPr/>
              <a:t>‹#›</a:t>
            </a:fld>
            <a:endParaRPr lang="ar-IQ"/>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68"/>
          <p:cNvSpPr>
            <a:spLocks noGrp="1" noChangeArrowheads="1"/>
          </p:cNvSpPr>
          <p:nvPr>
            <p:ph type="dt" sz="half" idx="10"/>
          </p:nvPr>
        </p:nvSpPr>
        <p:spPr>
          <a:ln/>
        </p:spPr>
        <p:txBody>
          <a:bodyPr/>
          <a:lstStyle>
            <a:lvl1pPr>
              <a:defRPr/>
            </a:lvl1pPr>
          </a:lstStyle>
          <a:p>
            <a:pPr>
              <a:defRPr/>
            </a:pPr>
            <a:endParaRPr lang="en-US">
              <a:solidFill>
                <a:srgbClr val="EAEAEA"/>
              </a:solidFill>
            </a:endParaRPr>
          </a:p>
        </p:txBody>
      </p:sp>
      <p:sp>
        <p:nvSpPr>
          <p:cNvPr id="6" name="Rectangle 69"/>
          <p:cNvSpPr>
            <a:spLocks noGrp="1" noChangeArrowheads="1"/>
          </p:cNvSpPr>
          <p:nvPr>
            <p:ph type="ftr" sz="quarter" idx="11"/>
          </p:nvPr>
        </p:nvSpPr>
        <p:spPr>
          <a:ln/>
        </p:spPr>
        <p:txBody>
          <a:bodyPr/>
          <a:lstStyle>
            <a:lvl1pPr>
              <a:defRPr/>
            </a:lvl1pPr>
          </a:lstStyle>
          <a:p>
            <a:pPr>
              <a:defRPr/>
            </a:pPr>
            <a:endParaRPr lang="en-US">
              <a:solidFill>
                <a:srgbClr val="EAEAEA"/>
              </a:solidFill>
            </a:endParaRPr>
          </a:p>
        </p:txBody>
      </p:sp>
      <p:sp>
        <p:nvSpPr>
          <p:cNvPr id="7" name="Rectangle 70"/>
          <p:cNvSpPr>
            <a:spLocks noGrp="1" noChangeArrowheads="1"/>
          </p:cNvSpPr>
          <p:nvPr>
            <p:ph type="sldNum" sz="quarter" idx="12"/>
          </p:nvPr>
        </p:nvSpPr>
        <p:spPr>
          <a:ln/>
        </p:spPr>
        <p:txBody>
          <a:bodyPr/>
          <a:lstStyle>
            <a:lvl1pPr>
              <a:defRPr/>
            </a:lvl1pPr>
          </a:lstStyle>
          <a:p>
            <a:pPr>
              <a:defRPr/>
            </a:pPr>
            <a:fld id="{F7AE0033-1CFD-4789-BE00-D42ED64CA17D}" type="slidenum">
              <a:rPr lang="ar-SA">
                <a:solidFill>
                  <a:srgbClr val="EAEAEA"/>
                </a:solidFill>
              </a:rPr>
              <a:pPr>
                <a:defRPr/>
              </a:pPr>
              <a:t>‹#›</a:t>
            </a:fld>
            <a:endParaRPr lang="en-US">
              <a:solidFill>
                <a:srgbClr val="EAEAEA"/>
              </a:solidFill>
            </a:endParaRPr>
          </a:p>
        </p:txBody>
      </p:sp>
    </p:spTree>
    <p:extLst>
      <p:ext uri="{BB962C8B-B14F-4D97-AF65-F5344CB8AC3E}">
        <p14:creationId xmlns:p14="http://schemas.microsoft.com/office/powerpoint/2010/main" val="40901567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Rectangle 68"/>
          <p:cNvSpPr>
            <a:spLocks noGrp="1" noChangeArrowheads="1"/>
          </p:cNvSpPr>
          <p:nvPr>
            <p:ph type="dt" sz="half" idx="10"/>
          </p:nvPr>
        </p:nvSpPr>
        <p:spPr>
          <a:ln/>
        </p:spPr>
        <p:txBody>
          <a:bodyPr/>
          <a:lstStyle>
            <a:lvl1pPr>
              <a:defRPr/>
            </a:lvl1pPr>
          </a:lstStyle>
          <a:p>
            <a:pPr>
              <a:defRPr/>
            </a:pPr>
            <a:endParaRPr lang="en-US">
              <a:solidFill>
                <a:srgbClr val="EAEAEA"/>
              </a:solidFill>
            </a:endParaRPr>
          </a:p>
        </p:txBody>
      </p:sp>
      <p:sp>
        <p:nvSpPr>
          <p:cNvPr id="5" name="Rectangle 69"/>
          <p:cNvSpPr>
            <a:spLocks noGrp="1" noChangeArrowheads="1"/>
          </p:cNvSpPr>
          <p:nvPr>
            <p:ph type="ftr" sz="quarter" idx="11"/>
          </p:nvPr>
        </p:nvSpPr>
        <p:spPr>
          <a:ln/>
        </p:spPr>
        <p:txBody>
          <a:bodyPr/>
          <a:lstStyle>
            <a:lvl1pPr>
              <a:defRPr/>
            </a:lvl1pPr>
          </a:lstStyle>
          <a:p>
            <a:pPr>
              <a:defRPr/>
            </a:pPr>
            <a:endParaRPr lang="en-US">
              <a:solidFill>
                <a:srgbClr val="EAEAEA"/>
              </a:solidFill>
            </a:endParaRPr>
          </a:p>
        </p:txBody>
      </p:sp>
      <p:sp>
        <p:nvSpPr>
          <p:cNvPr id="6" name="Rectangle 70"/>
          <p:cNvSpPr>
            <a:spLocks noGrp="1" noChangeArrowheads="1"/>
          </p:cNvSpPr>
          <p:nvPr>
            <p:ph type="sldNum" sz="quarter" idx="12"/>
          </p:nvPr>
        </p:nvSpPr>
        <p:spPr>
          <a:ln/>
        </p:spPr>
        <p:txBody>
          <a:bodyPr/>
          <a:lstStyle>
            <a:lvl1pPr>
              <a:defRPr/>
            </a:lvl1pPr>
          </a:lstStyle>
          <a:p>
            <a:pPr>
              <a:defRPr/>
            </a:pPr>
            <a:fld id="{33C1815F-E08B-4286-AF25-0B94FB70EB9B}" type="slidenum">
              <a:rPr lang="ar-SA">
                <a:solidFill>
                  <a:srgbClr val="EAEAEA"/>
                </a:solidFill>
              </a:rPr>
              <a:pPr>
                <a:defRPr/>
              </a:pPr>
              <a:t>‹#›</a:t>
            </a:fld>
            <a:endParaRPr lang="en-US">
              <a:solidFill>
                <a:srgbClr val="EAEAEA"/>
              </a:solidFill>
            </a:endParaRPr>
          </a:p>
        </p:txBody>
      </p:sp>
    </p:spTree>
    <p:extLst>
      <p:ext uri="{BB962C8B-B14F-4D97-AF65-F5344CB8AC3E}">
        <p14:creationId xmlns:p14="http://schemas.microsoft.com/office/powerpoint/2010/main" val="18265664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6225" y="273050"/>
            <a:ext cx="2055813" cy="5822950"/>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5613" y="273050"/>
            <a:ext cx="6018212" cy="582295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Rectangle 68"/>
          <p:cNvSpPr>
            <a:spLocks noGrp="1" noChangeArrowheads="1"/>
          </p:cNvSpPr>
          <p:nvPr>
            <p:ph type="dt" sz="half" idx="10"/>
          </p:nvPr>
        </p:nvSpPr>
        <p:spPr>
          <a:ln/>
        </p:spPr>
        <p:txBody>
          <a:bodyPr/>
          <a:lstStyle>
            <a:lvl1pPr>
              <a:defRPr/>
            </a:lvl1pPr>
          </a:lstStyle>
          <a:p>
            <a:pPr>
              <a:defRPr/>
            </a:pPr>
            <a:endParaRPr lang="en-US">
              <a:solidFill>
                <a:srgbClr val="EAEAEA"/>
              </a:solidFill>
            </a:endParaRPr>
          </a:p>
        </p:txBody>
      </p:sp>
      <p:sp>
        <p:nvSpPr>
          <p:cNvPr id="5" name="Rectangle 69"/>
          <p:cNvSpPr>
            <a:spLocks noGrp="1" noChangeArrowheads="1"/>
          </p:cNvSpPr>
          <p:nvPr>
            <p:ph type="ftr" sz="quarter" idx="11"/>
          </p:nvPr>
        </p:nvSpPr>
        <p:spPr>
          <a:ln/>
        </p:spPr>
        <p:txBody>
          <a:bodyPr/>
          <a:lstStyle>
            <a:lvl1pPr>
              <a:defRPr/>
            </a:lvl1pPr>
          </a:lstStyle>
          <a:p>
            <a:pPr>
              <a:defRPr/>
            </a:pPr>
            <a:endParaRPr lang="en-US">
              <a:solidFill>
                <a:srgbClr val="EAEAEA"/>
              </a:solidFill>
            </a:endParaRPr>
          </a:p>
        </p:txBody>
      </p:sp>
      <p:sp>
        <p:nvSpPr>
          <p:cNvPr id="6" name="Rectangle 70"/>
          <p:cNvSpPr>
            <a:spLocks noGrp="1" noChangeArrowheads="1"/>
          </p:cNvSpPr>
          <p:nvPr>
            <p:ph type="sldNum" sz="quarter" idx="12"/>
          </p:nvPr>
        </p:nvSpPr>
        <p:spPr>
          <a:ln/>
        </p:spPr>
        <p:txBody>
          <a:bodyPr/>
          <a:lstStyle>
            <a:lvl1pPr>
              <a:defRPr/>
            </a:lvl1pPr>
          </a:lstStyle>
          <a:p>
            <a:pPr>
              <a:defRPr/>
            </a:pPr>
            <a:fld id="{25EB989A-5CD9-42D7-9B1D-4790A2636795}" type="slidenum">
              <a:rPr lang="ar-SA">
                <a:solidFill>
                  <a:srgbClr val="EAEAEA"/>
                </a:solidFill>
              </a:rPr>
              <a:pPr>
                <a:defRPr/>
              </a:pPr>
              <a:t>‹#›</a:t>
            </a:fld>
            <a:endParaRPr lang="en-US">
              <a:solidFill>
                <a:srgbClr val="EAEAEA"/>
              </a:solidFill>
            </a:endParaRPr>
          </a:p>
        </p:txBody>
      </p:sp>
    </p:spTree>
    <p:extLst>
      <p:ext uri="{BB962C8B-B14F-4D97-AF65-F5344CB8AC3E}">
        <p14:creationId xmlns:p14="http://schemas.microsoft.com/office/powerpoint/2010/main" val="40498564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2413" cy="6856413"/>
            <a:chOff x="0" y="0"/>
            <a:chExt cx="5759" cy="4319"/>
          </a:xfrm>
        </p:grpSpPr>
        <p:sp>
          <p:nvSpPr>
            <p:cNvPr id="5" name="Freeform 3"/>
            <p:cNvSpPr>
              <a:spLocks/>
            </p:cNvSpPr>
            <p:nvPr/>
          </p:nvSpPr>
          <p:spPr bwMode="hidden">
            <a:xfrm>
              <a:off x="0" y="0"/>
              <a:ext cx="5758" cy="1043"/>
            </a:xfrm>
            <a:custGeom>
              <a:avLst/>
              <a:gdLst>
                <a:gd name="T0" fmla="*/ 5740 w 5740"/>
                <a:gd name="T1" fmla="*/ 1043 h 1043"/>
                <a:gd name="T2" fmla="*/ 0 w 5740"/>
                <a:gd name="T3" fmla="*/ 1043 h 1043"/>
                <a:gd name="T4" fmla="*/ 0 w 5740"/>
                <a:gd name="T5" fmla="*/ 0 h 1043"/>
                <a:gd name="T6" fmla="*/ 5740 w 5740"/>
                <a:gd name="T7" fmla="*/ 0 h 1043"/>
                <a:gd name="T8" fmla="*/ 5740 w 5740"/>
                <a:gd name="T9" fmla="*/ 1043 h 1043"/>
                <a:gd name="T10" fmla="*/ 5740 w 5740"/>
                <a:gd name="T11" fmla="*/ 1043 h 1043"/>
              </a:gdLst>
              <a:ahLst/>
              <a:cxnLst>
                <a:cxn ang="0">
                  <a:pos x="T0" y="T1"/>
                </a:cxn>
                <a:cxn ang="0">
                  <a:pos x="T2" y="T3"/>
                </a:cxn>
                <a:cxn ang="0">
                  <a:pos x="T4" y="T5"/>
                </a:cxn>
                <a:cxn ang="0">
                  <a:pos x="T6" y="T7"/>
                </a:cxn>
                <a:cxn ang="0">
                  <a:pos x="T8" y="T9"/>
                </a:cxn>
                <a:cxn ang="0">
                  <a:pos x="T10" y="T11"/>
                </a:cxn>
              </a:cxnLst>
              <a:rect l="0" t="0" r="r" b="b"/>
              <a:pathLst>
                <a:path w="5740" h="1043">
                  <a:moveTo>
                    <a:pt x="5740" y="1043"/>
                  </a:moveTo>
                  <a:lnTo>
                    <a:pt x="0" y="1043"/>
                  </a:lnTo>
                  <a:lnTo>
                    <a:pt x="0" y="0"/>
                  </a:lnTo>
                  <a:lnTo>
                    <a:pt x="5740" y="0"/>
                  </a:lnTo>
                  <a:lnTo>
                    <a:pt x="5740" y="1043"/>
                  </a:lnTo>
                  <a:lnTo>
                    <a:pt x="5740" y="1043"/>
                  </a:lnTo>
                  <a:close/>
                </a:path>
              </a:pathLst>
            </a:custGeom>
            <a:gradFill rotWithShape="0">
              <a:gsLst>
                <a:gs pos="0">
                  <a:schemeClr val="bg1"/>
                </a:gs>
                <a:gs pos="100000">
                  <a:schemeClr val="bg1">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grpSp>
          <p:nvGrpSpPr>
            <p:cNvPr id="6" name="Group 4"/>
            <p:cNvGrpSpPr>
              <a:grpSpLocks/>
            </p:cNvGrpSpPr>
            <p:nvPr userDrawn="1"/>
          </p:nvGrpSpPr>
          <p:grpSpPr bwMode="auto">
            <a:xfrm>
              <a:off x="0" y="0"/>
              <a:ext cx="5759" cy="4319"/>
              <a:chOff x="0" y="0"/>
              <a:chExt cx="5759" cy="4319"/>
            </a:xfrm>
          </p:grpSpPr>
          <p:sp>
            <p:nvSpPr>
              <p:cNvPr id="7" name="Freeform 5"/>
              <p:cNvSpPr>
                <a:spLocks/>
              </p:cNvSpPr>
              <p:nvPr/>
            </p:nvSpPr>
            <p:spPr bwMode="hidden">
              <a:xfrm>
                <a:off x="1" y="1040"/>
                <a:ext cx="5758" cy="18"/>
              </a:xfrm>
              <a:custGeom>
                <a:avLst/>
                <a:gdLst>
                  <a:gd name="T0" fmla="*/ 5740 w 5740"/>
                  <a:gd name="T1" fmla="*/ 0 h 18"/>
                  <a:gd name="T2" fmla="*/ 0 w 5740"/>
                  <a:gd name="T3" fmla="*/ 0 h 18"/>
                  <a:gd name="T4" fmla="*/ 0 w 5740"/>
                  <a:gd name="T5" fmla="*/ 18 h 18"/>
                  <a:gd name="T6" fmla="*/ 5740 w 5740"/>
                  <a:gd name="T7" fmla="*/ 18 h 18"/>
                  <a:gd name="T8" fmla="*/ 5740 w 5740"/>
                  <a:gd name="T9" fmla="*/ 0 h 18"/>
                  <a:gd name="T10" fmla="*/ 5740 w 5740"/>
                  <a:gd name="T11" fmla="*/ 0 h 18"/>
                </a:gdLst>
                <a:ahLst/>
                <a:cxnLst>
                  <a:cxn ang="0">
                    <a:pos x="T0" y="T1"/>
                  </a:cxn>
                  <a:cxn ang="0">
                    <a:pos x="T2" y="T3"/>
                  </a:cxn>
                  <a:cxn ang="0">
                    <a:pos x="T4" y="T5"/>
                  </a:cxn>
                  <a:cxn ang="0">
                    <a:pos x="T6" y="T7"/>
                  </a:cxn>
                  <a:cxn ang="0">
                    <a:pos x="T8" y="T9"/>
                  </a:cxn>
                  <a:cxn ang="0">
                    <a:pos x="T10" y="T11"/>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8" name="Freeform 6"/>
              <p:cNvSpPr>
                <a:spLocks/>
              </p:cNvSpPr>
              <p:nvPr/>
            </p:nvSpPr>
            <p:spPr bwMode="hidden">
              <a:xfrm>
                <a:off x="0" y="3988"/>
                <a:ext cx="5758" cy="42"/>
              </a:xfrm>
              <a:custGeom>
                <a:avLst/>
                <a:gdLst>
                  <a:gd name="T0" fmla="*/ 0 w 5740"/>
                  <a:gd name="T1" fmla="*/ 42 h 42"/>
                  <a:gd name="T2" fmla="*/ 5740 w 5740"/>
                  <a:gd name="T3" fmla="*/ 42 h 42"/>
                  <a:gd name="T4" fmla="*/ 5740 w 5740"/>
                  <a:gd name="T5" fmla="*/ 0 h 42"/>
                  <a:gd name="T6" fmla="*/ 0 w 5740"/>
                  <a:gd name="T7" fmla="*/ 0 h 42"/>
                  <a:gd name="T8" fmla="*/ 0 w 5740"/>
                  <a:gd name="T9" fmla="*/ 42 h 42"/>
                  <a:gd name="T10" fmla="*/ 0 w 5740"/>
                  <a:gd name="T11" fmla="*/ 42 h 42"/>
                </a:gdLst>
                <a:ahLst/>
                <a:cxnLst>
                  <a:cxn ang="0">
                    <a:pos x="T0" y="T1"/>
                  </a:cxn>
                  <a:cxn ang="0">
                    <a:pos x="T2" y="T3"/>
                  </a:cxn>
                  <a:cxn ang="0">
                    <a:pos x="T4" y="T5"/>
                  </a:cxn>
                  <a:cxn ang="0">
                    <a:pos x="T6" y="T7"/>
                  </a:cxn>
                  <a:cxn ang="0">
                    <a:pos x="T8" y="T9"/>
                  </a:cxn>
                  <a:cxn ang="0">
                    <a:pos x="T10" y="T11"/>
                  </a:cxn>
                </a:cxnLst>
                <a:rect l="0" t="0" r="r" b="b"/>
                <a:pathLst>
                  <a:path w="5740" h="42">
                    <a:moveTo>
                      <a:pt x="0" y="42"/>
                    </a:moveTo>
                    <a:lnTo>
                      <a:pt x="5740" y="42"/>
                    </a:lnTo>
                    <a:lnTo>
                      <a:pt x="5740" y="0"/>
                    </a:lnTo>
                    <a:lnTo>
                      <a:pt x="0" y="0"/>
                    </a:lnTo>
                    <a:lnTo>
                      <a:pt x="0" y="42"/>
                    </a:lnTo>
                    <a:lnTo>
                      <a:pt x="0" y="42"/>
                    </a:lnTo>
                    <a:close/>
                  </a:path>
                </a:pathLst>
              </a:custGeom>
              <a:gradFill rotWithShape="0">
                <a:gsLst>
                  <a:gs pos="0">
                    <a:schemeClr val="bg2">
                      <a:gamma/>
                      <a:shade val="9411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9" name="Freeform 7"/>
              <p:cNvSpPr>
                <a:spLocks/>
              </p:cNvSpPr>
              <p:nvPr/>
            </p:nvSpPr>
            <p:spPr bwMode="hidden">
              <a:xfrm>
                <a:off x="0" y="3665"/>
                <a:ext cx="5758" cy="30"/>
              </a:xfrm>
              <a:custGeom>
                <a:avLst/>
                <a:gdLst>
                  <a:gd name="T0" fmla="*/ 0 w 5740"/>
                  <a:gd name="T1" fmla="*/ 30 h 30"/>
                  <a:gd name="T2" fmla="*/ 5740 w 5740"/>
                  <a:gd name="T3" fmla="*/ 30 h 30"/>
                  <a:gd name="T4" fmla="*/ 5740 w 5740"/>
                  <a:gd name="T5" fmla="*/ 0 h 30"/>
                  <a:gd name="T6" fmla="*/ 0 w 5740"/>
                  <a:gd name="T7" fmla="*/ 0 h 30"/>
                  <a:gd name="T8" fmla="*/ 0 w 5740"/>
                  <a:gd name="T9" fmla="*/ 30 h 30"/>
                  <a:gd name="T10" fmla="*/ 0 w 5740"/>
                  <a:gd name="T11" fmla="*/ 30 h 30"/>
                </a:gdLst>
                <a:ahLst/>
                <a:cxnLst>
                  <a:cxn ang="0">
                    <a:pos x="T0" y="T1"/>
                  </a:cxn>
                  <a:cxn ang="0">
                    <a:pos x="T2" y="T3"/>
                  </a:cxn>
                  <a:cxn ang="0">
                    <a:pos x="T4" y="T5"/>
                  </a:cxn>
                  <a:cxn ang="0">
                    <a:pos x="T6" y="T7"/>
                  </a:cxn>
                  <a:cxn ang="0">
                    <a:pos x="T8" y="T9"/>
                  </a:cxn>
                  <a:cxn ang="0">
                    <a:pos x="T10" y="T11"/>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411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10" name="Freeform 8"/>
              <p:cNvSpPr>
                <a:spLocks/>
              </p:cNvSpPr>
              <p:nvPr/>
            </p:nvSpPr>
            <p:spPr bwMode="hidden">
              <a:xfrm>
                <a:off x="0" y="3364"/>
                <a:ext cx="5758" cy="30"/>
              </a:xfrm>
              <a:custGeom>
                <a:avLst/>
                <a:gdLst>
                  <a:gd name="T0" fmla="*/ 0 w 5740"/>
                  <a:gd name="T1" fmla="*/ 30 h 30"/>
                  <a:gd name="T2" fmla="*/ 5740 w 5740"/>
                  <a:gd name="T3" fmla="*/ 30 h 30"/>
                  <a:gd name="T4" fmla="*/ 5740 w 5740"/>
                  <a:gd name="T5" fmla="*/ 0 h 30"/>
                  <a:gd name="T6" fmla="*/ 0 w 5740"/>
                  <a:gd name="T7" fmla="*/ 0 h 30"/>
                  <a:gd name="T8" fmla="*/ 0 w 5740"/>
                  <a:gd name="T9" fmla="*/ 30 h 30"/>
                  <a:gd name="T10" fmla="*/ 0 w 5740"/>
                  <a:gd name="T11" fmla="*/ 30 h 30"/>
                </a:gdLst>
                <a:ahLst/>
                <a:cxnLst>
                  <a:cxn ang="0">
                    <a:pos x="T0" y="T1"/>
                  </a:cxn>
                  <a:cxn ang="0">
                    <a:pos x="T2" y="T3"/>
                  </a:cxn>
                  <a:cxn ang="0">
                    <a:pos x="T4" y="T5"/>
                  </a:cxn>
                  <a:cxn ang="0">
                    <a:pos x="T6" y="T7"/>
                  </a:cxn>
                  <a:cxn ang="0">
                    <a:pos x="T8" y="T9"/>
                  </a:cxn>
                  <a:cxn ang="0">
                    <a:pos x="T10" y="T11"/>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11" name="Freeform 9"/>
              <p:cNvSpPr>
                <a:spLocks/>
              </p:cNvSpPr>
              <p:nvPr/>
            </p:nvSpPr>
            <p:spPr bwMode="hidden">
              <a:xfrm>
                <a:off x="0" y="3105"/>
                <a:ext cx="5758" cy="31"/>
              </a:xfrm>
              <a:custGeom>
                <a:avLst/>
                <a:gdLst>
                  <a:gd name="T0" fmla="*/ 0 w 5740"/>
                  <a:gd name="T1" fmla="*/ 30 h 30"/>
                  <a:gd name="T2" fmla="*/ 5740 w 5740"/>
                  <a:gd name="T3" fmla="*/ 30 h 30"/>
                  <a:gd name="T4" fmla="*/ 5740 w 5740"/>
                  <a:gd name="T5" fmla="*/ 0 h 30"/>
                  <a:gd name="T6" fmla="*/ 0 w 5740"/>
                  <a:gd name="T7" fmla="*/ 0 h 30"/>
                  <a:gd name="T8" fmla="*/ 0 w 5740"/>
                  <a:gd name="T9" fmla="*/ 30 h 30"/>
                  <a:gd name="T10" fmla="*/ 0 w 5740"/>
                  <a:gd name="T11" fmla="*/ 30 h 30"/>
                </a:gdLst>
                <a:ahLst/>
                <a:cxnLst>
                  <a:cxn ang="0">
                    <a:pos x="T0" y="T1"/>
                  </a:cxn>
                  <a:cxn ang="0">
                    <a:pos x="T2" y="T3"/>
                  </a:cxn>
                  <a:cxn ang="0">
                    <a:pos x="T4" y="T5"/>
                  </a:cxn>
                  <a:cxn ang="0">
                    <a:pos x="T6" y="T7"/>
                  </a:cxn>
                  <a:cxn ang="0">
                    <a:pos x="T8" y="T9"/>
                  </a:cxn>
                  <a:cxn ang="0">
                    <a:pos x="T10" y="T11"/>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12" name="Freeform 10"/>
              <p:cNvSpPr>
                <a:spLocks/>
              </p:cNvSpPr>
              <p:nvPr/>
            </p:nvSpPr>
            <p:spPr bwMode="hidden">
              <a:xfrm>
                <a:off x="0" y="2859"/>
                <a:ext cx="5758" cy="36"/>
              </a:xfrm>
              <a:custGeom>
                <a:avLst/>
                <a:gdLst>
                  <a:gd name="T0" fmla="*/ 5740 w 5740"/>
                  <a:gd name="T1" fmla="*/ 0 h 36"/>
                  <a:gd name="T2" fmla="*/ 0 w 5740"/>
                  <a:gd name="T3" fmla="*/ 0 h 36"/>
                  <a:gd name="T4" fmla="*/ 0 w 5740"/>
                  <a:gd name="T5" fmla="*/ 36 h 36"/>
                  <a:gd name="T6" fmla="*/ 5740 w 5740"/>
                  <a:gd name="T7" fmla="*/ 36 h 36"/>
                  <a:gd name="T8" fmla="*/ 5740 w 5740"/>
                  <a:gd name="T9" fmla="*/ 0 h 36"/>
                  <a:gd name="T10" fmla="*/ 5740 w 5740"/>
                  <a:gd name="T11" fmla="*/ 0 h 36"/>
                </a:gdLst>
                <a:ahLst/>
                <a:cxnLst>
                  <a:cxn ang="0">
                    <a:pos x="T0" y="T1"/>
                  </a:cxn>
                  <a:cxn ang="0">
                    <a:pos x="T2" y="T3"/>
                  </a:cxn>
                  <a:cxn ang="0">
                    <a:pos x="T4" y="T5"/>
                  </a:cxn>
                  <a:cxn ang="0">
                    <a:pos x="T6" y="T7"/>
                  </a:cxn>
                  <a:cxn ang="0">
                    <a:pos x="T8" y="T9"/>
                  </a:cxn>
                  <a:cxn ang="0">
                    <a:pos x="T10" y="T11"/>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7843"/>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13" name="Freeform 11"/>
              <p:cNvSpPr>
                <a:spLocks/>
              </p:cNvSpPr>
              <p:nvPr/>
            </p:nvSpPr>
            <p:spPr bwMode="hidden">
              <a:xfrm>
                <a:off x="0" y="2644"/>
                <a:ext cx="5758" cy="30"/>
              </a:xfrm>
              <a:custGeom>
                <a:avLst/>
                <a:gdLst>
                  <a:gd name="T0" fmla="*/ 5740 w 5740"/>
                  <a:gd name="T1" fmla="*/ 0 h 30"/>
                  <a:gd name="T2" fmla="*/ 0 w 5740"/>
                  <a:gd name="T3" fmla="*/ 0 h 30"/>
                  <a:gd name="T4" fmla="*/ 0 w 5740"/>
                  <a:gd name="T5" fmla="*/ 30 h 30"/>
                  <a:gd name="T6" fmla="*/ 5740 w 5740"/>
                  <a:gd name="T7" fmla="*/ 30 h 30"/>
                  <a:gd name="T8" fmla="*/ 5740 w 5740"/>
                  <a:gd name="T9" fmla="*/ 0 h 30"/>
                  <a:gd name="T10" fmla="*/ 5740 w 5740"/>
                  <a:gd name="T11" fmla="*/ 0 h 30"/>
                </a:gdLst>
                <a:ahLst/>
                <a:cxnLst>
                  <a:cxn ang="0">
                    <a:pos x="T0" y="T1"/>
                  </a:cxn>
                  <a:cxn ang="0">
                    <a:pos x="T2" y="T3"/>
                  </a:cxn>
                  <a:cxn ang="0">
                    <a:pos x="T4" y="T5"/>
                  </a:cxn>
                  <a:cxn ang="0">
                    <a:pos x="T6" y="T7"/>
                  </a:cxn>
                  <a:cxn ang="0">
                    <a:pos x="T8" y="T9"/>
                  </a:cxn>
                  <a:cxn ang="0">
                    <a:pos x="T10" y="T11"/>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87843"/>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14" name="Freeform 12"/>
              <p:cNvSpPr>
                <a:spLocks/>
              </p:cNvSpPr>
              <p:nvPr/>
            </p:nvSpPr>
            <p:spPr bwMode="hidden">
              <a:xfrm>
                <a:off x="0" y="2433"/>
                <a:ext cx="5758" cy="36"/>
              </a:xfrm>
              <a:custGeom>
                <a:avLst/>
                <a:gdLst>
                  <a:gd name="T0" fmla="*/ 5740 w 5740"/>
                  <a:gd name="T1" fmla="*/ 0 h 36"/>
                  <a:gd name="T2" fmla="*/ 0 w 5740"/>
                  <a:gd name="T3" fmla="*/ 0 h 36"/>
                  <a:gd name="T4" fmla="*/ 0 w 5740"/>
                  <a:gd name="T5" fmla="*/ 36 h 36"/>
                  <a:gd name="T6" fmla="*/ 5740 w 5740"/>
                  <a:gd name="T7" fmla="*/ 36 h 36"/>
                  <a:gd name="T8" fmla="*/ 5740 w 5740"/>
                  <a:gd name="T9" fmla="*/ 0 h 36"/>
                  <a:gd name="T10" fmla="*/ 5740 w 5740"/>
                  <a:gd name="T11" fmla="*/ 0 h 36"/>
                </a:gdLst>
                <a:ahLst/>
                <a:cxnLst>
                  <a:cxn ang="0">
                    <a:pos x="T0" y="T1"/>
                  </a:cxn>
                  <a:cxn ang="0">
                    <a:pos x="T2" y="T3"/>
                  </a:cxn>
                  <a:cxn ang="0">
                    <a:pos x="T4" y="T5"/>
                  </a:cxn>
                  <a:cxn ang="0">
                    <a:pos x="T6" y="T7"/>
                  </a:cxn>
                  <a:cxn ang="0">
                    <a:pos x="T8" y="T9"/>
                  </a:cxn>
                  <a:cxn ang="0">
                    <a:pos x="T10" y="T11"/>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470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15" name="Freeform 13"/>
              <p:cNvSpPr>
                <a:spLocks/>
              </p:cNvSpPr>
              <p:nvPr/>
            </p:nvSpPr>
            <p:spPr bwMode="hidden">
              <a:xfrm>
                <a:off x="0" y="2259"/>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470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16" name="Freeform 14"/>
              <p:cNvSpPr>
                <a:spLocks/>
              </p:cNvSpPr>
              <p:nvPr/>
            </p:nvSpPr>
            <p:spPr bwMode="hidden">
              <a:xfrm>
                <a:off x="0" y="2090"/>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1961"/>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17" name="Freeform 15"/>
              <p:cNvSpPr>
                <a:spLocks/>
              </p:cNvSpPr>
              <p:nvPr/>
            </p:nvSpPr>
            <p:spPr bwMode="hidden">
              <a:xfrm>
                <a:off x="0" y="1928"/>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18" name="Freeform 16"/>
              <p:cNvSpPr>
                <a:spLocks/>
              </p:cNvSpPr>
              <p:nvPr/>
            </p:nvSpPr>
            <p:spPr bwMode="hidden">
              <a:xfrm>
                <a:off x="0" y="1645"/>
                <a:ext cx="5758" cy="12"/>
              </a:xfrm>
              <a:custGeom>
                <a:avLst/>
                <a:gdLst>
                  <a:gd name="T0" fmla="*/ 5740 w 5740"/>
                  <a:gd name="T1" fmla="*/ 0 h 12"/>
                  <a:gd name="T2" fmla="*/ 0 w 5740"/>
                  <a:gd name="T3" fmla="*/ 0 h 12"/>
                  <a:gd name="T4" fmla="*/ 0 w 5740"/>
                  <a:gd name="T5" fmla="*/ 12 h 12"/>
                  <a:gd name="T6" fmla="*/ 5740 w 5740"/>
                  <a:gd name="T7" fmla="*/ 12 h 12"/>
                  <a:gd name="T8" fmla="*/ 5740 w 5740"/>
                  <a:gd name="T9" fmla="*/ 0 h 12"/>
                  <a:gd name="T10" fmla="*/ 5740 w 5740"/>
                  <a:gd name="T11" fmla="*/ 0 h 12"/>
                </a:gdLst>
                <a:ahLst/>
                <a:cxnLst>
                  <a:cxn ang="0">
                    <a:pos x="T0" y="T1"/>
                  </a:cxn>
                  <a:cxn ang="0">
                    <a:pos x="T2" y="T3"/>
                  </a:cxn>
                  <a:cxn ang="0">
                    <a:pos x="T4" y="T5"/>
                  </a:cxn>
                  <a:cxn ang="0">
                    <a:pos x="T6" y="T7"/>
                  </a:cxn>
                  <a:cxn ang="0">
                    <a:pos x="T8" y="T9"/>
                  </a:cxn>
                  <a:cxn ang="0">
                    <a:pos x="T10" y="T11"/>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19" name="Freeform 17"/>
              <p:cNvSpPr>
                <a:spLocks/>
              </p:cNvSpPr>
              <p:nvPr/>
            </p:nvSpPr>
            <p:spPr bwMode="hidden">
              <a:xfrm>
                <a:off x="0" y="1778"/>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20" name="Freeform 18"/>
              <p:cNvSpPr>
                <a:spLocks/>
              </p:cNvSpPr>
              <p:nvPr/>
            </p:nvSpPr>
            <p:spPr bwMode="hidden">
              <a:xfrm>
                <a:off x="0" y="1520"/>
                <a:ext cx="5758" cy="12"/>
              </a:xfrm>
              <a:custGeom>
                <a:avLst/>
                <a:gdLst>
                  <a:gd name="T0" fmla="*/ 5740 w 5740"/>
                  <a:gd name="T1" fmla="*/ 0 h 12"/>
                  <a:gd name="T2" fmla="*/ 0 w 5740"/>
                  <a:gd name="T3" fmla="*/ 0 h 12"/>
                  <a:gd name="T4" fmla="*/ 0 w 5740"/>
                  <a:gd name="T5" fmla="*/ 12 h 12"/>
                  <a:gd name="T6" fmla="*/ 5740 w 5740"/>
                  <a:gd name="T7" fmla="*/ 12 h 12"/>
                  <a:gd name="T8" fmla="*/ 5740 w 5740"/>
                  <a:gd name="T9" fmla="*/ 0 h 12"/>
                  <a:gd name="T10" fmla="*/ 5740 w 5740"/>
                  <a:gd name="T11" fmla="*/ 0 h 12"/>
                </a:gdLst>
                <a:ahLst/>
                <a:cxnLst>
                  <a:cxn ang="0">
                    <a:pos x="T0" y="T1"/>
                  </a:cxn>
                  <a:cxn ang="0">
                    <a:pos x="T2" y="T3"/>
                  </a:cxn>
                  <a:cxn ang="0">
                    <a:pos x="T4" y="T5"/>
                  </a:cxn>
                  <a:cxn ang="0">
                    <a:pos x="T6" y="T7"/>
                  </a:cxn>
                  <a:cxn ang="0">
                    <a:pos x="T8" y="T9"/>
                  </a:cxn>
                  <a:cxn ang="0">
                    <a:pos x="T10" y="T11"/>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21" name="Freeform 19"/>
              <p:cNvSpPr>
                <a:spLocks/>
              </p:cNvSpPr>
              <p:nvPr/>
            </p:nvSpPr>
            <p:spPr bwMode="hidden">
              <a:xfrm>
                <a:off x="0" y="1394"/>
                <a:ext cx="5758" cy="18"/>
              </a:xfrm>
              <a:custGeom>
                <a:avLst/>
                <a:gdLst>
                  <a:gd name="T0" fmla="*/ 5740 w 5740"/>
                  <a:gd name="T1" fmla="*/ 0 h 18"/>
                  <a:gd name="T2" fmla="*/ 0 w 5740"/>
                  <a:gd name="T3" fmla="*/ 0 h 18"/>
                  <a:gd name="T4" fmla="*/ 0 w 5740"/>
                  <a:gd name="T5" fmla="*/ 18 h 18"/>
                  <a:gd name="T6" fmla="*/ 5740 w 5740"/>
                  <a:gd name="T7" fmla="*/ 18 h 18"/>
                  <a:gd name="T8" fmla="*/ 5740 w 5740"/>
                  <a:gd name="T9" fmla="*/ 0 h 18"/>
                  <a:gd name="T10" fmla="*/ 5740 w 5740"/>
                  <a:gd name="T11" fmla="*/ 0 h 18"/>
                </a:gdLst>
                <a:ahLst/>
                <a:cxnLst>
                  <a:cxn ang="0">
                    <a:pos x="T0" y="T1"/>
                  </a:cxn>
                  <a:cxn ang="0">
                    <a:pos x="T2" y="T3"/>
                  </a:cxn>
                  <a:cxn ang="0">
                    <a:pos x="T4" y="T5"/>
                  </a:cxn>
                  <a:cxn ang="0">
                    <a:pos x="T6" y="T7"/>
                  </a:cxn>
                  <a:cxn ang="0">
                    <a:pos x="T8" y="T9"/>
                  </a:cxn>
                  <a:cxn ang="0">
                    <a:pos x="T10" y="T11"/>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22" name="Freeform 20"/>
              <p:cNvSpPr>
                <a:spLocks/>
              </p:cNvSpPr>
              <p:nvPr/>
            </p:nvSpPr>
            <p:spPr bwMode="hidden">
              <a:xfrm>
                <a:off x="0" y="1280"/>
                <a:ext cx="5758" cy="18"/>
              </a:xfrm>
              <a:custGeom>
                <a:avLst/>
                <a:gdLst>
                  <a:gd name="T0" fmla="*/ 5740 w 5740"/>
                  <a:gd name="T1" fmla="*/ 0 h 18"/>
                  <a:gd name="T2" fmla="*/ 0 w 5740"/>
                  <a:gd name="T3" fmla="*/ 0 h 18"/>
                  <a:gd name="T4" fmla="*/ 0 w 5740"/>
                  <a:gd name="T5" fmla="*/ 18 h 18"/>
                  <a:gd name="T6" fmla="*/ 5740 w 5740"/>
                  <a:gd name="T7" fmla="*/ 18 h 18"/>
                  <a:gd name="T8" fmla="*/ 5740 w 5740"/>
                  <a:gd name="T9" fmla="*/ 0 h 18"/>
                  <a:gd name="T10" fmla="*/ 5740 w 5740"/>
                  <a:gd name="T11" fmla="*/ 0 h 18"/>
                </a:gdLst>
                <a:ahLst/>
                <a:cxnLst>
                  <a:cxn ang="0">
                    <a:pos x="T0" y="T1"/>
                  </a:cxn>
                  <a:cxn ang="0">
                    <a:pos x="T2" y="T3"/>
                  </a:cxn>
                  <a:cxn ang="0">
                    <a:pos x="T4" y="T5"/>
                  </a:cxn>
                  <a:cxn ang="0">
                    <a:pos x="T6" y="T7"/>
                  </a:cxn>
                  <a:cxn ang="0">
                    <a:pos x="T8" y="T9"/>
                  </a:cxn>
                  <a:cxn ang="0">
                    <a:pos x="T10" y="T11"/>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23" name="Freeform 21"/>
              <p:cNvSpPr>
                <a:spLocks/>
              </p:cNvSpPr>
              <p:nvPr/>
            </p:nvSpPr>
            <p:spPr bwMode="hidden">
              <a:xfrm>
                <a:off x="0" y="1177"/>
                <a:ext cx="5758" cy="18"/>
              </a:xfrm>
              <a:custGeom>
                <a:avLst/>
                <a:gdLst>
                  <a:gd name="T0" fmla="*/ 5740 w 5740"/>
                  <a:gd name="T1" fmla="*/ 0 h 18"/>
                  <a:gd name="T2" fmla="*/ 0 w 5740"/>
                  <a:gd name="T3" fmla="*/ 0 h 18"/>
                  <a:gd name="T4" fmla="*/ 0 w 5740"/>
                  <a:gd name="T5" fmla="*/ 18 h 18"/>
                  <a:gd name="T6" fmla="*/ 5740 w 5740"/>
                  <a:gd name="T7" fmla="*/ 18 h 18"/>
                  <a:gd name="T8" fmla="*/ 5740 w 5740"/>
                  <a:gd name="T9" fmla="*/ 0 h 18"/>
                  <a:gd name="T10" fmla="*/ 5740 w 5740"/>
                  <a:gd name="T11" fmla="*/ 0 h 18"/>
                </a:gdLst>
                <a:ahLst/>
                <a:cxnLst>
                  <a:cxn ang="0">
                    <a:pos x="T0" y="T1"/>
                  </a:cxn>
                  <a:cxn ang="0">
                    <a:pos x="T2" y="T3"/>
                  </a:cxn>
                  <a:cxn ang="0">
                    <a:pos x="T4" y="T5"/>
                  </a:cxn>
                  <a:cxn ang="0">
                    <a:pos x="T6" y="T7"/>
                  </a:cxn>
                  <a:cxn ang="0">
                    <a:pos x="T8" y="T9"/>
                  </a:cxn>
                  <a:cxn ang="0">
                    <a:pos x="T10" y="T11"/>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24" name="Freeform 22"/>
              <p:cNvSpPr>
                <a:spLocks/>
              </p:cNvSpPr>
              <p:nvPr/>
            </p:nvSpPr>
            <p:spPr bwMode="hidden">
              <a:xfrm>
                <a:off x="0" y="24"/>
                <a:ext cx="5758" cy="30"/>
              </a:xfrm>
              <a:custGeom>
                <a:avLst/>
                <a:gdLst>
                  <a:gd name="T0" fmla="*/ 5740 w 5740"/>
                  <a:gd name="T1" fmla="*/ 0 h 30"/>
                  <a:gd name="T2" fmla="*/ 0 w 5740"/>
                  <a:gd name="T3" fmla="*/ 0 h 30"/>
                  <a:gd name="T4" fmla="*/ 0 w 5740"/>
                  <a:gd name="T5" fmla="*/ 30 h 30"/>
                  <a:gd name="T6" fmla="*/ 5740 w 5740"/>
                  <a:gd name="T7" fmla="*/ 30 h 30"/>
                  <a:gd name="T8" fmla="*/ 5740 w 5740"/>
                  <a:gd name="T9" fmla="*/ 0 h 30"/>
                  <a:gd name="T10" fmla="*/ 5740 w 5740"/>
                  <a:gd name="T11" fmla="*/ 0 h 30"/>
                </a:gdLst>
                <a:ahLst/>
                <a:cxnLst>
                  <a:cxn ang="0">
                    <a:pos x="T0" y="T1"/>
                  </a:cxn>
                  <a:cxn ang="0">
                    <a:pos x="T2" y="T3"/>
                  </a:cxn>
                  <a:cxn ang="0">
                    <a:pos x="T4" y="T5"/>
                  </a:cxn>
                  <a:cxn ang="0">
                    <a:pos x="T6" y="T7"/>
                  </a:cxn>
                  <a:cxn ang="0">
                    <a:pos x="T8" y="T9"/>
                  </a:cxn>
                  <a:cxn ang="0">
                    <a:pos x="T10" y="T11"/>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9411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25" name="Freeform 23"/>
              <p:cNvSpPr>
                <a:spLocks/>
              </p:cNvSpPr>
              <p:nvPr/>
            </p:nvSpPr>
            <p:spPr bwMode="hidden">
              <a:xfrm>
                <a:off x="0" y="186"/>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411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26" name="Freeform 24"/>
              <p:cNvSpPr>
                <a:spLocks/>
              </p:cNvSpPr>
              <p:nvPr/>
            </p:nvSpPr>
            <p:spPr bwMode="hidden">
              <a:xfrm>
                <a:off x="0" y="475"/>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7843"/>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27" name="Freeform 25"/>
              <p:cNvSpPr>
                <a:spLocks/>
              </p:cNvSpPr>
              <p:nvPr/>
            </p:nvSpPr>
            <p:spPr bwMode="hidden">
              <a:xfrm>
                <a:off x="0" y="337"/>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0980"/>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28" name="Freeform 26"/>
              <p:cNvSpPr>
                <a:spLocks/>
              </p:cNvSpPr>
              <p:nvPr/>
            </p:nvSpPr>
            <p:spPr bwMode="hidden">
              <a:xfrm>
                <a:off x="0" y="600"/>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29" name="Freeform 27"/>
              <p:cNvSpPr>
                <a:spLocks/>
              </p:cNvSpPr>
              <p:nvPr/>
            </p:nvSpPr>
            <p:spPr bwMode="hidden">
              <a:xfrm>
                <a:off x="0" y="727"/>
                <a:ext cx="5758" cy="18"/>
              </a:xfrm>
              <a:custGeom>
                <a:avLst/>
                <a:gdLst>
                  <a:gd name="T0" fmla="*/ 5740 w 5740"/>
                  <a:gd name="T1" fmla="*/ 0 h 18"/>
                  <a:gd name="T2" fmla="*/ 0 w 5740"/>
                  <a:gd name="T3" fmla="*/ 0 h 18"/>
                  <a:gd name="T4" fmla="*/ 0 w 5740"/>
                  <a:gd name="T5" fmla="*/ 18 h 18"/>
                  <a:gd name="T6" fmla="*/ 5740 w 5740"/>
                  <a:gd name="T7" fmla="*/ 18 h 18"/>
                  <a:gd name="T8" fmla="*/ 5740 w 5740"/>
                  <a:gd name="T9" fmla="*/ 0 h 18"/>
                  <a:gd name="T10" fmla="*/ 5740 w 5740"/>
                  <a:gd name="T11" fmla="*/ 0 h 18"/>
                </a:gdLst>
                <a:ahLst/>
                <a:cxnLst>
                  <a:cxn ang="0">
                    <a:pos x="T0" y="T1"/>
                  </a:cxn>
                  <a:cxn ang="0">
                    <a:pos x="T2" y="T3"/>
                  </a:cxn>
                  <a:cxn ang="0">
                    <a:pos x="T4" y="T5"/>
                  </a:cxn>
                  <a:cxn ang="0">
                    <a:pos x="T6" y="T7"/>
                  </a:cxn>
                  <a:cxn ang="0">
                    <a:pos x="T8" y="T9"/>
                  </a:cxn>
                  <a:cxn ang="0">
                    <a:pos x="T10" y="T11"/>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30" name="Freeform 28"/>
              <p:cNvSpPr>
                <a:spLocks/>
              </p:cNvSpPr>
              <p:nvPr/>
            </p:nvSpPr>
            <p:spPr bwMode="hidden">
              <a:xfrm>
                <a:off x="0" y="841"/>
                <a:ext cx="5758" cy="18"/>
              </a:xfrm>
              <a:custGeom>
                <a:avLst/>
                <a:gdLst>
                  <a:gd name="T0" fmla="*/ 5740 w 5740"/>
                  <a:gd name="T1" fmla="*/ 0 h 18"/>
                  <a:gd name="T2" fmla="*/ 0 w 5740"/>
                  <a:gd name="T3" fmla="*/ 0 h 18"/>
                  <a:gd name="T4" fmla="*/ 0 w 5740"/>
                  <a:gd name="T5" fmla="*/ 18 h 18"/>
                  <a:gd name="T6" fmla="*/ 5740 w 5740"/>
                  <a:gd name="T7" fmla="*/ 18 h 18"/>
                  <a:gd name="T8" fmla="*/ 5740 w 5740"/>
                  <a:gd name="T9" fmla="*/ 0 h 18"/>
                  <a:gd name="T10" fmla="*/ 5740 w 5740"/>
                  <a:gd name="T11" fmla="*/ 0 h 18"/>
                </a:gdLst>
                <a:ahLst/>
                <a:cxnLst>
                  <a:cxn ang="0">
                    <a:pos x="T0" y="T1"/>
                  </a:cxn>
                  <a:cxn ang="0">
                    <a:pos x="T2" y="T3"/>
                  </a:cxn>
                  <a:cxn ang="0">
                    <a:pos x="T4" y="T5"/>
                  </a:cxn>
                  <a:cxn ang="0">
                    <a:pos x="T6" y="T7"/>
                  </a:cxn>
                  <a:cxn ang="0">
                    <a:pos x="T8" y="T9"/>
                  </a:cxn>
                  <a:cxn ang="0">
                    <a:pos x="T10" y="T11"/>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31" name="Freeform 29"/>
              <p:cNvSpPr>
                <a:spLocks/>
              </p:cNvSpPr>
              <p:nvPr/>
            </p:nvSpPr>
            <p:spPr bwMode="hidden">
              <a:xfrm>
                <a:off x="0" y="943"/>
                <a:ext cx="5758" cy="18"/>
              </a:xfrm>
              <a:custGeom>
                <a:avLst/>
                <a:gdLst>
                  <a:gd name="T0" fmla="*/ 5740 w 5740"/>
                  <a:gd name="T1" fmla="*/ 0 h 18"/>
                  <a:gd name="T2" fmla="*/ 0 w 5740"/>
                  <a:gd name="T3" fmla="*/ 0 h 18"/>
                  <a:gd name="T4" fmla="*/ 0 w 5740"/>
                  <a:gd name="T5" fmla="*/ 18 h 18"/>
                  <a:gd name="T6" fmla="*/ 5740 w 5740"/>
                  <a:gd name="T7" fmla="*/ 18 h 18"/>
                  <a:gd name="T8" fmla="*/ 5740 w 5740"/>
                  <a:gd name="T9" fmla="*/ 0 h 18"/>
                  <a:gd name="T10" fmla="*/ 5740 w 5740"/>
                  <a:gd name="T11" fmla="*/ 0 h 18"/>
                </a:gdLst>
                <a:ahLst/>
                <a:cxnLst>
                  <a:cxn ang="0">
                    <a:pos x="T0" y="T1"/>
                  </a:cxn>
                  <a:cxn ang="0">
                    <a:pos x="T2" y="T3"/>
                  </a:cxn>
                  <a:cxn ang="0">
                    <a:pos x="T4" y="T5"/>
                  </a:cxn>
                  <a:cxn ang="0">
                    <a:pos x="T6" y="T7"/>
                  </a:cxn>
                  <a:cxn ang="0">
                    <a:pos x="T8" y="T9"/>
                  </a:cxn>
                  <a:cxn ang="0">
                    <a:pos x="T10" y="T11"/>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grpSp>
            <p:nvGrpSpPr>
              <p:cNvPr id="32" name="Group 30"/>
              <p:cNvGrpSpPr>
                <a:grpSpLocks/>
              </p:cNvGrpSpPr>
              <p:nvPr/>
            </p:nvGrpSpPr>
            <p:grpSpPr bwMode="auto">
              <a:xfrm>
                <a:off x="0" y="0"/>
                <a:ext cx="5758" cy="1045"/>
                <a:chOff x="0" y="0"/>
                <a:chExt cx="5758" cy="1045"/>
              </a:xfrm>
            </p:grpSpPr>
            <p:sp>
              <p:nvSpPr>
                <p:cNvPr id="54" name="Freeform 31"/>
                <p:cNvSpPr>
                  <a:spLocks/>
                </p:cNvSpPr>
                <p:nvPr/>
              </p:nvSpPr>
              <p:spPr bwMode="hidden">
                <a:xfrm>
                  <a:off x="2849" y="0"/>
                  <a:ext cx="42" cy="1045"/>
                </a:xfrm>
                <a:custGeom>
                  <a:avLst/>
                  <a:gdLst>
                    <a:gd name="T0" fmla="*/ 18 w 42"/>
                    <a:gd name="T1" fmla="*/ 1043 h 1043"/>
                    <a:gd name="T2" fmla="*/ 42 w 42"/>
                    <a:gd name="T3" fmla="*/ 1043 h 1043"/>
                    <a:gd name="T4" fmla="*/ 42 w 42"/>
                    <a:gd name="T5" fmla="*/ 0 h 1043"/>
                    <a:gd name="T6" fmla="*/ 0 w 42"/>
                    <a:gd name="T7" fmla="*/ 0 h 1043"/>
                    <a:gd name="T8" fmla="*/ 0 w 42"/>
                    <a:gd name="T9" fmla="*/ 1043 h 1043"/>
                    <a:gd name="T10" fmla="*/ 18 w 42"/>
                    <a:gd name="T11" fmla="*/ 1043 h 1043"/>
                    <a:gd name="T12" fmla="*/ 18 w 42"/>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42" h="1043">
                      <a:moveTo>
                        <a:pt x="18" y="1043"/>
                      </a:moveTo>
                      <a:lnTo>
                        <a:pt x="42" y="1043"/>
                      </a:lnTo>
                      <a:lnTo>
                        <a:pt x="42" y="0"/>
                      </a:lnTo>
                      <a:lnTo>
                        <a:pt x="0"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55" name="Freeform 32"/>
                <p:cNvSpPr>
                  <a:spLocks/>
                </p:cNvSpPr>
                <p:nvPr/>
              </p:nvSpPr>
              <p:spPr bwMode="hidden">
                <a:xfrm>
                  <a:off x="2400" y="0"/>
                  <a:ext cx="155" cy="1045"/>
                </a:xfrm>
                <a:custGeom>
                  <a:avLst/>
                  <a:gdLst>
                    <a:gd name="T0" fmla="*/ 131 w 155"/>
                    <a:gd name="T1" fmla="*/ 1043 h 1043"/>
                    <a:gd name="T2" fmla="*/ 155 w 155"/>
                    <a:gd name="T3" fmla="*/ 1043 h 1043"/>
                    <a:gd name="T4" fmla="*/ 42 w 155"/>
                    <a:gd name="T5" fmla="*/ 0 h 1043"/>
                    <a:gd name="T6" fmla="*/ 0 w 155"/>
                    <a:gd name="T7" fmla="*/ 0 h 1043"/>
                    <a:gd name="T8" fmla="*/ 113 w 155"/>
                    <a:gd name="T9" fmla="*/ 1043 h 1043"/>
                    <a:gd name="T10" fmla="*/ 131 w 155"/>
                    <a:gd name="T11" fmla="*/ 1043 h 1043"/>
                    <a:gd name="T12" fmla="*/ 131 w 155"/>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155" h="1043">
                      <a:moveTo>
                        <a:pt x="131" y="1043"/>
                      </a:moveTo>
                      <a:lnTo>
                        <a:pt x="155" y="1043"/>
                      </a:lnTo>
                      <a:lnTo>
                        <a:pt x="42" y="0"/>
                      </a:lnTo>
                      <a:lnTo>
                        <a:pt x="0" y="0"/>
                      </a:lnTo>
                      <a:lnTo>
                        <a:pt x="113" y="1043"/>
                      </a:lnTo>
                      <a:lnTo>
                        <a:pt x="131" y="1043"/>
                      </a:lnTo>
                      <a:lnTo>
                        <a:pt x="131"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56" name="Freeform 33"/>
                <p:cNvSpPr>
                  <a:spLocks/>
                </p:cNvSpPr>
                <p:nvPr/>
              </p:nvSpPr>
              <p:spPr bwMode="hidden">
                <a:xfrm>
                  <a:off x="1967" y="0"/>
                  <a:ext cx="240" cy="1045"/>
                </a:xfrm>
                <a:custGeom>
                  <a:avLst/>
                  <a:gdLst>
                    <a:gd name="T0" fmla="*/ 221 w 239"/>
                    <a:gd name="T1" fmla="*/ 1043 h 1043"/>
                    <a:gd name="T2" fmla="*/ 239 w 239"/>
                    <a:gd name="T3" fmla="*/ 1043 h 1043"/>
                    <a:gd name="T4" fmla="*/ 36 w 239"/>
                    <a:gd name="T5" fmla="*/ 0 h 1043"/>
                    <a:gd name="T6" fmla="*/ 0 w 239"/>
                    <a:gd name="T7" fmla="*/ 0 h 1043"/>
                    <a:gd name="T8" fmla="*/ 203 w 239"/>
                    <a:gd name="T9" fmla="*/ 1043 h 1043"/>
                    <a:gd name="T10" fmla="*/ 221 w 239"/>
                    <a:gd name="T11" fmla="*/ 1043 h 1043"/>
                    <a:gd name="T12" fmla="*/ 221 w 239"/>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239" h="1043">
                      <a:moveTo>
                        <a:pt x="221" y="1043"/>
                      </a:moveTo>
                      <a:lnTo>
                        <a:pt x="239" y="1043"/>
                      </a:lnTo>
                      <a:lnTo>
                        <a:pt x="36" y="0"/>
                      </a:lnTo>
                      <a:lnTo>
                        <a:pt x="0" y="0"/>
                      </a:lnTo>
                      <a:lnTo>
                        <a:pt x="203" y="1043"/>
                      </a:lnTo>
                      <a:lnTo>
                        <a:pt x="221" y="1043"/>
                      </a:lnTo>
                      <a:lnTo>
                        <a:pt x="221"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57" name="Freeform 34"/>
                <p:cNvSpPr>
                  <a:spLocks/>
                </p:cNvSpPr>
                <p:nvPr/>
              </p:nvSpPr>
              <p:spPr bwMode="hidden">
                <a:xfrm>
                  <a:off x="1554" y="0"/>
                  <a:ext cx="353" cy="1045"/>
                </a:xfrm>
                <a:custGeom>
                  <a:avLst/>
                  <a:gdLst>
                    <a:gd name="T0" fmla="*/ 334 w 352"/>
                    <a:gd name="T1" fmla="*/ 1043 h 1043"/>
                    <a:gd name="T2" fmla="*/ 352 w 352"/>
                    <a:gd name="T3" fmla="*/ 1043 h 1043"/>
                    <a:gd name="T4" fmla="*/ 41 w 352"/>
                    <a:gd name="T5" fmla="*/ 0 h 1043"/>
                    <a:gd name="T6" fmla="*/ 0 w 352"/>
                    <a:gd name="T7" fmla="*/ 0 h 1043"/>
                    <a:gd name="T8" fmla="*/ 311 w 352"/>
                    <a:gd name="T9" fmla="*/ 1043 h 1043"/>
                    <a:gd name="T10" fmla="*/ 334 w 352"/>
                    <a:gd name="T11" fmla="*/ 1043 h 1043"/>
                    <a:gd name="T12" fmla="*/ 334 w 352"/>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352" h="1043">
                      <a:moveTo>
                        <a:pt x="334" y="1043"/>
                      </a:moveTo>
                      <a:lnTo>
                        <a:pt x="352" y="1043"/>
                      </a:lnTo>
                      <a:lnTo>
                        <a:pt x="41" y="0"/>
                      </a:lnTo>
                      <a:lnTo>
                        <a:pt x="0" y="0"/>
                      </a:lnTo>
                      <a:lnTo>
                        <a:pt x="311" y="1043"/>
                      </a:lnTo>
                      <a:lnTo>
                        <a:pt x="334" y="1043"/>
                      </a:lnTo>
                      <a:lnTo>
                        <a:pt x="334"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58" name="Freeform 35"/>
                <p:cNvSpPr>
                  <a:spLocks/>
                </p:cNvSpPr>
                <p:nvPr/>
              </p:nvSpPr>
              <p:spPr bwMode="hidden">
                <a:xfrm>
                  <a:off x="1134" y="0"/>
                  <a:ext cx="450" cy="1045"/>
                </a:xfrm>
                <a:custGeom>
                  <a:avLst/>
                  <a:gdLst>
                    <a:gd name="T0" fmla="*/ 425 w 449"/>
                    <a:gd name="T1" fmla="*/ 1043 h 1043"/>
                    <a:gd name="T2" fmla="*/ 449 w 449"/>
                    <a:gd name="T3" fmla="*/ 1043 h 1043"/>
                    <a:gd name="T4" fmla="*/ 42 w 449"/>
                    <a:gd name="T5" fmla="*/ 0 h 1043"/>
                    <a:gd name="T6" fmla="*/ 0 w 449"/>
                    <a:gd name="T7" fmla="*/ 0 h 1043"/>
                    <a:gd name="T8" fmla="*/ 407 w 449"/>
                    <a:gd name="T9" fmla="*/ 1043 h 1043"/>
                    <a:gd name="T10" fmla="*/ 425 w 449"/>
                    <a:gd name="T11" fmla="*/ 1043 h 1043"/>
                    <a:gd name="T12" fmla="*/ 425 w 449"/>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449" h="1043">
                      <a:moveTo>
                        <a:pt x="425" y="1043"/>
                      </a:moveTo>
                      <a:lnTo>
                        <a:pt x="449" y="1043"/>
                      </a:lnTo>
                      <a:lnTo>
                        <a:pt x="42" y="0"/>
                      </a:lnTo>
                      <a:lnTo>
                        <a:pt x="0" y="0"/>
                      </a:lnTo>
                      <a:lnTo>
                        <a:pt x="407" y="1043"/>
                      </a:lnTo>
                      <a:lnTo>
                        <a:pt x="425" y="1043"/>
                      </a:lnTo>
                      <a:lnTo>
                        <a:pt x="425"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59" name="Freeform 36"/>
                <p:cNvSpPr>
                  <a:spLocks/>
                </p:cNvSpPr>
                <p:nvPr/>
              </p:nvSpPr>
              <p:spPr bwMode="hidden">
                <a:xfrm>
                  <a:off x="714" y="0"/>
                  <a:ext cx="540" cy="1045"/>
                </a:xfrm>
                <a:custGeom>
                  <a:avLst/>
                  <a:gdLst>
                    <a:gd name="T0" fmla="*/ 520 w 538"/>
                    <a:gd name="T1" fmla="*/ 1043 h 1043"/>
                    <a:gd name="T2" fmla="*/ 538 w 538"/>
                    <a:gd name="T3" fmla="*/ 1043 h 1043"/>
                    <a:gd name="T4" fmla="*/ 41 w 538"/>
                    <a:gd name="T5" fmla="*/ 0 h 1043"/>
                    <a:gd name="T6" fmla="*/ 0 w 538"/>
                    <a:gd name="T7" fmla="*/ 0 h 1043"/>
                    <a:gd name="T8" fmla="*/ 496 w 538"/>
                    <a:gd name="T9" fmla="*/ 1043 h 1043"/>
                    <a:gd name="T10" fmla="*/ 520 w 538"/>
                    <a:gd name="T11" fmla="*/ 1043 h 1043"/>
                    <a:gd name="T12" fmla="*/ 520 w 538"/>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538" h="1043">
                      <a:moveTo>
                        <a:pt x="520" y="1043"/>
                      </a:moveTo>
                      <a:lnTo>
                        <a:pt x="538" y="1043"/>
                      </a:lnTo>
                      <a:lnTo>
                        <a:pt x="41" y="0"/>
                      </a:lnTo>
                      <a:lnTo>
                        <a:pt x="0" y="0"/>
                      </a:lnTo>
                      <a:lnTo>
                        <a:pt x="496" y="1043"/>
                      </a:lnTo>
                      <a:lnTo>
                        <a:pt x="520" y="1043"/>
                      </a:lnTo>
                      <a:lnTo>
                        <a:pt x="520"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60" name="Freeform 37"/>
                <p:cNvSpPr>
                  <a:spLocks/>
                </p:cNvSpPr>
                <p:nvPr/>
              </p:nvSpPr>
              <p:spPr bwMode="hidden">
                <a:xfrm>
                  <a:off x="306" y="0"/>
                  <a:ext cx="642" cy="1045"/>
                </a:xfrm>
                <a:custGeom>
                  <a:avLst/>
                  <a:gdLst>
                    <a:gd name="T0" fmla="*/ 622 w 640"/>
                    <a:gd name="T1" fmla="*/ 1043 h 1043"/>
                    <a:gd name="T2" fmla="*/ 640 w 640"/>
                    <a:gd name="T3" fmla="*/ 1043 h 1043"/>
                    <a:gd name="T4" fmla="*/ 48 w 640"/>
                    <a:gd name="T5" fmla="*/ 0 h 1043"/>
                    <a:gd name="T6" fmla="*/ 0 w 640"/>
                    <a:gd name="T7" fmla="*/ 0 h 1043"/>
                    <a:gd name="T8" fmla="*/ 598 w 640"/>
                    <a:gd name="T9" fmla="*/ 1043 h 1043"/>
                    <a:gd name="T10" fmla="*/ 622 w 640"/>
                    <a:gd name="T11" fmla="*/ 1043 h 1043"/>
                    <a:gd name="T12" fmla="*/ 622 w 640"/>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640" h="1043">
                      <a:moveTo>
                        <a:pt x="622" y="1043"/>
                      </a:moveTo>
                      <a:lnTo>
                        <a:pt x="640" y="1043"/>
                      </a:lnTo>
                      <a:lnTo>
                        <a:pt x="48" y="0"/>
                      </a:lnTo>
                      <a:lnTo>
                        <a:pt x="0" y="0"/>
                      </a:lnTo>
                      <a:lnTo>
                        <a:pt x="598" y="1043"/>
                      </a:lnTo>
                      <a:lnTo>
                        <a:pt x="622" y="1043"/>
                      </a:lnTo>
                      <a:lnTo>
                        <a:pt x="622"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61" name="Freeform 38"/>
                <p:cNvSpPr>
                  <a:spLocks/>
                </p:cNvSpPr>
                <p:nvPr/>
              </p:nvSpPr>
              <p:spPr bwMode="hidden">
                <a:xfrm>
                  <a:off x="0" y="108"/>
                  <a:ext cx="630" cy="937"/>
                </a:xfrm>
                <a:custGeom>
                  <a:avLst/>
                  <a:gdLst>
                    <a:gd name="T0" fmla="*/ 604 w 628"/>
                    <a:gd name="T1" fmla="*/ 935 h 935"/>
                    <a:gd name="T2" fmla="*/ 628 w 628"/>
                    <a:gd name="T3" fmla="*/ 935 h 935"/>
                    <a:gd name="T4" fmla="*/ 0 w 628"/>
                    <a:gd name="T5" fmla="*/ 0 h 935"/>
                    <a:gd name="T6" fmla="*/ 0 w 628"/>
                    <a:gd name="T7" fmla="*/ 66 h 935"/>
                    <a:gd name="T8" fmla="*/ 580 w 628"/>
                    <a:gd name="T9" fmla="*/ 935 h 935"/>
                    <a:gd name="T10" fmla="*/ 604 w 628"/>
                    <a:gd name="T11" fmla="*/ 935 h 935"/>
                    <a:gd name="T12" fmla="*/ 604 w 628"/>
                    <a:gd name="T13" fmla="*/ 935 h 935"/>
                  </a:gdLst>
                  <a:ahLst/>
                  <a:cxnLst>
                    <a:cxn ang="0">
                      <a:pos x="T0" y="T1"/>
                    </a:cxn>
                    <a:cxn ang="0">
                      <a:pos x="T2" y="T3"/>
                    </a:cxn>
                    <a:cxn ang="0">
                      <a:pos x="T4" y="T5"/>
                    </a:cxn>
                    <a:cxn ang="0">
                      <a:pos x="T6" y="T7"/>
                    </a:cxn>
                    <a:cxn ang="0">
                      <a:pos x="T8" y="T9"/>
                    </a:cxn>
                    <a:cxn ang="0">
                      <a:pos x="T10" y="T11"/>
                    </a:cxn>
                    <a:cxn ang="0">
                      <a:pos x="T12" y="T13"/>
                    </a:cxn>
                  </a:cxnLst>
                  <a:rect l="0" t="0" r="r" b="b"/>
                  <a:pathLst>
                    <a:path w="628" h="935">
                      <a:moveTo>
                        <a:pt x="604" y="935"/>
                      </a:moveTo>
                      <a:lnTo>
                        <a:pt x="628" y="935"/>
                      </a:lnTo>
                      <a:lnTo>
                        <a:pt x="0" y="0"/>
                      </a:lnTo>
                      <a:lnTo>
                        <a:pt x="0" y="66"/>
                      </a:lnTo>
                      <a:lnTo>
                        <a:pt x="580" y="935"/>
                      </a:lnTo>
                      <a:lnTo>
                        <a:pt x="604" y="935"/>
                      </a:lnTo>
                      <a:lnTo>
                        <a:pt x="604" y="935"/>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62" name="Freeform 39"/>
                <p:cNvSpPr>
                  <a:spLocks/>
                </p:cNvSpPr>
                <p:nvPr/>
              </p:nvSpPr>
              <p:spPr bwMode="hidden">
                <a:xfrm>
                  <a:off x="3191" y="0"/>
                  <a:ext cx="155" cy="1045"/>
                </a:xfrm>
                <a:custGeom>
                  <a:avLst/>
                  <a:gdLst>
                    <a:gd name="T0" fmla="*/ 18 w 155"/>
                    <a:gd name="T1" fmla="*/ 1043 h 1043"/>
                    <a:gd name="T2" fmla="*/ 42 w 155"/>
                    <a:gd name="T3" fmla="*/ 1043 h 1043"/>
                    <a:gd name="T4" fmla="*/ 155 w 155"/>
                    <a:gd name="T5" fmla="*/ 0 h 1043"/>
                    <a:gd name="T6" fmla="*/ 114 w 155"/>
                    <a:gd name="T7" fmla="*/ 0 h 1043"/>
                    <a:gd name="T8" fmla="*/ 0 w 155"/>
                    <a:gd name="T9" fmla="*/ 1043 h 1043"/>
                    <a:gd name="T10" fmla="*/ 18 w 155"/>
                    <a:gd name="T11" fmla="*/ 1043 h 1043"/>
                    <a:gd name="T12" fmla="*/ 18 w 155"/>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155" h="1043">
                      <a:moveTo>
                        <a:pt x="18" y="1043"/>
                      </a:moveTo>
                      <a:lnTo>
                        <a:pt x="42" y="1043"/>
                      </a:lnTo>
                      <a:lnTo>
                        <a:pt x="155" y="0"/>
                      </a:lnTo>
                      <a:lnTo>
                        <a:pt x="114"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63" name="Freeform 40"/>
                <p:cNvSpPr>
                  <a:spLocks/>
                </p:cNvSpPr>
                <p:nvPr/>
              </p:nvSpPr>
              <p:spPr bwMode="hidden">
                <a:xfrm>
                  <a:off x="3533" y="0"/>
                  <a:ext cx="240" cy="1045"/>
                </a:xfrm>
                <a:custGeom>
                  <a:avLst/>
                  <a:gdLst>
                    <a:gd name="T0" fmla="*/ 18 w 239"/>
                    <a:gd name="T1" fmla="*/ 1043 h 1043"/>
                    <a:gd name="T2" fmla="*/ 36 w 239"/>
                    <a:gd name="T3" fmla="*/ 1043 h 1043"/>
                    <a:gd name="T4" fmla="*/ 239 w 239"/>
                    <a:gd name="T5" fmla="*/ 0 h 1043"/>
                    <a:gd name="T6" fmla="*/ 203 w 239"/>
                    <a:gd name="T7" fmla="*/ 0 h 1043"/>
                    <a:gd name="T8" fmla="*/ 0 w 239"/>
                    <a:gd name="T9" fmla="*/ 1043 h 1043"/>
                    <a:gd name="T10" fmla="*/ 18 w 239"/>
                    <a:gd name="T11" fmla="*/ 1043 h 1043"/>
                    <a:gd name="T12" fmla="*/ 18 w 239"/>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239" h="1043">
                      <a:moveTo>
                        <a:pt x="18" y="1043"/>
                      </a:moveTo>
                      <a:lnTo>
                        <a:pt x="36" y="1043"/>
                      </a:lnTo>
                      <a:lnTo>
                        <a:pt x="239" y="0"/>
                      </a:lnTo>
                      <a:lnTo>
                        <a:pt x="203"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64" name="Freeform 41"/>
                <p:cNvSpPr>
                  <a:spLocks/>
                </p:cNvSpPr>
                <p:nvPr/>
              </p:nvSpPr>
              <p:spPr bwMode="hidden">
                <a:xfrm>
                  <a:off x="3821" y="0"/>
                  <a:ext cx="359" cy="1045"/>
                </a:xfrm>
                <a:custGeom>
                  <a:avLst/>
                  <a:gdLst>
                    <a:gd name="T0" fmla="*/ 24 w 358"/>
                    <a:gd name="T1" fmla="*/ 1043 h 1043"/>
                    <a:gd name="T2" fmla="*/ 42 w 358"/>
                    <a:gd name="T3" fmla="*/ 1043 h 1043"/>
                    <a:gd name="T4" fmla="*/ 358 w 358"/>
                    <a:gd name="T5" fmla="*/ 0 h 1043"/>
                    <a:gd name="T6" fmla="*/ 317 w 358"/>
                    <a:gd name="T7" fmla="*/ 0 h 1043"/>
                    <a:gd name="T8" fmla="*/ 0 w 358"/>
                    <a:gd name="T9" fmla="*/ 1043 h 1043"/>
                    <a:gd name="T10" fmla="*/ 24 w 358"/>
                    <a:gd name="T11" fmla="*/ 1043 h 1043"/>
                    <a:gd name="T12" fmla="*/ 24 w 358"/>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358" h="1043">
                      <a:moveTo>
                        <a:pt x="24" y="1043"/>
                      </a:moveTo>
                      <a:lnTo>
                        <a:pt x="42" y="1043"/>
                      </a:lnTo>
                      <a:lnTo>
                        <a:pt x="358" y="0"/>
                      </a:lnTo>
                      <a:lnTo>
                        <a:pt x="317" y="0"/>
                      </a:lnTo>
                      <a:lnTo>
                        <a:pt x="0" y="1043"/>
                      </a:lnTo>
                      <a:lnTo>
                        <a:pt x="24" y="1043"/>
                      </a:lnTo>
                      <a:lnTo>
                        <a:pt x="24"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65" name="Freeform 42"/>
                <p:cNvSpPr>
                  <a:spLocks/>
                </p:cNvSpPr>
                <p:nvPr/>
              </p:nvSpPr>
              <p:spPr bwMode="hidden">
                <a:xfrm>
                  <a:off x="4139" y="0"/>
                  <a:ext cx="449" cy="1045"/>
                </a:xfrm>
                <a:custGeom>
                  <a:avLst/>
                  <a:gdLst>
                    <a:gd name="T0" fmla="*/ 18 w 448"/>
                    <a:gd name="T1" fmla="*/ 1043 h 1043"/>
                    <a:gd name="T2" fmla="*/ 41 w 448"/>
                    <a:gd name="T3" fmla="*/ 1043 h 1043"/>
                    <a:gd name="T4" fmla="*/ 448 w 448"/>
                    <a:gd name="T5" fmla="*/ 0 h 1043"/>
                    <a:gd name="T6" fmla="*/ 406 w 448"/>
                    <a:gd name="T7" fmla="*/ 0 h 1043"/>
                    <a:gd name="T8" fmla="*/ 0 w 448"/>
                    <a:gd name="T9" fmla="*/ 1043 h 1043"/>
                    <a:gd name="T10" fmla="*/ 18 w 448"/>
                    <a:gd name="T11" fmla="*/ 1043 h 1043"/>
                    <a:gd name="T12" fmla="*/ 18 w 448"/>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448" h="1043">
                      <a:moveTo>
                        <a:pt x="18" y="1043"/>
                      </a:moveTo>
                      <a:lnTo>
                        <a:pt x="41" y="1043"/>
                      </a:lnTo>
                      <a:lnTo>
                        <a:pt x="448" y="0"/>
                      </a:lnTo>
                      <a:lnTo>
                        <a:pt x="406"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66" name="Freeform 43"/>
                <p:cNvSpPr>
                  <a:spLocks/>
                </p:cNvSpPr>
                <p:nvPr/>
              </p:nvSpPr>
              <p:spPr bwMode="hidden">
                <a:xfrm>
                  <a:off x="4480" y="0"/>
                  <a:ext cx="541" cy="1045"/>
                </a:xfrm>
                <a:custGeom>
                  <a:avLst/>
                  <a:gdLst>
                    <a:gd name="T0" fmla="*/ 18 w 539"/>
                    <a:gd name="T1" fmla="*/ 1043 h 1043"/>
                    <a:gd name="T2" fmla="*/ 42 w 539"/>
                    <a:gd name="T3" fmla="*/ 1043 h 1043"/>
                    <a:gd name="T4" fmla="*/ 539 w 539"/>
                    <a:gd name="T5" fmla="*/ 0 h 1043"/>
                    <a:gd name="T6" fmla="*/ 497 w 539"/>
                    <a:gd name="T7" fmla="*/ 0 h 1043"/>
                    <a:gd name="T8" fmla="*/ 0 w 539"/>
                    <a:gd name="T9" fmla="*/ 1043 h 1043"/>
                    <a:gd name="T10" fmla="*/ 18 w 539"/>
                    <a:gd name="T11" fmla="*/ 1043 h 1043"/>
                    <a:gd name="T12" fmla="*/ 18 w 539"/>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539" h="1043">
                      <a:moveTo>
                        <a:pt x="18" y="1043"/>
                      </a:moveTo>
                      <a:lnTo>
                        <a:pt x="42" y="1043"/>
                      </a:lnTo>
                      <a:lnTo>
                        <a:pt x="539" y="0"/>
                      </a:lnTo>
                      <a:lnTo>
                        <a:pt x="497"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67" name="Freeform 44"/>
                <p:cNvSpPr>
                  <a:spLocks/>
                </p:cNvSpPr>
                <p:nvPr/>
              </p:nvSpPr>
              <p:spPr bwMode="hidden">
                <a:xfrm>
                  <a:off x="4768" y="0"/>
                  <a:ext cx="642" cy="1045"/>
                </a:xfrm>
                <a:custGeom>
                  <a:avLst/>
                  <a:gdLst>
                    <a:gd name="T0" fmla="*/ 18 w 640"/>
                    <a:gd name="T1" fmla="*/ 1043 h 1043"/>
                    <a:gd name="T2" fmla="*/ 42 w 640"/>
                    <a:gd name="T3" fmla="*/ 1043 h 1043"/>
                    <a:gd name="T4" fmla="*/ 640 w 640"/>
                    <a:gd name="T5" fmla="*/ 0 h 1043"/>
                    <a:gd name="T6" fmla="*/ 592 w 640"/>
                    <a:gd name="T7" fmla="*/ 0 h 1043"/>
                    <a:gd name="T8" fmla="*/ 0 w 640"/>
                    <a:gd name="T9" fmla="*/ 1043 h 1043"/>
                    <a:gd name="T10" fmla="*/ 18 w 640"/>
                    <a:gd name="T11" fmla="*/ 1043 h 1043"/>
                    <a:gd name="T12" fmla="*/ 18 w 640"/>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640" h="1043">
                      <a:moveTo>
                        <a:pt x="18" y="1043"/>
                      </a:moveTo>
                      <a:lnTo>
                        <a:pt x="42" y="1043"/>
                      </a:lnTo>
                      <a:lnTo>
                        <a:pt x="640" y="0"/>
                      </a:lnTo>
                      <a:lnTo>
                        <a:pt x="592"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68" name="Freeform 45"/>
                <p:cNvSpPr>
                  <a:spLocks/>
                </p:cNvSpPr>
                <p:nvPr/>
              </p:nvSpPr>
              <p:spPr bwMode="hidden">
                <a:xfrm>
                  <a:off x="5086" y="48"/>
                  <a:ext cx="672" cy="997"/>
                </a:xfrm>
                <a:custGeom>
                  <a:avLst/>
                  <a:gdLst>
                    <a:gd name="T0" fmla="*/ 24 w 670"/>
                    <a:gd name="T1" fmla="*/ 995 h 995"/>
                    <a:gd name="T2" fmla="*/ 48 w 670"/>
                    <a:gd name="T3" fmla="*/ 995 h 995"/>
                    <a:gd name="T4" fmla="*/ 670 w 670"/>
                    <a:gd name="T5" fmla="*/ 72 h 995"/>
                    <a:gd name="T6" fmla="*/ 670 w 670"/>
                    <a:gd name="T7" fmla="*/ 0 h 995"/>
                    <a:gd name="T8" fmla="*/ 0 w 670"/>
                    <a:gd name="T9" fmla="*/ 995 h 995"/>
                    <a:gd name="T10" fmla="*/ 24 w 670"/>
                    <a:gd name="T11" fmla="*/ 995 h 995"/>
                    <a:gd name="T12" fmla="*/ 24 w 670"/>
                    <a:gd name="T13" fmla="*/ 995 h 995"/>
                  </a:gdLst>
                  <a:ahLst/>
                  <a:cxnLst>
                    <a:cxn ang="0">
                      <a:pos x="T0" y="T1"/>
                    </a:cxn>
                    <a:cxn ang="0">
                      <a:pos x="T2" y="T3"/>
                    </a:cxn>
                    <a:cxn ang="0">
                      <a:pos x="T4" y="T5"/>
                    </a:cxn>
                    <a:cxn ang="0">
                      <a:pos x="T6" y="T7"/>
                    </a:cxn>
                    <a:cxn ang="0">
                      <a:pos x="T8" y="T9"/>
                    </a:cxn>
                    <a:cxn ang="0">
                      <a:pos x="T10" y="T11"/>
                    </a:cxn>
                    <a:cxn ang="0">
                      <a:pos x="T12" y="T13"/>
                    </a:cxn>
                  </a:cxnLst>
                  <a:rect l="0" t="0" r="r" b="b"/>
                  <a:pathLst>
                    <a:path w="670" h="995">
                      <a:moveTo>
                        <a:pt x="24" y="995"/>
                      </a:moveTo>
                      <a:lnTo>
                        <a:pt x="48" y="995"/>
                      </a:lnTo>
                      <a:lnTo>
                        <a:pt x="670" y="72"/>
                      </a:lnTo>
                      <a:lnTo>
                        <a:pt x="670" y="0"/>
                      </a:lnTo>
                      <a:lnTo>
                        <a:pt x="0" y="995"/>
                      </a:lnTo>
                      <a:lnTo>
                        <a:pt x="24" y="995"/>
                      </a:lnTo>
                      <a:lnTo>
                        <a:pt x="24" y="995"/>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grpSp>
          <p:grpSp>
            <p:nvGrpSpPr>
              <p:cNvPr id="33" name="Group 46"/>
              <p:cNvGrpSpPr>
                <a:grpSpLocks/>
              </p:cNvGrpSpPr>
              <p:nvPr/>
            </p:nvGrpSpPr>
            <p:grpSpPr bwMode="auto">
              <a:xfrm>
                <a:off x="0" y="558"/>
                <a:ext cx="5758" cy="487"/>
                <a:chOff x="0" y="558"/>
                <a:chExt cx="5758" cy="487"/>
              </a:xfrm>
            </p:grpSpPr>
            <p:sp>
              <p:nvSpPr>
                <p:cNvPr id="52" name="Freeform 47"/>
                <p:cNvSpPr>
                  <a:spLocks/>
                </p:cNvSpPr>
                <p:nvPr/>
              </p:nvSpPr>
              <p:spPr bwMode="hidden">
                <a:xfrm>
                  <a:off x="0" y="618"/>
                  <a:ext cx="306" cy="427"/>
                </a:xfrm>
                <a:custGeom>
                  <a:avLst/>
                  <a:gdLst>
                    <a:gd name="T0" fmla="*/ 284 w 305"/>
                    <a:gd name="T1" fmla="*/ 429 h 426"/>
                    <a:gd name="T2" fmla="*/ 308 w 305"/>
                    <a:gd name="T3" fmla="*/ 429 h 426"/>
                    <a:gd name="T4" fmla="*/ 0 w 305"/>
                    <a:gd name="T5" fmla="*/ 0 h 426"/>
                    <a:gd name="T6" fmla="*/ 0 w 305"/>
                    <a:gd name="T7" fmla="*/ 66 h 426"/>
                    <a:gd name="T8" fmla="*/ 254 w 305"/>
                    <a:gd name="T9" fmla="*/ 429 h 426"/>
                    <a:gd name="T10" fmla="*/ 284 w 305"/>
                    <a:gd name="T11" fmla="*/ 429 h 426"/>
                    <a:gd name="T12" fmla="*/ 284 w 305"/>
                    <a:gd name="T13" fmla="*/ 429 h 42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5" h="426">
                      <a:moveTo>
                        <a:pt x="281" y="426"/>
                      </a:moveTo>
                      <a:lnTo>
                        <a:pt x="305" y="426"/>
                      </a:lnTo>
                      <a:lnTo>
                        <a:pt x="0" y="0"/>
                      </a:lnTo>
                      <a:lnTo>
                        <a:pt x="0" y="66"/>
                      </a:lnTo>
                      <a:lnTo>
                        <a:pt x="251" y="426"/>
                      </a:lnTo>
                      <a:lnTo>
                        <a:pt x="281" y="42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en-US" smtClean="0">
                    <a:solidFill>
                      <a:srgbClr val="EAEAEA"/>
                    </a:solidFill>
                  </a:endParaRPr>
                </a:p>
              </p:txBody>
            </p:sp>
            <p:sp>
              <p:nvSpPr>
                <p:cNvPr id="53" name="Freeform 48"/>
                <p:cNvSpPr>
                  <a:spLocks/>
                </p:cNvSpPr>
                <p:nvPr/>
              </p:nvSpPr>
              <p:spPr bwMode="hidden">
                <a:xfrm>
                  <a:off x="5410" y="558"/>
                  <a:ext cx="348" cy="487"/>
                </a:xfrm>
                <a:custGeom>
                  <a:avLst/>
                  <a:gdLst>
                    <a:gd name="T0" fmla="*/ 24 w 347"/>
                    <a:gd name="T1" fmla="*/ 489 h 486"/>
                    <a:gd name="T2" fmla="*/ 48 w 347"/>
                    <a:gd name="T3" fmla="*/ 489 h 486"/>
                    <a:gd name="T4" fmla="*/ 350 w 347"/>
                    <a:gd name="T5" fmla="*/ 72 h 486"/>
                    <a:gd name="T6" fmla="*/ 350 w 347"/>
                    <a:gd name="T7" fmla="*/ 0 h 486"/>
                    <a:gd name="T8" fmla="*/ 0 w 347"/>
                    <a:gd name="T9" fmla="*/ 489 h 486"/>
                    <a:gd name="T10" fmla="*/ 24 w 347"/>
                    <a:gd name="T11" fmla="*/ 489 h 486"/>
                    <a:gd name="T12" fmla="*/ 24 w 347"/>
                    <a:gd name="T13" fmla="*/ 489 h 48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47" h="486">
                      <a:moveTo>
                        <a:pt x="24" y="486"/>
                      </a:moveTo>
                      <a:lnTo>
                        <a:pt x="48" y="486"/>
                      </a:lnTo>
                      <a:lnTo>
                        <a:pt x="347" y="72"/>
                      </a:lnTo>
                      <a:lnTo>
                        <a:pt x="347" y="0"/>
                      </a:lnTo>
                      <a:lnTo>
                        <a:pt x="0" y="486"/>
                      </a:lnTo>
                      <a:lnTo>
                        <a:pt x="24" y="48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en-US" smtClean="0">
                    <a:solidFill>
                      <a:srgbClr val="EAEAEA"/>
                    </a:solidFill>
                  </a:endParaRPr>
                </a:p>
              </p:txBody>
            </p:sp>
          </p:grpSp>
          <p:grpSp>
            <p:nvGrpSpPr>
              <p:cNvPr id="34" name="Group 49"/>
              <p:cNvGrpSpPr>
                <a:grpSpLocks/>
              </p:cNvGrpSpPr>
              <p:nvPr/>
            </p:nvGrpSpPr>
            <p:grpSpPr bwMode="auto">
              <a:xfrm>
                <a:off x="264" y="1039"/>
                <a:ext cx="5200" cy="3280"/>
                <a:chOff x="264" y="1039"/>
                <a:chExt cx="5200" cy="3280"/>
              </a:xfrm>
            </p:grpSpPr>
            <p:sp>
              <p:nvSpPr>
                <p:cNvPr id="43" name="Freeform 50"/>
                <p:cNvSpPr>
                  <a:spLocks/>
                </p:cNvSpPr>
                <p:nvPr/>
              </p:nvSpPr>
              <p:spPr bwMode="hidden">
                <a:xfrm>
                  <a:off x="2849" y="1039"/>
                  <a:ext cx="42" cy="3280"/>
                </a:xfrm>
                <a:custGeom>
                  <a:avLst/>
                  <a:gdLst>
                    <a:gd name="T0" fmla="*/ 18 w 42"/>
                    <a:gd name="T1" fmla="*/ 0 h 3273"/>
                    <a:gd name="T2" fmla="*/ 0 w 42"/>
                    <a:gd name="T3" fmla="*/ 0 h 3273"/>
                    <a:gd name="T4" fmla="*/ 0 w 42"/>
                    <a:gd name="T5" fmla="*/ 3273 h 3273"/>
                    <a:gd name="T6" fmla="*/ 42 w 42"/>
                    <a:gd name="T7" fmla="*/ 3273 h 3273"/>
                    <a:gd name="T8" fmla="*/ 42 w 42"/>
                    <a:gd name="T9" fmla="*/ 0 h 3273"/>
                    <a:gd name="T10" fmla="*/ 18 w 42"/>
                    <a:gd name="T11" fmla="*/ 0 h 3273"/>
                    <a:gd name="T12" fmla="*/ 18 w 42"/>
                    <a:gd name="T13" fmla="*/ 0 h 3273"/>
                  </a:gdLst>
                  <a:ahLst/>
                  <a:cxnLst>
                    <a:cxn ang="0">
                      <a:pos x="T0" y="T1"/>
                    </a:cxn>
                    <a:cxn ang="0">
                      <a:pos x="T2" y="T3"/>
                    </a:cxn>
                    <a:cxn ang="0">
                      <a:pos x="T4" y="T5"/>
                    </a:cxn>
                    <a:cxn ang="0">
                      <a:pos x="T6" y="T7"/>
                    </a:cxn>
                    <a:cxn ang="0">
                      <a:pos x="T8" y="T9"/>
                    </a:cxn>
                    <a:cxn ang="0">
                      <a:pos x="T10" y="T11"/>
                    </a:cxn>
                    <a:cxn ang="0">
                      <a:pos x="T12" y="T13"/>
                    </a:cxn>
                  </a:cxnLst>
                  <a:rect l="0" t="0" r="r" b="b"/>
                  <a:pathLst>
                    <a:path w="42" h="3273">
                      <a:moveTo>
                        <a:pt x="18" y="0"/>
                      </a:moveTo>
                      <a:lnTo>
                        <a:pt x="0" y="0"/>
                      </a:lnTo>
                      <a:lnTo>
                        <a:pt x="0" y="3273"/>
                      </a:lnTo>
                      <a:lnTo>
                        <a:pt x="42"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4" name="Freeform 51"/>
                <p:cNvSpPr>
                  <a:spLocks/>
                </p:cNvSpPr>
                <p:nvPr/>
              </p:nvSpPr>
              <p:spPr bwMode="hidden">
                <a:xfrm>
                  <a:off x="2154" y="1039"/>
                  <a:ext cx="401" cy="3280"/>
                </a:xfrm>
                <a:custGeom>
                  <a:avLst/>
                  <a:gdLst>
                    <a:gd name="T0" fmla="*/ 376 w 400"/>
                    <a:gd name="T1" fmla="*/ 0 h 3273"/>
                    <a:gd name="T2" fmla="*/ 358 w 400"/>
                    <a:gd name="T3" fmla="*/ 0 h 3273"/>
                    <a:gd name="T4" fmla="*/ 0 w 400"/>
                    <a:gd name="T5" fmla="*/ 3273 h 3273"/>
                    <a:gd name="T6" fmla="*/ 41 w 400"/>
                    <a:gd name="T7" fmla="*/ 3273 h 3273"/>
                    <a:gd name="T8" fmla="*/ 400 w 400"/>
                    <a:gd name="T9" fmla="*/ 0 h 3273"/>
                    <a:gd name="T10" fmla="*/ 376 w 400"/>
                    <a:gd name="T11" fmla="*/ 0 h 3273"/>
                    <a:gd name="T12" fmla="*/ 376 w 400"/>
                    <a:gd name="T13" fmla="*/ 0 h 3273"/>
                  </a:gdLst>
                  <a:ahLst/>
                  <a:cxnLst>
                    <a:cxn ang="0">
                      <a:pos x="T0" y="T1"/>
                    </a:cxn>
                    <a:cxn ang="0">
                      <a:pos x="T2" y="T3"/>
                    </a:cxn>
                    <a:cxn ang="0">
                      <a:pos x="T4" y="T5"/>
                    </a:cxn>
                    <a:cxn ang="0">
                      <a:pos x="T6" y="T7"/>
                    </a:cxn>
                    <a:cxn ang="0">
                      <a:pos x="T8" y="T9"/>
                    </a:cxn>
                    <a:cxn ang="0">
                      <a:pos x="T10" y="T11"/>
                    </a:cxn>
                    <a:cxn ang="0">
                      <a:pos x="T12" y="T13"/>
                    </a:cxn>
                  </a:cxnLst>
                  <a:rect l="0" t="0" r="r" b="b"/>
                  <a:pathLst>
                    <a:path w="400" h="3273">
                      <a:moveTo>
                        <a:pt x="376" y="0"/>
                      </a:moveTo>
                      <a:lnTo>
                        <a:pt x="358" y="0"/>
                      </a:lnTo>
                      <a:lnTo>
                        <a:pt x="0" y="3273"/>
                      </a:lnTo>
                      <a:lnTo>
                        <a:pt x="41" y="3273"/>
                      </a:lnTo>
                      <a:lnTo>
                        <a:pt x="400" y="0"/>
                      </a:lnTo>
                      <a:lnTo>
                        <a:pt x="376" y="0"/>
                      </a:lnTo>
                      <a:lnTo>
                        <a:pt x="376"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5" name="Freeform 52"/>
                <p:cNvSpPr>
                  <a:spLocks/>
                </p:cNvSpPr>
                <p:nvPr/>
              </p:nvSpPr>
              <p:spPr bwMode="hidden">
                <a:xfrm>
                  <a:off x="1530" y="1039"/>
                  <a:ext cx="677" cy="3280"/>
                </a:xfrm>
                <a:custGeom>
                  <a:avLst/>
                  <a:gdLst>
                    <a:gd name="T0" fmla="*/ 657 w 675"/>
                    <a:gd name="T1" fmla="*/ 0 h 3273"/>
                    <a:gd name="T2" fmla="*/ 639 w 675"/>
                    <a:gd name="T3" fmla="*/ 0 h 3273"/>
                    <a:gd name="T4" fmla="*/ 0 w 675"/>
                    <a:gd name="T5" fmla="*/ 3273 h 3273"/>
                    <a:gd name="T6" fmla="*/ 42 w 675"/>
                    <a:gd name="T7" fmla="*/ 3273 h 3273"/>
                    <a:gd name="T8" fmla="*/ 675 w 675"/>
                    <a:gd name="T9" fmla="*/ 0 h 3273"/>
                    <a:gd name="T10" fmla="*/ 657 w 675"/>
                    <a:gd name="T11" fmla="*/ 0 h 3273"/>
                    <a:gd name="T12" fmla="*/ 657 w 675"/>
                    <a:gd name="T13" fmla="*/ 0 h 3273"/>
                  </a:gdLst>
                  <a:ahLst/>
                  <a:cxnLst>
                    <a:cxn ang="0">
                      <a:pos x="T0" y="T1"/>
                    </a:cxn>
                    <a:cxn ang="0">
                      <a:pos x="T2" y="T3"/>
                    </a:cxn>
                    <a:cxn ang="0">
                      <a:pos x="T4" y="T5"/>
                    </a:cxn>
                    <a:cxn ang="0">
                      <a:pos x="T6" y="T7"/>
                    </a:cxn>
                    <a:cxn ang="0">
                      <a:pos x="T8" y="T9"/>
                    </a:cxn>
                    <a:cxn ang="0">
                      <a:pos x="T10" y="T11"/>
                    </a:cxn>
                    <a:cxn ang="0">
                      <a:pos x="T12" y="T13"/>
                    </a:cxn>
                  </a:cxnLst>
                  <a:rect l="0" t="0" r="r" b="b"/>
                  <a:pathLst>
                    <a:path w="675" h="3273">
                      <a:moveTo>
                        <a:pt x="657" y="0"/>
                      </a:moveTo>
                      <a:lnTo>
                        <a:pt x="639" y="0"/>
                      </a:lnTo>
                      <a:lnTo>
                        <a:pt x="0" y="3273"/>
                      </a:lnTo>
                      <a:lnTo>
                        <a:pt x="42" y="3273"/>
                      </a:lnTo>
                      <a:lnTo>
                        <a:pt x="675" y="0"/>
                      </a:lnTo>
                      <a:lnTo>
                        <a:pt x="657" y="0"/>
                      </a:lnTo>
                      <a:lnTo>
                        <a:pt x="657"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6" name="Freeform 53"/>
                <p:cNvSpPr>
                  <a:spLocks/>
                </p:cNvSpPr>
                <p:nvPr/>
              </p:nvSpPr>
              <p:spPr bwMode="hidden">
                <a:xfrm>
                  <a:off x="876" y="1039"/>
                  <a:ext cx="1031" cy="3280"/>
                </a:xfrm>
                <a:custGeom>
                  <a:avLst/>
                  <a:gdLst>
                    <a:gd name="T0" fmla="*/ 1013 w 1031"/>
                    <a:gd name="T1" fmla="*/ 0 h 3280"/>
                    <a:gd name="T2" fmla="*/ 990 w 1031"/>
                    <a:gd name="T3" fmla="*/ 0 h 3280"/>
                    <a:gd name="T4" fmla="*/ 0 w 1031"/>
                    <a:gd name="T5" fmla="*/ 3280 h 3280"/>
                    <a:gd name="T6" fmla="*/ 42 w 1031"/>
                    <a:gd name="T7" fmla="*/ 3280 h 3280"/>
                    <a:gd name="T8" fmla="*/ 1031 w 1031"/>
                    <a:gd name="T9" fmla="*/ 4 h 3280"/>
                    <a:gd name="T10" fmla="*/ 1013 w 1031"/>
                    <a:gd name="T11" fmla="*/ 0 h 3280"/>
                    <a:gd name="T12" fmla="*/ 1013 w 1031"/>
                    <a:gd name="T13" fmla="*/ 0 h 3280"/>
                  </a:gdLst>
                  <a:ahLst/>
                  <a:cxnLst>
                    <a:cxn ang="0">
                      <a:pos x="T0" y="T1"/>
                    </a:cxn>
                    <a:cxn ang="0">
                      <a:pos x="T2" y="T3"/>
                    </a:cxn>
                    <a:cxn ang="0">
                      <a:pos x="T4" y="T5"/>
                    </a:cxn>
                    <a:cxn ang="0">
                      <a:pos x="T6" y="T7"/>
                    </a:cxn>
                    <a:cxn ang="0">
                      <a:pos x="T8" y="T9"/>
                    </a:cxn>
                    <a:cxn ang="0">
                      <a:pos x="T10" y="T11"/>
                    </a:cxn>
                    <a:cxn ang="0">
                      <a:pos x="T12" y="T13"/>
                    </a:cxn>
                  </a:cxnLst>
                  <a:rect l="0" t="0" r="r" b="b"/>
                  <a:pathLst>
                    <a:path w="1031" h="3280">
                      <a:moveTo>
                        <a:pt x="1013" y="0"/>
                      </a:moveTo>
                      <a:lnTo>
                        <a:pt x="990" y="0"/>
                      </a:lnTo>
                      <a:lnTo>
                        <a:pt x="0" y="3280"/>
                      </a:lnTo>
                      <a:lnTo>
                        <a:pt x="42" y="3280"/>
                      </a:lnTo>
                      <a:lnTo>
                        <a:pt x="1031" y="4"/>
                      </a:lnTo>
                      <a:lnTo>
                        <a:pt x="1013" y="0"/>
                      </a:lnTo>
                      <a:lnTo>
                        <a:pt x="1013"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7" name="Freeform 54"/>
                <p:cNvSpPr>
                  <a:spLocks/>
                </p:cNvSpPr>
                <p:nvPr/>
              </p:nvSpPr>
              <p:spPr bwMode="hidden">
                <a:xfrm>
                  <a:off x="264" y="1039"/>
                  <a:ext cx="1319" cy="3280"/>
                </a:xfrm>
                <a:custGeom>
                  <a:avLst/>
                  <a:gdLst>
                    <a:gd name="T0" fmla="*/ 1296 w 1319"/>
                    <a:gd name="T1" fmla="*/ 0 h 3280"/>
                    <a:gd name="T2" fmla="*/ 1278 w 1319"/>
                    <a:gd name="T3" fmla="*/ 0 h 3280"/>
                    <a:gd name="T4" fmla="*/ 0 w 1319"/>
                    <a:gd name="T5" fmla="*/ 3280 h 3280"/>
                    <a:gd name="T6" fmla="*/ 42 w 1319"/>
                    <a:gd name="T7" fmla="*/ 3280 h 3280"/>
                    <a:gd name="T8" fmla="*/ 1319 w 1319"/>
                    <a:gd name="T9" fmla="*/ 5 h 3280"/>
                    <a:gd name="T10" fmla="*/ 1296 w 1319"/>
                    <a:gd name="T11" fmla="*/ 0 h 3280"/>
                    <a:gd name="T12" fmla="*/ 1296 w 1319"/>
                    <a:gd name="T13" fmla="*/ 0 h 3280"/>
                  </a:gdLst>
                  <a:ahLst/>
                  <a:cxnLst>
                    <a:cxn ang="0">
                      <a:pos x="T0" y="T1"/>
                    </a:cxn>
                    <a:cxn ang="0">
                      <a:pos x="T2" y="T3"/>
                    </a:cxn>
                    <a:cxn ang="0">
                      <a:pos x="T4" y="T5"/>
                    </a:cxn>
                    <a:cxn ang="0">
                      <a:pos x="T6" y="T7"/>
                    </a:cxn>
                    <a:cxn ang="0">
                      <a:pos x="T8" y="T9"/>
                    </a:cxn>
                    <a:cxn ang="0">
                      <a:pos x="T10" y="T11"/>
                    </a:cxn>
                    <a:cxn ang="0">
                      <a:pos x="T12" y="T13"/>
                    </a:cxn>
                  </a:cxnLst>
                  <a:rect l="0" t="0" r="r" b="b"/>
                  <a:pathLst>
                    <a:path w="1319" h="3280">
                      <a:moveTo>
                        <a:pt x="1296" y="0"/>
                      </a:moveTo>
                      <a:lnTo>
                        <a:pt x="1278" y="0"/>
                      </a:lnTo>
                      <a:lnTo>
                        <a:pt x="0" y="3280"/>
                      </a:lnTo>
                      <a:lnTo>
                        <a:pt x="42" y="3280"/>
                      </a:lnTo>
                      <a:lnTo>
                        <a:pt x="1319" y="5"/>
                      </a:lnTo>
                      <a:lnTo>
                        <a:pt x="1296" y="0"/>
                      </a:lnTo>
                      <a:lnTo>
                        <a:pt x="1296"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8" name="Freeform 55"/>
                <p:cNvSpPr>
                  <a:spLocks/>
                </p:cNvSpPr>
                <p:nvPr/>
              </p:nvSpPr>
              <p:spPr bwMode="hidden">
                <a:xfrm>
                  <a:off x="3191" y="1039"/>
                  <a:ext cx="402" cy="3280"/>
                </a:xfrm>
                <a:custGeom>
                  <a:avLst/>
                  <a:gdLst>
                    <a:gd name="T0" fmla="*/ 18 w 401"/>
                    <a:gd name="T1" fmla="*/ 0 h 3273"/>
                    <a:gd name="T2" fmla="*/ 0 w 401"/>
                    <a:gd name="T3" fmla="*/ 0 h 3273"/>
                    <a:gd name="T4" fmla="*/ 359 w 401"/>
                    <a:gd name="T5" fmla="*/ 3273 h 3273"/>
                    <a:gd name="T6" fmla="*/ 401 w 401"/>
                    <a:gd name="T7" fmla="*/ 3273 h 3273"/>
                    <a:gd name="T8" fmla="*/ 42 w 401"/>
                    <a:gd name="T9" fmla="*/ 0 h 3273"/>
                    <a:gd name="T10" fmla="*/ 18 w 401"/>
                    <a:gd name="T11" fmla="*/ 0 h 3273"/>
                    <a:gd name="T12" fmla="*/ 18 w 401"/>
                    <a:gd name="T13" fmla="*/ 0 h 3273"/>
                  </a:gdLst>
                  <a:ahLst/>
                  <a:cxnLst>
                    <a:cxn ang="0">
                      <a:pos x="T0" y="T1"/>
                    </a:cxn>
                    <a:cxn ang="0">
                      <a:pos x="T2" y="T3"/>
                    </a:cxn>
                    <a:cxn ang="0">
                      <a:pos x="T4" y="T5"/>
                    </a:cxn>
                    <a:cxn ang="0">
                      <a:pos x="T6" y="T7"/>
                    </a:cxn>
                    <a:cxn ang="0">
                      <a:pos x="T8" y="T9"/>
                    </a:cxn>
                    <a:cxn ang="0">
                      <a:pos x="T10" y="T11"/>
                    </a:cxn>
                    <a:cxn ang="0">
                      <a:pos x="T12" y="T13"/>
                    </a:cxn>
                  </a:cxnLst>
                  <a:rect l="0" t="0" r="r" b="b"/>
                  <a:pathLst>
                    <a:path w="401" h="3273">
                      <a:moveTo>
                        <a:pt x="18" y="0"/>
                      </a:moveTo>
                      <a:lnTo>
                        <a:pt x="0" y="0"/>
                      </a:lnTo>
                      <a:lnTo>
                        <a:pt x="359" y="3273"/>
                      </a:lnTo>
                      <a:lnTo>
                        <a:pt x="401"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9" name="Freeform 56"/>
                <p:cNvSpPr>
                  <a:spLocks/>
                </p:cNvSpPr>
                <p:nvPr/>
              </p:nvSpPr>
              <p:spPr bwMode="hidden">
                <a:xfrm>
                  <a:off x="3533" y="1039"/>
                  <a:ext cx="677" cy="3280"/>
                </a:xfrm>
                <a:custGeom>
                  <a:avLst/>
                  <a:gdLst>
                    <a:gd name="T0" fmla="*/ 18 w 675"/>
                    <a:gd name="T1" fmla="*/ 0 h 3273"/>
                    <a:gd name="T2" fmla="*/ 0 w 675"/>
                    <a:gd name="T3" fmla="*/ 0 h 3273"/>
                    <a:gd name="T4" fmla="*/ 640 w 675"/>
                    <a:gd name="T5" fmla="*/ 3273 h 3273"/>
                    <a:gd name="T6" fmla="*/ 675 w 675"/>
                    <a:gd name="T7" fmla="*/ 3273 h 3273"/>
                    <a:gd name="T8" fmla="*/ 36 w 675"/>
                    <a:gd name="T9" fmla="*/ 0 h 3273"/>
                    <a:gd name="T10" fmla="*/ 18 w 675"/>
                    <a:gd name="T11" fmla="*/ 0 h 3273"/>
                    <a:gd name="T12" fmla="*/ 18 w 675"/>
                    <a:gd name="T13" fmla="*/ 0 h 3273"/>
                  </a:gdLst>
                  <a:ahLst/>
                  <a:cxnLst>
                    <a:cxn ang="0">
                      <a:pos x="T0" y="T1"/>
                    </a:cxn>
                    <a:cxn ang="0">
                      <a:pos x="T2" y="T3"/>
                    </a:cxn>
                    <a:cxn ang="0">
                      <a:pos x="T4" y="T5"/>
                    </a:cxn>
                    <a:cxn ang="0">
                      <a:pos x="T6" y="T7"/>
                    </a:cxn>
                    <a:cxn ang="0">
                      <a:pos x="T8" y="T9"/>
                    </a:cxn>
                    <a:cxn ang="0">
                      <a:pos x="T10" y="T11"/>
                    </a:cxn>
                    <a:cxn ang="0">
                      <a:pos x="T12" y="T13"/>
                    </a:cxn>
                  </a:cxnLst>
                  <a:rect l="0" t="0" r="r" b="b"/>
                  <a:pathLst>
                    <a:path w="675" h="3273">
                      <a:moveTo>
                        <a:pt x="18" y="0"/>
                      </a:moveTo>
                      <a:lnTo>
                        <a:pt x="0" y="0"/>
                      </a:lnTo>
                      <a:lnTo>
                        <a:pt x="640" y="3273"/>
                      </a:lnTo>
                      <a:lnTo>
                        <a:pt x="675" y="3273"/>
                      </a:lnTo>
                      <a:lnTo>
                        <a:pt x="36" y="0"/>
                      </a:lnTo>
                      <a:lnTo>
                        <a:pt x="18" y="0"/>
                      </a:lnTo>
                      <a:lnTo>
                        <a:pt x="18"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50" name="Freeform 57"/>
                <p:cNvSpPr>
                  <a:spLocks/>
                </p:cNvSpPr>
                <p:nvPr/>
              </p:nvSpPr>
              <p:spPr bwMode="hidden">
                <a:xfrm>
                  <a:off x="3822" y="1039"/>
                  <a:ext cx="1036" cy="3280"/>
                </a:xfrm>
                <a:custGeom>
                  <a:avLst/>
                  <a:gdLst>
                    <a:gd name="T0" fmla="*/ 23 w 1036"/>
                    <a:gd name="T1" fmla="*/ 0 h 3280"/>
                    <a:gd name="T2" fmla="*/ 0 w 1036"/>
                    <a:gd name="T3" fmla="*/ 5 h 3280"/>
                    <a:gd name="T4" fmla="*/ 994 w 1036"/>
                    <a:gd name="T5" fmla="*/ 3280 h 3280"/>
                    <a:gd name="T6" fmla="*/ 1036 w 1036"/>
                    <a:gd name="T7" fmla="*/ 3280 h 3280"/>
                    <a:gd name="T8" fmla="*/ 41 w 1036"/>
                    <a:gd name="T9" fmla="*/ 0 h 3280"/>
                    <a:gd name="T10" fmla="*/ 23 w 1036"/>
                    <a:gd name="T11" fmla="*/ 0 h 3280"/>
                    <a:gd name="T12" fmla="*/ 23 w 1036"/>
                    <a:gd name="T13" fmla="*/ 0 h 3280"/>
                  </a:gdLst>
                  <a:ahLst/>
                  <a:cxnLst>
                    <a:cxn ang="0">
                      <a:pos x="T0" y="T1"/>
                    </a:cxn>
                    <a:cxn ang="0">
                      <a:pos x="T2" y="T3"/>
                    </a:cxn>
                    <a:cxn ang="0">
                      <a:pos x="T4" y="T5"/>
                    </a:cxn>
                    <a:cxn ang="0">
                      <a:pos x="T6" y="T7"/>
                    </a:cxn>
                    <a:cxn ang="0">
                      <a:pos x="T8" y="T9"/>
                    </a:cxn>
                    <a:cxn ang="0">
                      <a:pos x="T10" y="T11"/>
                    </a:cxn>
                    <a:cxn ang="0">
                      <a:pos x="T12" y="T13"/>
                    </a:cxn>
                  </a:cxnLst>
                  <a:rect l="0" t="0" r="r" b="b"/>
                  <a:pathLst>
                    <a:path w="1036" h="3280">
                      <a:moveTo>
                        <a:pt x="23" y="0"/>
                      </a:moveTo>
                      <a:lnTo>
                        <a:pt x="0" y="5"/>
                      </a:lnTo>
                      <a:lnTo>
                        <a:pt x="994" y="3280"/>
                      </a:lnTo>
                      <a:lnTo>
                        <a:pt x="1036" y="3280"/>
                      </a:lnTo>
                      <a:lnTo>
                        <a:pt x="41" y="0"/>
                      </a:lnTo>
                      <a:lnTo>
                        <a:pt x="23" y="0"/>
                      </a:lnTo>
                      <a:lnTo>
                        <a:pt x="23"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51" name="Freeform 58"/>
                <p:cNvSpPr>
                  <a:spLocks/>
                </p:cNvSpPr>
                <p:nvPr/>
              </p:nvSpPr>
              <p:spPr bwMode="hidden">
                <a:xfrm>
                  <a:off x="4137" y="1039"/>
                  <a:ext cx="1327" cy="3280"/>
                </a:xfrm>
                <a:custGeom>
                  <a:avLst/>
                  <a:gdLst>
                    <a:gd name="T0" fmla="*/ 20 w 1327"/>
                    <a:gd name="T1" fmla="*/ 0 h 3280"/>
                    <a:gd name="T2" fmla="*/ 0 w 1327"/>
                    <a:gd name="T3" fmla="*/ 7 h 3280"/>
                    <a:gd name="T4" fmla="*/ 1285 w 1327"/>
                    <a:gd name="T5" fmla="*/ 3280 h 3280"/>
                    <a:gd name="T6" fmla="*/ 1327 w 1327"/>
                    <a:gd name="T7" fmla="*/ 3280 h 3280"/>
                    <a:gd name="T8" fmla="*/ 43 w 1327"/>
                    <a:gd name="T9" fmla="*/ 0 h 3280"/>
                    <a:gd name="T10" fmla="*/ 20 w 1327"/>
                    <a:gd name="T11" fmla="*/ 0 h 3280"/>
                    <a:gd name="T12" fmla="*/ 20 w 1327"/>
                    <a:gd name="T13" fmla="*/ 0 h 3280"/>
                  </a:gdLst>
                  <a:ahLst/>
                  <a:cxnLst>
                    <a:cxn ang="0">
                      <a:pos x="T0" y="T1"/>
                    </a:cxn>
                    <a:cxn ang="0">
                      <a:pos x="T2" y="T3"/>
                    </a:cxn>
                    <a:cxn ang="0">
                      <a:pos x="T4" y="T5"/>
                    </a:cxn>
                    <a:cxn ang="0">
                      <a:pos x="T6" y="T7"/>
                    </a:cxn>
                    <a:cxn ang="0">
                      <a:pos x="T8" y="T9"/>
                    </a:cxn>
                    <a:cxn ang="0">
                      <a:pos x="T10" y="T11"/>
                    </a:cxn>
                    <a:cxn ang="0">
                      <a:pos x="T12" y="T13"/>
                    </a:cxn>
                  </a:cxnLst>
                  <a:rect l="0" t="0" r="r" b="b"/>
                  <a:pathLst>
                    <a:path w="1327" h="3280">
                      <a:moveTo>
                        <a:pt x="20" y="0"/>
                      </a:moveTo>
                      <a:lnTo>
                        <a:pt x="0" y="7"/>
                      </a:lnTo>
                      <a:lnTo>
                        <a:pt x="1285" y="3280"/>
                      </a:lnTo>
                      <a:lnTo>
                        <a:pt x="1327" y="3280"/>
                      </a:lnTo>
                      <a:lnTo>
                        <a:pt x="43" y="0"/>
                      </a:lnTo>
                      <a:lnTo>
                        <a:pt x="20" y="0"/>
                      </a:lnTo>
                      <a:lnTo>
                        <a:pt x="20"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grpSp>
          <p:sp>
            <p:nvSpPr>
              <p:cNvPr id="35" name="Freeform 59"/>
              <p:cNvSpPr>
                <a:spLocks/>
              </p:cNvSpPr>
              <p:nvPr/>
            </p:nvSpPr>
            <p:spPr bwMode="hidden">
              <a:xfrm>
                <a:off x="0" y="1039"/>
                <a:ext cx="1254" cy="2632"/>
              </a:xfrm>
              <a:custGeom>
                <a:avLst/>
                <a:gdLst>
                  <a:gd name="T0" fmla="*/ 1236 w 1254"/>
                  <a:gd name="T1" fmla="*/ 0 h 2632"/>
                  <a:gd name="T2" fmla="*/ 1212 w 1254"/>
                  <a:gd name="T3" fmla="*/ 0 h 2632"/>
                  <a:gd name="T4" fmla="*/ 0 w 1254"/>
                  <a:gd name="T5" fmla="*/ 2542 h 2632"/>
                  <a:gd name="T6" fmla="*/ 0 w 1254"/>
                  <a:gd name="T7" fmla="*/ 2632 h 2632"/>
                  <a:gd name="T8" fmla="*/ 1254 w 1254"/>
                  <a:gd name="T9" fmla="*/ 7 h 2632"/>
                  <a:gd name="T10" fmla="*/ 1236 w 1254"/>
                  <a:gd name="T11" fmla="*/ 0 h 2632"/>
                  <a:gd name="T12" fmla="*/ 1236 w 1254"/>
                  <a:gd name="T13" fmla="*/ 0 h 2632"/>
                </a:gdLst>
                <a:ahLst/>
                <a:cxnLst>
                  <a:cxn ang="0">
                    <a:pos x="T0" y="T1"/>
                  </a:cxn>
                  <a:cxn ang="0">
                    <a:pos x="T2" y="T3"/>
                  </a:cxn>
                  <a:cxn ang="0">
                    <a:pos x="T4" y="T5"/>
                  </a:cxn>
                  <a:cxn ang="0">
                    <a:pos x="T6" y="T7"/>
                  </a:cxn>
                  <a:cxn ang="0">
                    <a:pos x="T8" y="T9"/>
                  </a:cxn>
                  <a:cxn ang="0">
                    <a:pos x="T10" y="T11"/>
                  </a:cxn>
                  <a:cxn ang="0">
                    <a:pos x="T12" y="T13"/>
                  </a:cxn>
                </a:cxnLst>
                <a:rect l="0" t="0" r="r" b="b"/>
                <a:pathLst>
                  <a:path w="1254" h="2632">
                    <a:moveTo>
                      <a:pt x="1236" y="0"/>
                    </a:moveTo>
                    <a:lnTo>
                      <a:pt x="1212" y="0"/>
                    </a:lnTo>
                    <a:lnTo>
                      <a:pt x="0" y="2542"/>
                    </a:lnTo>
                    <a:lnTo>
                      <a:pt x="0" y="2632"/>
                    </a:lnTo>
                    <a:lnTo>
                      <a:pt x="1254" y="7"/>
                    </a:lnTo>
                    <a:lnTo>
                      <a:pt x="1236" y="0"/>
                    </a:lnTo>
                    <a:lnTo>
                      <a:pt x="1236"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36" name="Freeform 60"/>
              <p:cNvSpPr>
                <a:spLocks/>
              </p:cNvSpPr>
              <p:nvPr/>
            </p:nvSpPr>
            <p:spPr bwMode="hidden">
              <a:xfrm>
                <a:off x="0" y="1039"/>
                <a:ext cx="948" cy="1676"/>
              </a:xfrm>
              <a:custGeom>
                <a:avLst/>
                <a:gdLst>
                  <a:gd name="T0" fmla="*/ 930 w 948"/>
                  <a:gd name="T1" fmla="*/ 0 h 1676"/>
                  <a:gd name="T2" fmla="*/ 906 w 948"/>
                  <a:gd name="T3" fmla="*/ 0 h 1676"/>
                  <a:gd name="T4" fmla="*/ 0 w 948"/>
                  <a:gd name="T5" fmla="*/ 1593 h 1676"/>
                  <a:gd name="T6" fmla="*/ 0 w 948"/>
                  <a:gd name="T7" fmla="*/ 1676 h 1676"/>
                  <a:gd name="T8" fmla="*/ 948 w 948"/>
                  <a:gd name="T9" fmla="*/ 5 h 1676"/>
                  <a:gd name="T10" fmla="*/ 930 w 948"/>
                  <a:gd name="T11" fmla="*/ 0 h 1676"/>
                  <a:gd name="T12" fmla="*/ 930 w 948"/>
                  <a:gd name="T13" fmla="*/ 0 h 167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48" h="1676">
                    <a:moveTo>
                      <a:pt x="930" y="0"/>
                    </a:moveTo>
                    <a:lnTo>
                      <a:pt x="906" y="0"/>
                    </a:lnTo>
                    <a:lnTo>
                      <a:pt x="0" y="1593"/>
                    </a:lnTo>
                    <a:lnTo>
                      <a:pt x="0" y="1676"/>
                    </a:lnTo>
                    <a:lnTo>
                      <a:pt x="948" y="5"/>
                    </a:lnTo>
                    <a:lnTo>
                      <a:pt x="93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en-US" smtClean="0">
                  <a:solidFill>
                    <a:srgbClr val="EAEAEA"/>
                  </a:solidFill>
                </a:endParaRPr>
              </a:p>
            </p:txBody>
          </p:sp>
          <p:sp>
            <p:nvSpPr>
              <p:cNvPr id="37" name="Freeform 61"/>
              <p:cNvSpPr>
                <a:spLocks/>
              </p:cNvSpPr>
              <p:nvPr/>
            </p:nvSpPr>
            <p:spPr bwMode="hidden">
              <a:xfrm>
                <a:off x="0" y="1039"/>
                <a:ext cx="629" cy="937"/>
              </a:xfrm>
              <a:custGeom>
                <a:avLst/>
                <a:gdLst>
                  <a:gd name="T0" fmla="*/ 606 w 629"/>
                  <a:gd name="T1" fmla="*/ 0 h 937"/>
                  <a:gd name="T2" fmla="*/ 582 w 629"/>
                  <a:gd name="T3" fmla="*/ 0 h 937"/>
                  <a:gd name="T4" fmla="*/ 0 w 629"/>
                  <a:gd name="T5" fmla="*/ 871 h 937"/>
                  <a:gd name="T6" fmla="*/ 0 w 629"/>
                  <a:gd name="T7" fmla="*/ 937 h 937"/>
                  <a:gd name="T8" fmla="*/ 629 w 629"/>
                  <a:gd name="T9" fmla="*/ 4 h 937"/>
                  <a:gd name="T10" fmla="*/ 606 w 629"/>
                  <a:gd name="T11" fmla="*/ 0 h 937"/>
                  <a:gd name="T12" fmla="*/ 606 w 629"/>
                  <a:gd name="T13" fmla="*/ 0 h 93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29" h="937">
                    <a:moveTo>
                      <a:pt x="606" y="0"/>
                    </a:moveTo>
                    <a:lnTo>
                      <a:pt x="582" y="0"/>
                    </a:lnTo>
                    <a:lnTo>
                      <a:pt x="0" y="871"/>
                    </a:lnTo>
                    <a:lnTo>
                      <a:pt x="0" y="937"/>
                    </a:lnTo>
                    <a:lnTo>
                      <a:pt x="629" y="4"/>
                    </a:lnTo>
                    <a:lnTo>
                      <a:pt x="60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en-US" smtClean="0">
                  <a:solidFill>
                    <a:srgbClr val="EAEAEA"/>
                  </a:solidFill>
                </a:endParaRPr>
              </a:p>
            </p:txBody>
          </p:sp>
          <p:sp>
            <p:nvSpPr>
              <p:cNvPr id="38" name="Freeform 62"/>
              <p:cNvSpPr>
                <a:spLocks/>
              </p:cNvSpPr>
              <p:nvPr/>
            </p:nvSpPr>
            <p:spPr bwMode="hidden">
              <a:xfrm>
                <a:off x="0" y="1039"/>
                <a:ext cx="305" cy="427"/>
              </a:xfrm>
              <a:custGeom>
                <a:avLst/>
                <a:gdLst>
                  <a:gd name="T0" fmla="*/ 282 w 305"/>
                  <a:gd name="T1" fmla="*/ 0 h 427"/>
                  <a:gd name="T2" fmla="*/ 252 w 305"/>
                  <a:gd name="T3" fmla="*/ 0 h 427"/>
                  <a:gd name="T4" fmla="*/ 0 w 305"/>
                  <a:gd name="T5" fmla="*/ 361 h 427"/>
                  <a:gd name="T6" fmla="*/ 0 w 305"/>
                  <a:gd name="T7" fmla="*/ 427 h 427"/>
                  <a:gd name="T8" fmla="*/ 305 w 305"/>
                  <a:gd name="T9" fmla="*/ 5 h 427"/>
                  <a:gd name="T10" fmla="*/ 282 w 305"/>
                  <a:gd name="T11" fmla="*/ 0 h 427"/>
                  <a:gd name="T12" fmla="*/ 282 w 305"/>
                  <a:gd name="T13" fmla="*/ 0 h 42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5" h="427">
                    <a:moveTo>
                      <a:pt x="282" y="0"/>
                    </a:moveTo>
                    <a:lnTo>
                      <a:pt x="252" y="0"/>
                    </a:lnTo>
                    <a:lnTo>
                      <a:pt x="0" y="361"/>
                    </a:lnTo>
                    <a:lnTo>
                      <a:pt x="0" y="427"/>
                    </a:lnTo>
                    <a:lnTo>
                      <a:pt x="305" y="5"/>
                    </a:lnTo>
                    <a:lnTo>
                      <a:pt x="282"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en-US" smtClean="0">
                  <a:solidFill>
                    <a:srgbClr val="EAEAEA"/>
                  </a:solidFill>
                </a:endParaRPr>
              </a:p>
            </p:txBody>
          </p:sp>
          <p:sp>
            <p:nvSpPr>
              <p:cNvPr id="39" name="Freeform 63"/>
              <p:cNvSpPr>
                <a:spLocks/>
              </p:cNvSpPr>
              <p:nvPr/>
            </p:nvSpPr>
            <p:spPr bwMode="hidden">
              <a:xfrm>
                <a:off x="4481" y="1039"/>
                <a:ext cx="1277" cy="2686"/>
              </a:xfrm>
              <a:custGeom>
                <a:avLst/>
                <a:gdLst>
                  <a:gd name="T0" fmla="*/ 41 w 1277"/>
                  <a:gd name="T1" fmla="*/ 0 h 2686"/>
                  <a:gd name="T2" fmla="*/ 17 w 1277"/>
                  <a:gd name="T3" fmla="*/ 0 h 2686"/>
                  <a:gd name="T4" fmla="*/ 0 w 1277"/>
                  <a:gd name="T5" fmla="*/ 4 h 2686"/>
                  <a:gd name="T6" fmla="*/ 1277 w 1277"/>
                  <a:gd name="T7" fmla="*/ 2686 h 2686"/>
                  <a:gd name="T8" fmla="*/ 1277 w 1277"/>
                  <a:gd name="T9" fmla="*/ 2596 h 2686"/>
                  <a:gd name="T10" fmla="*/ 41 w 1277"/>
                  <a:gd name="T11" fmla="*/ 0 h 2686"/>
                  <a:gd name="T12" fmla="*/ 41 w 1277"/>
                  <a:gd name="T13" fmla="*/ 0 h 2686"/>
                </a:gdLst>
                <a:ahLst/>
                <a:cxnLst>
                  <a:cxn ang="0">
                    <a:pos x="T0" y="T1"/>
                  </a:cxn>
                  <a:cxn ang="0">
                    <a:pos x="T2" y="T3"/>
                  </a:cxn>
                  <a:cxn ang="0">
                    <a:pos x="T4" y="T5"/>
                  </a:cxn>
                  <a:cxn ang="0">
                    <a:pos x="T6" y="T7"/>
                  </a:cxn>
                  <a:cxn ang="0">
                    <a:pos x="T8" y="T9"/>
                  </a:cxn>
                  <a:cxn ang="0">
                    <a:pos x="T10" y="T11"/>
                  </a:cxn>
                  <a:cxn ang="0">
                    <a:pos x="T12" y="T13"/>
                  </a:cxn>
                </a:cxnLst>
                <a:rect l="0" t="0" r="r" b="b"/>
                <a:pathLst>
                  <a:path w="1277" h="2686">
                    <a:moveTo>
                      <a:pt x="41" y="0"/>
                    </a:moveTo>
                    <a:lnTo>
                      <a:pt x="17" y="0"/>
                    </a:lnTo>
                    <a:lnTo>
                      <a:pt x="0" y="4"/>
                    </a:lnTo>
                    <a:lnTo>
                      <a:pt x="1277" y="2686"/>
                    </a:lnTo>
                    <a:lnTo>
                      <a:pt x="1277" y="2596"/>
                    </a:lnTo>
                    <a:lnTo>
                      <a:pt x="41" y="0"/>
                    </a:lnTo>
                    <a:lnTo>
                      <a:pt x="41"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0" name="Freeform 64"/>
              <p:cNvSpPr>
                <a:spLocks/>
              </p:cNvSpPr>
              <p:nvPr/>
            </p:nvSpPr>
            <p:spPr bwMode="hidden">
              <a:xfrm>
                <a:off x="4770" y="1039"/>
                <a:ext cx="988" cy="1730"/>
              </a:xfrm>
              <a:custGeom>
                <a:avLst/>
                <a:gdLst>
                  <a:gd name="T0" fmla="*/ 16 w 988"/>
                  <a:gd name="T1" fmla="*/ 0 h 1730"/>
                  <a:gd name="T2" fmla="*/ 0 w 988"/>
                  <a:gd name="T3" fmla="*/ 7 h 1730"/>
                  <a:gd name="T4" fmla="*/ 988 w 988"/>
                  <a:gd name="T5" fmla="*/ 1730 h 1730"/>
                  <a:gd name="T6" fmla="*/ 988 w 988"/>
                  <a:gd name="T7" fmla="*/ 1653 h 1730"/>
                  <a:gd name="T8" fmla="*/ 40 w 988"/>
                  <a:gd name="T9" fmla="*/ 0 h 1730"/>
                  <a:gd name="T10" fmla="*/ 16 w 988"/>
                  <a:gd name="T11" fmla="*/ 0 h 1730"/>
                  <a:gd name="T12" fmla="*/ 16 w 988"/>
                  <a:gd name="T13" fmla="*/ 0 h 173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88" h="1730">
                    <a:moveTo>
                      <a:pt x="16" y="0"/>
                    </a:moveTo>
                    <a:lnTo>
                      <a:pt x="0" y="7"/>
                    </a:lnTo>
                    <a:lnTo>
                      <a:pt x="988" y="1730"/>
                    </a:lnTo>
                    <a:lnTo>
                      <a:pt x="988" y="1653"/>
                    </a:lnTo>
                    <a:lnTo>
                      <a:pt x="40" y="0"/>
                    </a:lnTo>
                    <a:lnTo>
                      <a:pt x="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en-US" smtClean="0">
                  <a:solidFill>
                    <a:srgbClr val="EAEAEA"/>
                  </a:solidFill>
                </a:endParaRPr>
              </a:p>
            </p:txBody>
          </p:sp>
          <p:sp>
            <p:nvSpPr>
              <p:cNvPr id="41" name="Freeform 65"/>
              <p:cNvSpPr>
                <a:spLocks/>
              </p:cNvSpPr>
              <p:nvPr/>
            </p:nvSpPr>
            <p:spPr bwMode="hidden">
              <a:xfrm>
                <a:off x="5088" y="1039"/>
                <a:ext cx="670" cy="997"/>
              </a:xfrm>
              <a:custGeom>
                <a:avLst/>
                <a:gdLst>
                  <a:gd name="T0" fmla="*/ 22 w 670"/>
                  <a:gd name="T1" fmla="*/ 0 h 997"/>
                  <a:gd name="T2" fmla="*/ 0 w 670"/>
                  <a:gd name="T3" fmla="*/ 4 h 997"/>
                  <a:gd name="T4" fmla="*/ 670 w 670"/>
                  <a:gd name="T5" fmla="*/ 997 h 997"/>
                  <a:gd name="T6" fmla="*/ 670 w 670"/>
                  <a:gd name="T7" fmla="*/ 925 h 997"/>
                  <a:gd name="T8" fmla="*/ 46 w 670"/>
                  <a:gd name="T9" fmla="*/ 0 h 997"/>
                  <a:gd name="T10" fmla="*/ 22 w 670"/>
                  <a:gd name="T11" fmla="*/ 0 h 997"/>
                  <a:gd name="T12" fmla="*/ 22 w 670"/>
                  <a:gd name="T13" fmla="*/ 0 h 99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70" h="997">
                    <a:moveTo>
                      <a:pt x="22" y="0"/>
                    </a:moveTo>
                    <a:lnTo>
                      <a:pt x="0" y="4"/>
                    </a:lnTo>
                    <a:lnTo>
                      <a:pt x="670" y="997"/>
                    </a:lnTo>
                    <a:lnTo>
                      <a:pt x="670" y="925"/>
                    </a:lnTo>
                    <a:lnTo>
                      <a:pt x="46" y="0"/>
                    </a:lnTo>
                    <a:lnTo>
                      <a:pt x="22"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en-US" smtClean="0">
                  <a:solidFill>
                    <a:srgbClr val="EAEAEA"/>
                  </a:solidFill>
                </a:endParaRPr>
              </a:p>
            </p:txBody>
          </p:sp>
          <p:sp>
            <p:nvSpPr>
              <p:cNvPr id="42" name="Freeform 66"/>
              <p:cNvSpPr>
                <a:spLocks/>
              </p:cNvSpPr>
              <p:nvPr/>
            </p:nvSpPr>
            <p:spPr bwMode="hidden">
              <a:xfrm>
                <a:off x="5412" y="1039"/>
                <a:ext cx="346" cy="487"/>
              </a:xfrm>
              <a:custGeom>
                <a:avLst/>
                <a:gdLst>
                  <a:gd name="T0" fmla="*/ 22 w 346"/>
                  <a:gd name="T1" fmla="*/ 0 h 487"/>
                  <a:gd name="T2" fmla="*/ 0 w 346"/>
                  <a:gd name="T3" fmla="*/ 7 h 487"/>
                  <a:gd name="T4" fmla="*/ 346 w 346"/>
                  <a:gd name="T5" fmla="*/ 487 h 487"/>
                  <a:gd name="T6" fmla="*/ 346 w 346"/>
                  <a:gd name="T7" fmla="*/ 415 h 487"/>
                  <a:gd name="T8" fmla="*/ 46 w 346"/>
                  <a:gd name="T9" fmla="*/ 0 h 487"/>
                  <a:gd name="T10" fmla="*/ 22 w 346"/>
                  <a:gd name="T11" fmla="*/ 0 h 487"/>
                  <a:gd name="T12" fmla="*/ 22 w 346"/>
                  <a:gd name="T13" fmla="*/ 0 h 48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46" h="487">
                    <a:moveTo>
                      <a:pt x="22" y="0"/>
                    </a:moveTo>
                    <a:lnTo>
                      <a:pt x="0" y="7"/>
                    </a:lnTo>
                    <a:lnTo>
                      <a:pt x="346" y="487"/>
                    </a:lnTo>
                    <a:lnTo>
                      <a:pt x="346" y="415"/>
                    </a:lnTo>
                    <a:lnTo>
                      <a:pt x="46" y="0"/>
                    </a:lnTo>
                    <a:lnTo>
                      <a:pt x="22"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en-US" smtClean="0">
                  <a:solidFill>
                    <a:srgbClr val="EAEAEA"/>
                  </a:solidFill>
                </a:endParaRPr>
              </a:p>
            </p:txBody>
          </p:sp>
        </p:grpSp>
      </p:grpSp>
      <p:sp>
        <p:nvSpPr>
          <p:cNvPr id="44099" name="Rectangle 67"/>
          <p:cNvSpPr>
            <a:spLocks noGrp="1" noChangeArrowheads="1"/>
          </p:cNvSpPr>
          <p:nvPr>
            <p:ph type="ctrTitle" sz="quarter"/>
          </p:nvPr>
        </p:nvSpPr>
        <p:spPr>
          <a:xfrm>
            <a:off x="455613" y="1920875"/>
            <a:ext cx="8226425" cy="1736725"/>
          </a:xfrm>
        </p:spPr>
        <p:txBody>
          <a:bodyPr anchor="b"/>
          <a:lstStyle>
            <a:lvl1pPr>
              <a:defRPr sz="5400"/>
            </a:lvl1pPr>
          </a:lstStyle>
          <a:p>
            <a:pPr lvl="0"/>
            <a:r>
              <a:rPr lang="en-US" noProof="0" smtClean="0"/>
              <a:t>Click to edit Master title style</a:t>
            </a:r>
          </a:p>
        </p:txBody>
      </p:sp>
      <p:sp>
        <p:nvSpPr>
          <p:cNvPr id="44100" name="Rectangle 68"/>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69" name="Rectangle 69"/>
          <p:cNvSpPr>
            <a:spLocks noGrp="1" noChangeArrowheads="1"/>
          </p:cNvSpPr>
          <p:nvPr>
            <p:ph type="dt" sz="quarter" idx="10"/>
          </p:nvPr>
        </p:nvSpPr>
        <p:spPr/>
        <p:txBody>
          <a:bodyPr/>
          <a:lstStyle>
            <a:lvl1pPr>
              <a:defRPr/>
            </a:lvl1pPr>
          </a:lstStyle>
          <a:p>
            <a:pPr>
              <a:defRPr/>
            </a:pPr>
            <a:endParaRPr lang="en-US">
              <a:solidFill>
                <a:srgbClr val="EAEAEA"/>
              </a:solidFill>
            </a:endParaRPr>
          </a:p>
        </p:txBody>
      </p:sp>
      <p:sp>
        <p:nvSpPr>
          <p:cNvPr id="70" name="Rectangle 70"/>
          <p:cNvSpPr>
            <a:spLocks noGrp="1" noChangeArrowheads="1"/>
          </p:cNvSpPr>
          <p:nvPr>
            <p:ph type="ftr" sz="quarter" idx="11"/>
          </p:nvPr>
        </p:nvSpPr>
        <p:spPr/>
        <p:txBody>
          <a:bodyPr/>
          <a:lstStyle>
            <a:lvl1pPr>
              <a:defRPr/>
            </a:lvl1pPr>
          </a:lstStyle>
          <a:p>
            <a:pPr>
              <a:defRPr/>
            </a:pPr>
            <a:endParaRPr lang="en-US">
              <a:solidFill>
                <a:srgbClr val="EAEAEA"/>
              </a:solidFill>
            </a:endParaRPr>
          </a:p>
        </p:txBody>
      </p:sp>
      <p:sp>
        <p:nvSpPr>
          <p:cNvPr id="71" name="Rectangle 71"/>
          <p:cNvSpPr>
            <a:spLocks noGrp="1" noChangeArrowheads="1"/>
          </p:cNvSpPr>
          <p:nvPr>
            <p:ph type="sldNum" sz="quarter" idx="12"/>
          </p:nvPr>
        </p:nvSpPr>
        <p:spPr/>
        <p:txBody>
          <a:bodyPr/>
          <a:lstStyle>
            <a:lvl1pPr>
              <a:defRPr/>
            </a:lvl1pPr>
          </a:lstStyle>
          <a:p>
            <a:pPr>
              <a:defRPr/>
            </a:pPr>
            <a:fld id="{25BBDCD1-68BC-43BA-A3C0-6B1A473D7DF7}" type="slidenum">
              <a:rPr lang="ar-SA">
                <a:solidFill>
                  <a:srgbClr val="EAEAEA"/>
                </a:solidFill>
              </a:rPr>
              <a:pPr>
                <a:defRPr/>
              </a:pPr>
              <a:t>‹#›</a:t>
            </a:fld>
            <a:endParaRPr lang="en-US">
              <a:solidFill>
                <a:srgbClr val="EAEAEA"/>
              </a:solidFill>
            </a:endParaRPr>
          </a:p>
        </p:txBody>
      </p:sp>
    </p:spTree>
    <p:extLst>
      <p:ext uri="{BB962C8B-B14F-4D97-AF65-F5344CB8AC3E}">
        <p14:creationId xmlns:p14="http://schemas.microsoft.com/office/powerpoint/2010/main" val="19662883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Rectangle 68"/>
          <p:cNvSpPr>
            <a:spLocks noGrp="1" noChangeArrowheads="1"/>
          </p:cNvSpPr>
          <p:nvPr>
            <p:ph type="dt" sz="half" idx="10"/>
          </p:nvPr>
        </p:nvSpPr>
        <p:spPr>
          <a:ln/>
        </p:spPr>
        <p:txBody>
          <a:bodyPr/>
          <a:lstStyle>
            <a:lvl1pPr>
              <a:defRPr/>
            </a:lvl1pPr>
          </a:lstStyle>
          <a:p>
            <a:pPr>
              <a:defRPr/>
            </a:pPr>
            <a:endParaRPr lang="en-US">
              <a:solidFill>
                <a:srgbClr val="EAEAEA"/>
              </a:solidFill>
            </a:endParaRPr>
          </a:p>
        </p:txBody>
      </p:sp>
      <p:sp>
        <p:nvSpPr>
          <p:cNvPr id="5" name="Rectangle 69"/>
          <p:cNvSpPr>
            <a:spLocks noGrp="1" noChangeArrowheads="1"/>
          </p:cNvSpPr>
          <p:nvPr>
            <p:ph type="ftr" sz="quarter" idx="11"/>
          </p:nvPr>
        </p:nvSpPr>
        <p:spPr>
          <a:ln/>
        </p:spPr>
        <p:txBody>
          <a:bodyPr/>
          <a:lstStyle>
            <a:lvl1pPr>
              <a:defRPr/>
            </a:lvl1pPr>
          </a:lstStyle>
          <a:p>
            <a:pPr>
              <a:defRPr/>
            </a:pPr>
            <a:endParaRPr lang="en-US">
              <a:solidFill>
                <a:srgbClr val="EAEAEA"/>
              </a:solidFill>
            </a:endParaRPr>
          </a:p>
        </p:txBody>
      </p:sp>
      <p:sp>
        <p:nvSpPr>
          <p:cNvPr id="6" name="Rectangle 70"/>
          <p:cNvSpPr>
            <a:spLocks noGrp="1" noChangeArrowheads="1"/>
          </p:cNvSpPr>
          <p:nvPr>
            <p:ph type="sldNum" sz="quarter" idx="12"/>
          </p:nvPr>
        </p:nvSpPr>
        <p:spPr>
          <a:ln/>
        </p:spPr>
        <p:txBody>
          <a:bodyPr/>
          <a:lstStyle>
            <a:lvl1pPr>
              <a:defRPr/>
            </a:lvl1pPr>
          </a:lstStyle>
          <a:p>
            <a:pPr>
              <a:defRPr/>
            </a:pPr>
            <a:fld id="{C57A9A45-B52F-4E9F-B55B-8BF93DCF34B2}" type="slidenum">
              <a:rPr lang="ar-SA">
                <a:solidFill>
                  <a:srgbClr val="EAEAEA"/>
                </a:solidFill>
              </a:rPr>
              <a:pPr>
                <a:defRPr/>
              </a:pPr>
              <a:t>‹#›</a:t>
            </a:fld>
            <a:endParaRPr lang="en-US">
              <a:solidFill>
                <a:srgbClr val="EAEAEA"/>
              </a:solidFill>
            </a:endParaRPr>
          </a:p>
        </p:txBody>
      </p:sp>
    </p:spTree>
    <p:extLst>
      <p:ext uri="{BB962C8B-B14F-4D97-AF65-F5344CB8AC3E}">
        <p14:creationId xmlns:p14="http://schemas.microsoft.com/office/powerpoint/2010/main" val="10381129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68"/>
          <p:cNvSpPr>
            <a:spLocks noGrp="1" noChangeArrowheads="1"/>
          </p:cNvSpPr>
          <p:nvPr>
            <p:ph type="dt" sz="half" idx="10"/>
          </p:nvPr>
        </p:nvSpPr>
        <p:spPr>
          <a:ln/>
        </p:spPr>
        <p:txBody>
          <a:bodyPr/>
          <a:lstStyle>
            <a:lvl1pPr>
              <a:defRPr/>
            </a:lvl1pPr>
          </a:lstStyle>
          <a:p>
            <a:pPr>
              <a:defRPr/>
            </a:pPr>
            <a:endParaRPr lang="en-US">
              <a:solidFill>
                <a:srgbClr val="EAEAEA"/>
              </a:solidFill>
            </a:endParaRPr>
          </a:p>
        </p:txBody>
      </p:sp>
      <p:sp>
        <p:nvSpPr>
          <p:cNvPr id="5" name="Rectangle 69"/>
          <p:cNvSpPr>
            <a:spLocks noGrp="1" noChangeArrowheads="1"/>
          </p:cNvSpPr>
          <p:nvPr>
            <p:ph type="ftr" sz="quarter" idx="11"/>
          </p:nvPr>
        </p:nvSpPr>
        <p:spPr>
          <a:ln/>
        </p:spPr>
        <p:txBody>
          <a:bodyPr/>
          <a:lstStyle>
            <a:lvl1pPr>
              <a:defRPr/>
            </a:lvl1pPr>
          </a:lstStyle>
          <a:p>
            <a:pPr>
              <a:defRPr/>
            </a:pPr>
            <a:endParaRPr lang="en-US">
              <a:solidFill>
                <a:srgbClr val="EAEAEA"/>
              </a:solidFill>
            </a:endParaRPr>
          </a:p>
        </p:txBody>
      </p:sp>
      <p:sp>
        <p:nvSpPr>
          <p:cNvPr id="6" name="Rectangle 70"/>
          <p:cNvSpPr>
            <a:spLocks noGrp="1" noChangeArrowheads="1"/>
          </p:cNvSpPr>
          <p:nvPr>
            <p:ph type="sldNum" sz="quarter" idx="12"/>
          </p:nvPr>
        </p:nvSpPr>
        <p:spPr>
          <a:ln/>
        </p:spPr>
        <p:txBody>
          <a:bodyPr/>
          <a:lstStyle>
            <a:lvl1pPr>
              <a:defRPr/>
            </a:lvl1pPr>
          </a:lstStyle>
          <a:p>
            <a:pPr>
              <a:defRPr/>
            </a:pPr>
            <a:fld id="{698500EB-8E5B-4010-8994-8EA78B357FF4}" type="slidenum">
              <a:rPr lang="ar-SA">
                <a:solidFill>
                  <a:srgbClr val="EAEAEA"/>
                </a:solidFill>
              </a:rPr>
              <a:pPr>
                <a:defRPr/>
              </a:pPr>
              <a:t>‹#›</a:t>
            </a:fld>
            <a:endParaRPr lang="en-US">
              <a:solidFill>
                <a:srgbClr val="EAEAEA"/>
              </a:solidFill>
            </a:endParaRPr>
          </a:p>
        </p:txBody>
      </p:sp>
    </p:spTree>
    <p:extLst>
      <p:ext uri="{BB962C8B-B14F-4D97-AF65-F5344CB8AC3E}">
        <p14:creationId xmlns:p14="http://schemas.microsoft.com/office/powerpoint/2010/main" val="17527680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5613" y="1598613"/>
            <a:ext cx="4037012"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5025" y="1598613"/>
            <a:ext cx="4037013"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Rectangle 68"/>
          <p:cNvSpPr>
            <a:spLocks noGrp="1" noChangeArrowheads="1"/>
          </p:cNvSpPr>
          <p:nvPr>
            <p:ph type="dt" sz="half" idx="10"/>
          </p:nvPr>
        </p:nvSpPr>
        <p:spPr>
          <a:ln/>
        </p:spPr>
        <p:txBody>
          <a:bodyPr/>
          <a:lstStyle>
            <a:lvl1pPr>
              <a:defRPr/>
            </a:lvl1pPr>
          </a:lstStyle>
          <a:p>
            <a:pPr>
              <a:defRPr/>
            </a:pPr>
            <a:endParaRPr lang="en-US">
              <a:solidFill>
                <a:srgbClr val="EAEAEA"/>
              </a:solidFill>
            </a:endParaRPr>
          </a:p>
        </p:txBody>
      </p:sp>
      <p:sp>
        <p:nvSpPr>
          <p:cNvPr id="6" name="Rectangle 69"/>
          <p:cNvSpPr>
            <a:spLocks noGrp="1" noChangeArrowheads="1"/>
          </p:cNvSpPr>
          <p:nvPr>
            <p:ph type="ftr" sz="quarter" idx="11"/>
          </p:nvPr>
        </p:nvSpPr>
        <p:spPr>
          <a:ln/>
        </p:spPr>
        <p:txBody>
          <a:bodyPr/>
          <a:lstStyle>
            <a:lvl1pPr>
              <a:defRPr/>
            </a:lvl1pPr>
          </a:lstStyle>
          <a:p>
            <a:pPr>
              <a:defRPr/>
            </a:pPr>
            <a:endParaRPr lang="en-US">
              <a:solidFill>
                <a:srgbClr val="EAEAEA"/>
              </a:solidFill>
            </a:endParaRPr>
          </a:p>
        </p:txBody>
      </p:sp>
      <p:sp>
        <p:nvSpPr>
          <p:cNvPr id="7" name="Rectangle 70"/>
          <p:cNvSpPr>
            <a:spLocks noGrp="1" noChangeArrowheads="1"/>
          </p:cNvSpPr>
          <p:nvPr>
            <p:ph type="sldNum" sz="quarter" idx="12"/>
          </p:nvPr>
        </p:nvSpPr>
        <p:spPr>
          <a:ln/>
        </p:spPr>
        <p:txBody>
          <a:bodyPr/>
          <a:lstStyle>
            <a:lvl1pPr>
              <a:defRPr/>
            </a:lvl1pPr>
          </a:lstStyle>
          <a:p>
            <a:pPr>
              <a:defRPr/>
            </a:pPr>
            <a:fld id="{1EB7C209-A876-45A8-A961-9B852D865706}" type="slidenum">
              <a:rPr lang="ar-SA">
                <a:solidFill>
                  <a:srgbClr val="EAEAEA"/>
                </a:solidFill>
              </a:rPr>
              <a:pPr>
                <a:defRPr/>
              </a:pPr>
              <a:t>‹#›</a:t>
            </a:fld>
            <a:endParaRPr lang="en-US">
              <a:solidFill>
                <a:srgbClr val="EAEAEA"/>
              </a:solidFill>
            </a:endParaRPr>
          </a:p>
        </p:txBody>
      </p:sp>
    </p:spTree>
    <p:extLst>
      <p:ext uri="{BB962C8B-B14F-4D97-AF65-F5344CB8AC3E}">
        <p14:creationId xmlns:p14="http://schemas.microsoft.com/office/powerpoint/2010/main" val="75634325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Rectangle 68"/>
          <p:cNvSpPr>
            <a:spLocks noGrp="1" noChangeArrowheads="1"/>
          </p:cNvSpPr>
          <p:nvPr>
            <p:ph type="dt" sz="half" idx="10"/>
          </p:nvPr>
        </p:nvSpPr>
        <p:spPr>
          <a:ln/>
        </p:spPr>
        <p:txBody>
          <a:bodyPr/>
          <a:lstStyle>
            <a:lvl1pPr>
              <a:defRPr/>
            </a:lvl1pPr>
          </a:lstStyle>
          <a:p>
            <a:pPr>
              <a:defRPr/>
            </a:pPr>
            <a:endParaRPr lang="en-US">
              <a:solidFill>
                <a:srgbClr val="EAEAEA"/>
              </a:solidFill>
            </a:endParaRPr>
          </a:p>
        </p:txBody>
      </p:sp>
      <p:sp>
        <p:nvSpPr>
          <p:cNvPr id="8" name="Rectangle 69"/>
          <p:cNvSpPr>
            <a:spLocks noGrp="1" noChangeArrowheads="1"/>
          </p:cNvSpPr>
          <p:nvPr>
            <p:ph type="ftr" sz="quarter" idx="11"/>
          </p:nvPr>
        </p:nvSpPr>
        <p:spPr>
          <a:ln/>
        </p:spPr>
        <p:txBody>
          <a:bodyPr/>
          <a:lstStyle>
            <a:lvl1pPr>
              <a:defRPr/>
            </a:lvl1pPr>
          </a:lstStyle>
          <a:p>
            <a:pPr>
              <a:defRPr/>
            </a:pPr>
            <a:endParaRPr lang="en-US">
              <a:solidFill>
                <a:srgbClr val="EAEAEA"/>
              </a:solidFill>
            </a:endParaRPr>
          </a:p>
        </p:txBody>
      </p:sp>
      <p:sp>
        <p:nvSpPr>
          <p:cNvPr id="9" name="Rectangle 70"/>
          <p:cNvSpPr>
            <a:spLocks noGrp="1" noChangeArrowheads="1"/>
          </p:cNvSpPr>
          <p:nvPr>
            <p:ph type="sldNum" sz="quarter" idx="12"/>
          </p:nvPr>
        </p:nvSpPr>
        <p:spPr>
          <a:ln/>
        </p:spPr>
        <p:txBody>
          <a:bodyPr/>
          <a:lstStyle>
            <a:lvl1pPr>
              <a:defRPr/>
            </a:lvl1pPr>
          </a:lstStyle>
          <a:p>
            <a:pPr>
              <a:defRPr/>
            </a:pPr>
            <a:fld id="{B18B6C58-06E1-4D3C-9F96-09FF7E89BF73}" type="slidenum">
              <a:rPr lang="ar-SA">
                <a:solidFill>
                  <a:srgbClr val="EAEAEA"/>
                </a:solidFill>
              </a:rPr>
              <a:pPr>
                <a:defRPr/>
              </a:pPr>
              <a:t>‹#›</a:t>
            </a:fld>
            <a:endParaRPr lang="en-US">
              <a:solidFill>
                <a:srgbClr val="EAEAEA"/>
              </a:solidFill>
            </a:endParaRPr>
          </a:p>
        </p:txBody>
      </p:sp>
    </p:spTree>
    <p:extLst>
      <p:ext uri="{BB962C8B-B14F-4D97-AF65-F5344CB8AC3E}">
        <p14:creationId xmlns:p14="http://schemas.microsoft.com/office/powerpoint/2010/main" val="1026323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Rectangle 68"/>
          <p:cNvSpPr>
            <a:spLocks noGrp="1" noChangeArrowheads="1"/>
          </p:cNvSpPr>
          <p:nvPr>
            <p:ph type="dt" sz="half" idx="10"/>
          </p:nvPr>
        </p:nvSpPr>
        <p:spPr>
          <a:ln/>
        </p:spPr>
        <p:txBody>
          <a:bodyPr/>
          <a:lstStyle>
            <a:lvl1pPr>
              <a:defRPr/>
            </a:lvl1pPr>
          </a:lstStyle>
          <a:p>
            <a:pPr>
              <a:defRPr/>
            </a:pPr>
            <a:endParaRPr lang="en-US">
              <a:solidFill>
                <a:srgbClr val="EAEAEA"/>
              </a:solidFill>
            </a:endParaRPr>
          </a:p>
        </p:txBody>
      </p:sp>
      <p:sp>
        <p:nvSpPr>
          <p:cNvPr id="4" name="Rectangle 69"/>
          <p:cNvSpPr>
            <a:spLocks noGrp="1" noChangeArrowheads="1"/>
          </p:cNvSpPr>
          <p:nvPr>
            <p:ph type="ftr" sz="quarter" idx="11"/>
          </p:nvPr>
        </p:nvSpPr>
        <p:spPr>
          <a:ln/>
        </p:spPr>
        <p:txBody>
          <a:bodyPr/>
          <a:lstStyle>
            <a:lvl1pPr>
              <a:defRPr/>
            </a:lvl1pPr>
          </a:lstStyle>
          <a:p>
            <a:pPr>
              <a:defRPr/>
            </a:pPr>
            <a:endParaRPr lang="en-US">
              <a:solidFill>
                <a:srgbClr val="EAEAEA"/>
              </a:solidFill>
            </a:endParaRPr>
          </a:p>
        </p:txBody>
      </p:sp>
      <p:sp>
        <p:nvSpPr>
          <p:cNvPr id="5" name="Rectangle 70"/>
          <p:cNvSpPr>
            <a:spLocks noGrp="1" noChangeArrowheads="1"/>
          </p:cNvSpPr>
          <p:nvPr>
            <p:ph type="sldNum" sz="quarter" idx="12"/>
          </p:nvPr>
        </p:nvSpPr>
        <p:spPr>
          <a:ln/>
        </p:spPr>
        <p:txBody>
          <a:bodyPr/>
          <a:lstStyle>
            <a:lvl1pPr>
              <a:defRPr/>
            </a:lvl1pPr>
          </a:lstStyle>
          <a:p>
            <a:pPr>
              <a:defRPr/>
            </a:pPr>
            <a:fld id="{3FEC5637-1442-44E8-A358-676F5378678A}" type="slidenum">
              <a:rPr lang="ar-SA">
                <a:solidFill>
                  <a:srgbClr val="EAEAEA"/>
                </a:solidFill>
              </a:rPr>
              <a:pPr>
                <a:defRPr/>
              </a:pPr>
              <a:t>‹#›</a:t>
            </a:fld>
            <a:endParaRPr lang="en-US">
              <a:solidFill>
                <a:srgbClr val="EAEAEA"/>
              </a:solidFill>
            </a:endParaRPr>
          </a:p>
        </p:txBody>
      </p:sp>
    </p:spTree>
    <p:extLst>
      <p:ext uri="{BB962C8B-B14F-4D97-AF65-F5344CB8AC3E}">
        <p14:creationId xmlns:p14="http://schemas.microsoft.com/office/powerpoint/2010/main" val="306213069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68"/>
          <p:cNvSpPr>
            <a:spLocks noGrp="1" noChangeArrowheads="1"/>
          </p:cNvSpPr>
          <p:nvPr>
            <p:ph type="dt" sz="half" idx="10"/>
          </p:nvPr>
        </p:nvSpPr>
        <p:spPr>
          <a:ln/>
        </p:spPr>
        <p:txBody>
          <a:bodyPr/>
          <a:lstStyle>
            <a:lvl1pPr>
              <a:defRPr/>
            </a:lvl1pPr>
          </a:lstStyle>
          <a:p>
            <a:pPr>
              <a:defRPr/>
            </a:pPr>
            <a:endParaRPr lang="en-US">
              <a:solidFill>
                <a:srgbClr val="EAEAEA"/>
              </a:solidFill>
            </a:endParaRPr>
          </a:p>
        </p:txBody>
      </p:sp>
      <p:sp>
        <p:nvSpPr>
          <p:cNvPr id="3" name="Rectangle 69"/>
          <p:cNvSpPr>
            <a:spLocks noGrp="1" noChangeArrowheads="1"/>
          </p:cNvSpPr>
          <p:nvPr>
            <p:ph type="ftr" sz="quarter" idx="11"/>
          </p:nvPr>
        </p:nvSpPr>
        <p:spPr>
          <a:ln/>
        </p:spPr>
        <p:txBody>
          <a:bodyPr/>
          <a:lstStyle>
            <a:lvl1pPr>
              <a:defRPr/>
            </a:lvl1pPr>
          </a:lstStyle>
          <a:p>
            <a:pPr>
              <a:defRPr/>
            </a:pPr>
            <a:endParaRPr lang="en-US">
              <a:solidFill>
                <a:srgbClr val="EAEAEA"/>
              </a:solidFill>
            </a:endParaRPr>
          </a:p>
        </p:txBody>
      </p:sp>
      <p:sp>
        <p:nvSpPr>
          <p:cNvPr id="4" name="Rectangle 70"/>
          <p:cNvSpPr>
            <a:spLocks noGrp="1" noChangeArrowheads="1"/>
          </p:cNvSpPr>
          <p:nvPr>
            <p:ph type="sldNum" sz="quarter" idx="12"/>
          </p:nvPr>
        </p:nvSpPr>
        <p:spPr>
          <a:ln/>
        </p:spPr>
        <p:txBody>
          <a:bodyPr/>
          <a:lstStyle>
            <a:lvl1pPr>
              <a:defRPr/>
            </a:lvl1pPr>
          </a:lstStyle>
          <a:p>
            <a:pPr>
              <a:defRPr/>
            </a:pPr>
            <a:fld id="{8ABDF257-AD58-4D92-A709-86B09A0443CC}" type="slidenum">
              <a:rPr lang="ar-SA">
                <a:solidFill>
                  <a:srgbClr val="EAEAEA"/>
                </a:solidFill>
              </a:rPr>
              <a:pPr>
                <a:defRPr/>
              </a:pPr>
              <a:t>‹#›</a:t>
            </a:fld>
            <a:endParaRPr lang="en-US">
              <a:solidFill>
                <a:srgbClr val="EAEAEA"/>
              </a:solidFill>
            </a:endParaRPr>
          </a:p>
        </p:txBody>
      </p:sp>
    </p:spTree>
    <p:extLst>
      <p:ext uri="{BB962C8B-B14F-4D97-AF65-F5344CB8AC3E}">
        <p14:creationId xmlns:p14="http://schemas.microsoft.com/office/powerpoint/2010/main" val="2677603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396D706-1F3E-456E-BD13-91CDE8ADCF99}" type="datetime8">
              <a:rPr lang="ar-IQ" smtClean="0"/>
              <a:pPr/>
              <a:t>16 نيسان، 21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5BFF15C-F698-4E8E-B3DC-8AB73F88D76A}"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68"/>
          <p:cNvSpPr>
            <a:spLocks noGrp="1" noChangeArrowheads="1"/>
          </p:cNvSpPr>
          <p:nvPr>
            <p:ph type="dt" sz="half" idx="10"/>
          </p:nvPr>
        </p:nvSpPr>
        <p:spPr>
          <a:ln/>
        </p:spPr>
        <p:txBody>
          <a:bodyPr/>
          <a:lstStyle>
            <a:lvl1pPr>
              <a:defRPr/>
            </a:lvl1pPr>
          </a:lstStyle>
          <a:p>
            <a:pPr>
              <a:defRPr/>
            </a:pPr>
            <a:endParaRPr lang="en-US">
              <a:solidFill>
                <a:srgbClr val="EAEAEA"/>
              </a:solidFill>
            </a:endParaRPr>
          </a:p>
        </p:txBody>
      </p:sp>
      <p:sp>
        <p:nvSpPr>
          <p:cNvPr id="6" name="Rectangle 69"/>
          <p:cNvSpPr>
            <a:spLocks noGrp="1" noChangeArrowheads="1"/>
          </p:cNvSpPr>
          <p:nvPr>
            <p:ph type="ftr" sz="quarter" idx="11"/>
          </p:nvPr>
        </p:nvSpPr>
        <p:spPr>
          <a:ln/>
        </p:spPr>
        <p:txBody>
          <a:bodyPr/>
          <a:lstStyle>
            <a:lvl1pPr>
              <a:defRPr/>
            </a:lvl1pPr>
          </a:lstStyle>
          <a:p>
            <a:pPr>
              <a:defRPr/>
            </a:pPr>
            <a:endParaRPr lang="en-US">
              <a:solidFill>
                <a:srgbClr val="EAEAEA"/>
              </a:solidFill>
            </a:endParaRPr>
          </a:p>
        </p:txBody>
      </p:sp>
      <p:sp>
        <p:nvSpPr>
          <p:cNvPr id="7" name="Rectangle 70"/>
          <p:cNvSpPr>
            <a:spLocks noGrp="1" noChangeArrowheads="1"/>
          </p:cNvSpPr>
          <p:nvPr>
            <p:ph type="sldNum" sz="quarter" idx="12"/>
          </p:nvPr>
        </p:nvSpPr>
        <p:spPr>
          <a:ln/>
        </p:spPr>
        <p:txBody>
          <a:bodyPr/>
          <a:lstStyle>
            <a:lvl1pPr>
              <a:defRPr/>
            </a:lvl1pPr>
          </a:lstStyle>
          <a:p>
            <a:pPr>
              <a:defRPr/>
            </a:pPr>
            <a:fld id="{A95B8DEE-75DA-4D27-9E0B-B1BE30A6870A}" type="slidenum">
              <a:rPr lang="ar-SA">
                <a:solidFill>
                  <a:srgbClr val="EAEAEA"/>
                </a:solidFill>
              </a:rPr>
              <a:pPr>
                <a:defRPr/>
              </a:pPr>
              <a:t>‹#›</a:t>
            </a:fld>
            <a:endParaRPr lang="en-US">
              <a:solidFill>
                <a:srgbClr val="EAEAEA"/>
              </a:solidFill>
            </a:endParaRPr>
          </a:p>
        </p:txBody>
      </p:sp>
    </p:spTree>
    <p:extLst>
      <p:ext uri="{BB962C8B-B14F-4D97-AF65-F5344CB8AC3E}">
        <p14:creationId xmlns:p14="http://schemas.microsoft.com/office/powerpoint/2010/main" val="421105911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68"/>
          <p:cNvSpPr>
            <a:spLocks noGrp="1" noChangeArrowheads="1"/>
          </p:cNvSpPr>
          <p:nvPr>
            <p:ph type="dt" sz="half" idx="10"/>
          </p:nvPr>
        </p:nvSpPr>
        <p:spPr>
          <a:ln/>
        </p:spPr>
        <p:txBody>
          <a:bodyPr/>
          <a:lstStyle>
            <a:lvl1pPr>
              <a:defRPr/>
            </a:lvl1pPr>
          </a:lstStyle>
          <a:p>
            <a:pPr>
              <a:defRPr/>
            </a:pPr>
            <a:endParaRPr lang="en-US">
              <a:solidFill>
                <a:srgbClr val="EAEAEA"/>
              </a:solidFill>
            </a:endParaRPr>
          </a:p>
        </p:txBody>
      </p:sp>
      <p:sp>
        <p:nvSpPr>
          <p:cNvPr id="6" name="Rectangle 69"/>
          <p:cNvSpPr>
            <a:spLocks noGrp="1" noChangeArrowheads="1"/>
          </p:cNvSpPr>
          <p:nvPr>
            <p:ph type="ftr" sz="quarter" idx="11"/>
          </p:nvPr>
        </p:nvSpPr>
        <p:spPr>
          <a:ln/>
        </p:spPr>
        <p:txBody>
          <a:bodyPr/>
          <a:lstStyle>
            <a:lvl1pPr>
              <a:defRPr/>
            </a:lvl1pPr>
          </a:lstStyle>
          <a:p>
            <a:pPr>
              <a:defRPr/>
            </a:pPr>
            <a:endParaRPr lang="en-US">
              <a:solidFill>
                <a:srgbClr val="EAEAEA"/>
              </a:solidFill>
            </a:endParaRPr>
          </a:p>
        </p:txBody>
      </p:sp>
      <p:sp>
        <p:nvSpPr>
          <p:cNvPr id="7" name="Rectangle 70"/>
          <p:cNvSpPr>
            <a:spLocks noGrp="1" noChangeArrowheads="1"/>
          </p:cNvSpPr>
          <p:nvPr>
            <p:ph type="sldNum" sz="quarter" idx="12"/>
          </p:nvPr>
        </p:nvSpPr>
        <p:spPr>
          <a:ln/>
        </p:spPr>
        <p:txBody>
          <a:bodyPr/>
          <a:lstStyle>
            <a:lvl1pPr>
              <a:defRPr/>
            </a:lvl1pPr>
          </a:lstStyle>
          <a:p>
            <a:pPr>
              <a:defRPr/>
            </a:pPr>
            <a:fld id="{F7AE0033-1CFD-4789-BE00-D42ED64CA17D}" type="slidenum">
              <a:rPr lang="ar-SA">
                <a:solidFill>
                  <a:srgbClr val="EAEAEA"/>
                </a:solidFill>
              </a:rPr>
              <a:pPr>
                <a:defRPr/>
              </a:pPr>
              <a:t>‹#›</a:t>
            </a:fld>
            <a:endParaRPr lang="en-US">
              <a:solidFill>
                <a:srgbClr val="EAEAEA"/>
              </a:solidFill>
            </a:endParaRPr>
          </a:p>
        </p:txBody>
      </p:sp>
    </p:spTree>
    <p:extLst>
      <p:ext uri="{BB962C8B-B14F-4D97-AF65-F5344CB8AC3E}">
        <p14:creationId xmlns:p14="http://schemas.microsoft.com/office/powerpoint/2010/main" val="106986584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Rectangle 68"/>
          <p:cNvSpPr>
            <a:spLocks noGrp="1" noChangeArrowheads="1"/>
          </p:cNvSpPr>
          <p:nvPr>
            <p:ph type="dt" sz="half" idx="10"/>
          </p:nvPr>
        </p:nvSpPr>
        <p:spPr>
          <a:ln/>
        </p:spPr>
        <p:txBody>
          <a:bodyPr/>
          <a:lstStyle>
            <a:lvl1pPr>
              <a:defRPr/>
            </a:lvl1pPr>
          </a:lstStyle>
          <a:p>
            <a:pPr>
              <a:defRPr/>
            </a:pPr>
            <a:endParaRPr lang="en-US">
              <a:solidFill>
                <a:srgbClr val="EAEAEA"/>
              </a:solidFill>
            </a:endParaRPr>
          </a:p>
        </p:txBody>
      </p:sp>
      <p:sp>
        <p:nvSpPr>
          <p:cNvPr id="5" name="Rectangle 69"/>
          <p:cNvSpPr>
            <a:spLocks noGrp="1" noChangeArrowheads="1"/>
          </p:cNvSpPr>
          <p:nvPr>
            <p:ph type="ftr" sz="quarter" idx="11"/>
          </p:nvPr>
        </p:nvSpPr>
        <p:spPr>
          <a:ln/>
        </p:spPr>
        <p:txBody>
          <a:bodyPr/>
          <a:lstStyle>
            <a:lvl1pPr>
              <a:defRPr/>
            </a:lvl1pPr>
          </a:lstStyle>
          <a:p>
            <a:pPr>
              <a:defRPr/>
            </a:pPr>
            <a:endParaRPr lang="en-US">
              <a:solidFill>
                <a:srgbClr val="EAEAEA"/>
              </a:solidFill>
            </a:endParaRPr>
          </a:p>
        </p:txBody>
      </p:sp>
      <p:sp>
        <p:nvSpPr>
          <p:cNvPr id="6" name="Rectangle 70"/>
          <p:cNvSpPr>
            <a:spLocks noGrp="1" noChangeArrowheads="1"/>
          </p:cNvSpPr>
          <p:nvPr>
            <p:ph type="sldNum" sz="quarter" idx="12"/>
          </p:nvPr>
        </p:nvSpPr>
        <p:spPr>
          <a:ln/>
        </p:spPr>
        <p:txBody>
          <a:bodyPr/>
          <a:lstStyle>
            <a:lvl1pPr>
              <a:defRPr/>
            </a:lvl1pPr>
          </a:lstStyle>
          <a:p>
            <a:pPr>
              <a:defRPr/>
            </a:pPr>
            <a:fld id="{33C1815F-E08B-4286-AF25-0B94FB70EB9B}" type="slidenum">
              <a:rPr lang="ar-SA">
                <a:solidFill>
                  <a:srgbClr val="EAEAEA"/>
                </a:solidFill>
              </a:rPr>
              <a:pPr>
                <a:defRPr/>
              </a:pPr>
              <a:t>‹#›</a:t>
            </a:fld>
            <a:endParaRPr lang="en-US">
              <a:solidFill>
                <a:srgbClr val="EAEAEA"/>
              </a:solidFill>
            </a:endParaRPr>
          </a:p>
        </p:txBody>
      </p:sp>
    </p:spTree>
    <p:extLst>
      <p:ext uri="{BB962C8B-B14F-4D97-AF65-F5344CB8AC3E}">
        <p14:creationId xmlns:p14="http://schemas.microsoft.com/office/powerpoint/2010/main" val="392977209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6225" y="273050"/>
            <a:ext cx="2055813" cy="5822950"/>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5613" y="273050"/>
            <a:ext cx="6018212" cy="582295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Rectangle 68"/>
          <p:cNvSpPr>
            <a:spLocks noGrp="1" noChangeArrowheads="1"/>
          </p:cNvSpPr>
          <p:nvPr>
            <p:ph type="dt" sz="half" idx="10"/>
          </p:nvPr>
        </p:nvSpPr>
        <p:spPr>
          <a:ln/>
        </p:spPr>
        <p:txBody>
          <a:bodyPr/>
          <a:lstStyle>
            <a:lvl1pPr>
              <a:defRPr/>
            </a:lvl1pPr>
          </a:lstStyle>
          <a:p>
            <a:pPr>
              <a:defRPr/>
            </a:pPr>
            <a:endParaRPr lang="en-US">
              <a:solidFill>
                <a:srgbClr val="EAEAEA"/>
              </a:solidFill>
            </a:endParaRPr>
          </a:p>
        </p:txBody>
      </p:sp>
      <p:sp>
        <p:nvSpPr>
          <p:cNvPr id="5" name="Rectangle 69"/>
          <p:cNvSpPr>
            <a:spLocks noGrp="1" noChangeArrowheads="1"/>
          </p:cNvSpPr>
          <p:nvPr>
            <p:ph type="ftr" sz="quarter" idx="11"/>
          </p:nvPr>
        </p:nvSpPr>
        <p:spPr>
          <a:ln/>
        </p:spPr>
        <p:txBody>
          <a:bodyPr/>
          <a:lstStyle>
            <a:lvl1pPr>
              <a:defRPr/>
            </a:lvl1pPr>
          </a:lstStyle>
          <a:p>
            <a:pPr>
              <a:defRPr/>
            </a:pPr>
            <a:endParaRPr lang="en-US">
              <a:solidFill>
                <a:srgbClr val="EAEAEA"/>
              </a:solidFill>
            </a:endParaRPr>
          </a:p>
        </p:txBody>
      </p:sp>
      <p:sp>
        <p:nvSpPr>
          <p:cNvPr id="6" name="Rectangle 70"/>
          <p:cNvSpPr>
            <a:spLocks noGrp="1" noChangeArrowheads="1"/>
          </p:cNvSpPr>
          <p:nvPr>
            <p:ph type="sldNum" sz="quarter" idx="12"/>
          </p:nvPr>
        </p:nvSpPr>
        <p:spPr>
          <a:ln/>
        </p:spPr>
        <p:txBody>
          <a:bodyPr/>
          <a:lstStyle>
            <a:lvl1pPr>
              <a:defRPr/>
            </a:lvl1pPr>
          </a:lstStyle>
          <a:p>
            <a:pPr>
              <a:defRPr/>
            </a:pPr>
            <a:fld id="{25EB989A-5CD9-42D7-9B1D-4790A2636795}" type="slidenum">
              <a:rPr lang="ar-SA">
                <a:solidFill>
                  <a:srgbClr val="EAEAEA"/>
                </a:solidFill>
              </a:rPr>
              <a:pPr>
                <a:defRPr/>
              </a:pPr>
              <a:t>‹#›</a:t>
            </a:fld>
            <a:endParaRPr lang="en-US">
              <a:solidFill>
                <a:srgbClr val="EAEAEA"/>
              </a:solidFill>
            </a:endParaRPr>
          </a:p>
        </p:txBody>
      </p:sp>
    </p:spTree>
    <p:extLst>
      <p:ext uri="{BB962C8B-B14F-4D97-AF65-F5344CB8AC3E}">
        <p14:creationId xmlns:p14="http://schemas.microsoft.com/office/powerpoint/2010/main" val="4214433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DA07C0F-9178-48D0-9B1B-2084B299D407}" type="datetime8">
              <a:rPr lang="ar-IQ" smtClean="0"/>
              <a:pPr/>
              <a:t>16 نيسان، 21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5BFF15C-F698-4E8E-B3DC-8AB73F88D76A}"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B16A03D-D2C0-4C56-A82D-458334FE5AE8}" type="datetime8">
              <a:rPr lang="ar-IQ" smtClean="0"/>
              <a:pPr/>
              <a:t>16 نيسان، 21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5BFF15C-F698-4E8E-B3DC-8AB73F88D76A}"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A37222D-67B6-40EE-8F1C-57CE0E6179E1}" type="datetime8">
              <a:rPr lang="ar-IQ" smtClean="0"/>
              <a:pPr/>
              <a:t>16 نيسان، 21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5BFF15C-F698-4E8E-B3DC-8AB73F88D76A}"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A80EDC-BBB7-4DD8-BE20-8214F8681BE0}" type="datetime8">
              <a:rPr lang="ar-IQ" smtClean="0"/>
              <a:pPr/>
              <a:t>16 نيسان، 21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5BFF15C-F698-4E8E-B3DC-8AB73F88D76A}"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430CAFE-0E15-44CC-9D74-FAAA34603497}" type="datetime8">
              <a:rPr lang="ar-IQ" smtClean="0"/>
              <a:pPr/>
              <a:t>16 نيسان، 21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5BFF15C-F698-4E8E-B3DC-8AB73F88D76A}"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8B1B537-5C38-4D43-A28B-D5585B3EF1B5}" type="datetime8">
              <a:rPr lang="ar-IQ" smtClean="0"/>
              <a:pPr/>
              <a:t>16 نيسان، 21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65BFF15C-F698-4E8E-B3DC-8AB73F88D76A}" type="slidenum">
              <a:rPr lang="ar-IQ" smtClean="0"/>
              <a:pPr/>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47E78D8-7B96-420D-B636-5BA436A7D272}" type="datetime8">
              <a:rPr lang="ar-IQ" smtClean="0"/>
              <a:pPr/>
              <a:t>16 نيسان، 21</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5BFF15C-F698-4E8E-B3DC-8AB73F88D76A}" type="slidenum">
              <a:rPr lang="ar-IQ" smtClean="0"/>
              <a:pPr/>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63529"/>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2413" cy="6856413"/>
            <a:chOff x="0" y="0"/>
            <a:chExt cx="5759" cy="4319"/>
          </a:xfrm>
        </p:grpSpPr>
        <p:sp>
          <p:nvSpPr>
            <p:cNvPr id="43011" name="Freeform 3"/>
            <p:cNvSpPr>
              <a:spLocks/>
            </p:cNvSpPr>
            <p:nvPr userDrawn="1"/>
          </p:nvSpPr>
          <p:spPr bwMode="hidden">
            <a:xfrm>
              <a:off x="0" y="0"/>
              <a:ext cx="5758" cy="1043"/>
            </a:xfrm>
            <a:custGeom>
              <a:avLst/>
              <a:gdLst>
                <a:gd name="T0" fmla="*/ 5740 w 5740"/>
                <a:gd name="T1" fmla="*/ 1043 h 1043"/>
                <a:gd name="T2" fmla="*/ 0 w 5740"/>
                <a:gd name="T3" fmla="*/ 1043 h 1043"/>
                <a:gd name="T4" fmla="*/ 0 w 5740"/>
                <a:gd name="T5" fmla="*/ 0 h 1043"/>
                <a:gd name="T6" fmla="*/ 5740 w 5740"/>
                <a:gd name="T7" fmla="*/ 0 h 1043"/>
                <a:gd name="T8" fmla="*/ 5740 w 5740"/>
                <a:gd name="T9" fmla="*/ 1043 h 1043"/>
                <a:gd name="T10" fmla="*/ 5740 w 5740"/>
                <a:gd name="T11" fmla="*/ 1043 h 1043"/>
              </a:gdLst>
              <a:ahLst/>
              <a:cxnLst>
                <a:cxn ang="0">
                  <a:pos x="T0" y="T1"/>
                </a:cxn>
                <a:cxn ang="0">
                  <a:pos x="T2" y="T3"/>
                </a:cxn>
                <a:cxn ang="0">
                  <a:pos x="T4" y="T5"/>
                </a:cxn>
                <a:cxn ang="0">
                  <a:pos x="T6" y="T7"/>
                </a:cxn>
                <a:cxn ang="0">
                  <a:pos x="T8" y="T9"/>
                </a:cxn>
                <a:cxn ang="0">
                  <a:pos x="T10" y="T11"/>
                </a:cxn>
              </a:cxnLst>
              <a:rect l="0" t="0" r="r" b="b"/>
              <a:pathLst>
                <a:path w="5740" h="1043">
                  <a:moveTo>
                    <a:pt x="5740" y="1043"/>
                  </a:moveTo>
                  <a:lnTo>
                    <a:pt x="0" y="1043"/>
                  </a:lnTo>
                  <a:lnTo>
                    <a:pt x="0" y="0"/>
                  </a:lnTo>
                  <a:lnTo>
                    <a:pt x="5740" y="0"/>
                  </a:lnTo>
                  <a:lnTo>
                    <a:pt x="5740" y="1043"/>
                  </a:lnTo>
                  <a:lnTo>
                    <a:pt x="5740" y="1043"/>
                  </a:lnTo>
                  <a:close/>
                </a:path>
              </a:pathLst>
            </a:custGeom>
            <a:gradFill rotWithShape="0">
              <a:gsLst>
                <a:gs pos="0">
                  <a:schemeClr val="bg1"/>
                </a:gs>
                <a:gs pos="100000">
                  <a:schemeClr val="bg1">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grpSp>
          <p:nvGrpSpPr>
            <p:cNvPr id="1033" name="Group 4"/>
            <p:cNvGrpSpPr>
              <a:grpSpLocks/>
            </p:cNvGrpSpPr>
            <p:nvPr userDrawn="1"/>
          </p:nvGrpSpPr>
          <p:grpSpPr bwMode="auto">
            <a:xfrm>
              <a:off x="0" y="0"/>
              <a:ext cx="5759" cy="4319"/>
              <a:chOff x="0" y="0"/>
              <a:chExt cx="5759" cy="4319"/>
            </a:xfrm>
          </p:grpSpPr>
          <p:sp>
            <p:nvSpPr>
              <p:cNvPr id="43013" name="Freeform 5"/>
              <p:cNvSpPr>
                <a:spLocks/>
              </p:cNvSpPr>
              <p:nvPr userDrawn="1"/>
            </p:nvSpPr>
            <p:spPr bwMode="hidden">
              <a:xfrm>
                <a:off x="1" y="1040"/>
                <a:ext cx="5758" cy="18"/>
              </a:xfrm>
              <a:custGeom>
                <a:avLst/>
                <a:gdLst>
                  <a:gd name="T0" fmla="*/ 5740 w 5740"/>
                  <a:gd name="T1" fmla="*/ 0 h 18"/>
                  <a:gd name="T2" fmla="*/ 0 w 5740"/>
                  <a:gd name="T3" fmla="*/ 0 h 18"/>
                  <a:gd name="T4" fmla="*/ 0 w 5740"/>
                  <a:gd name="T5" fmla="*/ 18 h 18"/>
                  <a:gd name="T6" fmla="*/ 5740 w 5740"/>
                  <a:gd name="T7" fmla="*/ 18 h 18"/>
                  <a:gd name="T8" fmla="*/ 5740 w 5740"/>
                  <a:gd name="T9" fmla="*/ 0 h 18"/>
                  <a:gd name="T10" fmla="*/ 5740 w 5740"/>
                  <a:gd name="T11" fmla="*/ 0 h 18"/>
                </a:gdLst>
                <a:ahLst/>
                <a:cxnLst>
                  <a:cxn ang="0">
                    <a:pos x="T0" y="T1"/>
                  </a:cxn>
                  <a:cxn ang="0">
                    <a:pos x="T2" y="T3"/>
                  </a:cxn>
                  <a:cxn ang="0">
                    <a:pos x="T4" y="T5"/>
                  </a:cxn>
                  <a:cxn ang="0">
                    <a:pos x="T6" y="T7"/>
                  </a:cxn>
                  <a:cxn ang="0">
                    <a:pos x="T8" y="T9"/>
                  </a:cxn>
                  <a:cxn ang="0">
                    <a:pos x="T10" y="T11"/>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14" name="Freeform 6"/>
              <p:cNvSpPr>
                <a:spLocks/>
              </p:cNvSpPr>
              <p:nvPr userDrawn="1"/>
            </p:nvSpPr>
            <p:spPr bwMode="hidden">
              <a:xfrm>
                <a:off x="0" y="3988"/>
                <a:ext cx="5758" cy="42"/>
              </a:xfrm>
              <a:custGeom>
                <a:avLst/>
                <a:gdLst>
                  <a:gd name="T0" fmla="*/ 0 w 5740"/>
                  <a:gd name="T1" fmla="*/ 42 h 42"/>
                  <a:gd name="T2" fmla="*/ 5740 w 5740"/>
                  <a:gd name="T3" fmla="*/ 42 h 42"/>
                  <a:gd name="T4" fmla="*/ 5740 w 5740"/>
                  <a:gd name="T5" fmla="*/ 0 h 42"/>
                  <a:gd name="T6" fmla="*/ 0 w 5740"/>
                  <a:gd name="T7" fmla="*/ 0 h 42"/>
                  <a:gd name="T8" fmla="*/ 0 w 5740"/>
                  <a:gd name="T9" fmla="*/ 42 h 42"/>
                  <a:gd name="T10" fmla="*/ 0 w 5740"/>
                  <a:gd name="T11" fmla="*/ 42 h 42"/>
                </a:gdLst>
                <a:ahLst/>
                <a:cxnLst>
                  <a:cxn ang="0">
                    <a:pos x="T0" y="T1"/>
                  </a:cxn>
                  <a:cxn ang="0">
                    <a:pos x="T2" y="T3"/>
                  </a:cxn>
                  <a:cxn ang="0">
                    <a:pos x="T4" y="T5"/>
                  </a:cxn>
                  <a:cxn ang="0">
                    <a:pos x="T6" y="T7"/>
                  </a:cxn>
                  <a:cxn ang="0">
                    <a:pos x="T8" y="T9"/>
                  </a:cxn>
                  <a:cxn ang="0">
                    <a:pos x="T10" y="T11"/>
                  </a:cxn>
                </a:cxnLst>
                <a:rect l="0" t="0" r="r" b="b"/>
                <a:pathLst>
                  <a:path w="5740" h="42">
                    <a:moveTo>
                      <a:pt x="0" y="42"/>
                    </a:moveTo>
                    <a:lnTo>
                      <a:pt x="5740" y="42"/>
                    </a:lnTo>
                    <a:lnTo>
                      <a:pt x="5740" y="0"/>
                    </a:lnTo>
                    <a:lnTo>
                      <a:pt x="0" y="0"/>
                    </a:lnTo>
                    <a:lnTo>
                      <a:pt x="0" y="42"/>
                    </a:lnTo>
                    <a:lnTo>
                      <a:pt x="0" y="42"/>
                    </a:lnTo>
                    <a:close/>
                  </a:path>
                </a:pathLst>
              </a:custGeom>
              <a:gradFill rotWithShape="0">
                <a:gsLst>
                  <a:gs pos="0">
                    <a:schemeClr val="bg2">
                      <a:gamma/>
                      <a:shade val="9411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15" name="Freeform 7"/>
              <p:cNvSpPr>
                <a:spLocks/>
              </p:cNvSpPr>
              <p:nvPr userDrawn="1"/>
            </p:nvSpPr>
            <p:spPr bwMode="hidden">
              <a:xfrm>
                <a:off x="0" y="3665"/>
                <a:ext cx="5758" cy="30"/>
              </a:xfrm>
              <a:custGeom>
                <a:avLst/>
                <a:gdLst>
                  <a:gd name="T0" fmla="*/ 0 w 5740"/>
                  <a:gd name="T1" fmla="*/ 30 h 30"/>
                  <a:gd name="T2" fmla="*/ 5740 w 5740"/>
                  <a:gd name="T3" fmla="*/ 30 h 30"/>
                  <a:gd name="T4" fmla="*/ 5740 w 5740"/>
                  <a:gd name="T5" fmla="*/ 0 h 30"/>
                  <a:gd name="T6" fmla="*/ 0 w 5740"/>
                  <a:gd name="T7" fmla="*/ 0 h 30"/>
                  <a:gd name="T8" fmla="*/ 0 w 5740"/>
                  <a:gd name="T9" fmla="*/ 30 h 30"/>
                  <a:gd name="T10" fmla="*/ 0 w 5740"/>
                  <a:gd name="T11" fmla="*/ 30 h 30"/>
                </a:gdLst>
                <a:ahLst/>
                <a:cxnLst>
                  <a:cxn ang="0">
                    <a:pos x="T0" y="T1"/>
                  </a:cxn>
                  <a:cxn ang="0">
                    <a:pos x="T2" y="T3"/>
                  </a:cxn>
                  <a:cxn ang="0">
                    <a:pos x="T4" y="T5"/>
                  </a:cxn>
                  <a:cxn ang="0">
                    <a:pos x="T6" y="T7"/>
                  </a:cxn>
                  <a:cxn ang="0">
                    <a:pos x="T8" y="T9"/>
                  </a:cxn>
                  <a:cxn ang="0">
                    <a:pos x="T10" y="T11"/>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411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16" name="Freeform 8"/>
              <p:cNvSpPr>
                <a:spLocks/>
              </p:cNvSpPr>
              <p:nvPr userDrawn="1"/>
            </p:nvSpPr>
            <p:spPr bwMode="hidden">
              <a:xfrm>
                <a:off x="0" y="3364"/>
                <a:ext cx="5758" cy="30"/>
              </a:xfrm>
              <a:custGeom>
                <a:avLst/>
                <a:gdLst>
                  <a:gd name="T0" fmla="*/ 0 w 5740"/>
                  <a:gd name="T1" fmla="*/ 30 h 30"/>
                  <a:gd name="T2" fmla="*/ 5740 w 5740"/>
                  <a:gd name="T3" fmla="*/ 30 h 30"/>
                  <a:gd name="T4" fmla="*/ 5740 w 5740"/>
                  <a:gd name="T5" fmla="*/ 0 h 30"/>
                  <a:gd name="T6" fmla="*/ 0 w 5740"/>
                  <a:gd name="T7" fmla="*/ 0 h 30"/>
                  <a:gd name="T8" fmla="*/ 0 w 5740"/>
                  <a:gd name="T9" fmla="*/ 30 h 30"/>
                  <a:gd name="T10" fmla="*/ 0 w 5740"/>
                  <a:gd name="T11" fmla="*/ 30 h 30"/>
                </a:gdLst>
                <a:ahLst/>
                <a:cxnLst>
                  <a:cxn ang="0">
                    <a:pos x="T0" y="T1"/>
                  </a:cxn>
                  <a:cxn ang="0">
                    <a:pos x="T2" y="T3"/>
                  </a:cxn>
                  <a:cxn ang="0">
                    <a:pos x="T4" y="T5"/>
                  </a:cxn>
                  <a:cxn ang="0">
                    <a:pos x="T6" y="T7"/>
                  </a:cxn>
                  <a:cxn ang="0">
                    <a:pos x="T8" y="T9"/>
                  </a:cxn>
                  <a:cxn ang="0">
                    <a:pos x="T10" y="T11"/>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17" name="Freeform 9"/>
              <p:cNvSpPr>
                <a:spLocks/>
              </p:cNvSpPr>
              <p:nvPr userDrawn="1"/>
            </p:nvSpPr>
            <p:spPr bwMode="hidden">
              <a:xfrm>
                <a:off x="0" y="3105"/>
                <a:ext cx="5758" cy="31"/>
              </a:xfrm>
              <a:custGeom>
                <a:avLst/>
                <a:gdLst>
                  <a:gd name="T0" fmla="*/ 0 w 5740"/>
                  <a:gd name="T1" fmla="*/ 30 h 30"/>
                  <a:gd name="T2" fmla="*/ 5740 w 5740"/>
                  <a:gd name="T3" fmla="*/ 30 h 30"/>
                  <a:gd name="T4" fmla="*/ 5740 w 5740"/>
                  <a:gd name="T5" fmla="*/ 0 h 30"/>
                  <a:gd name="T6" fmla="*/ 0 w 5740"/>
                  <a:gd name="T7" fmla="*/ 0 h 30"/>
                  <a:gd name="T8" fmla="*/ 0 w 5740"/>
                  <a:gd name="T9" fmla="*/ 30 h 30"/>
                  <a:gd name="T10" fmla="*/ 0 w 5740"/>
                  <a:gd name="T11" fmla="*/ 30 h 30"/>
                </a:gdLst>
                <a:ahLst/>
                <a:cxnLst>
                  <a:cxn ang="0">
                    <a:pos x="T0" y="T1"/>
                  </a:cxn>
                  <a:cxn ang="0">
                    <a:pos x="T2" y="T3"/>
                  </a:cxn>
                  <a:cxn ang="0">
                    <a:pos x="T4" y="T5"/>
                  </a:cxn>
                  <a:cxn ang="0">
                    <a:pos x="T6" y="T7"/>
                  </a:cxn>
                  <a:cxn ang="0">
                    <a:pos x="T8" y="T9"/>
                  </a:cxn>
                  <a:cxn ang="0">
                    <a:pos x="T10" y="T11"/>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18" name="Freeform 10"/>
              <p:cNvSpPr>
                <a:spLocks/>
              </p:cNvSpPr>
              <p:nvPr userDrawn="1"/>
            </p:nvSpPr>
            <p:spPr bwMode="hidden">
              <a:xfrm>
                <a:off x="0" y="2859"/>
                <a:ext cx="5758" cy="36"/>
              </a:xfrm>
              <a:custGeom>
                <a:avLst/>
                <a:gdLst>
                  <a:gd name="T0" fmla="*/ 5740 w 5740"/>
                  <a:gd name="T1" fmla="*/ 0 h 36"/>
                  <a:gd name="T2" fmla="*/ 0 w 5740"/>
                  <a:gd name="T3" fmla="*/ 0 h 36"/>
                  <a:gd name="T4" fmla="*/ 0 w 5740"/>
                  <a:gd name="T5" fmla="*/ 36 h 36"/>
                  <a:gd name="T6" fmla="*/ 5740 w 5740"/>
                  <a:gd name="T7" fmla="*/ 36 h 36"/>
                  <a:gd name="T8" fmla="*/ 5740 w 5740"/>
                  <a:gd name="T9" fmla="*/ 0 h 36"/>
                  <a:gd name="T10" fmla="*/ 5740 w 5740"/>
                  <a:gd name="T11" fmla="*/ 0 h 36"/>
                </a:gdLst>
                <a:ahLst/>
                <a:cxnLst>
                  <a:cxn ang="0">
                    <a:pos x="T0" y="T1"/>
                  </a:cxn>
                  <a:cxn ang="0">
                    <a:pos x="T2" y="T3"/>
                  </a:cxn>
                  <a:cxn ang="0">
                    <a:pos x="T4" y="T5"/>
                  </a:cxn>
                  <a:cxn ang="0">
                    <a:pos x="T6" y="T7"/>
                  </a:cxn>
                  <a:cxn ang="0">
                    <a:pos x="T8" y="T9"/>
                  </a:cxn>
                  <a:cxn ang="0">
                    <a:pos x="T10" y="T11"/>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7843"/>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19" name="Freeform 11"/>
              <p:cNvSpPr>
                <a:spLocks/>
              </p:cNvSpPr>
              <p:nvPr userDrawn="1"/>
            </p:nvSpPr>
            <p:spPr bwMode="hidden">
              <a:xfrm>
                <a:off x="0" y="2644"/>
                <a:ext cx="5758" cy="30"/>
              </a:xfrm>
              <a:custGeom>
                <a:avLst/>
                <a:gdLst>
                  <a:gd name="T0" fmla="*/ 5740 w 5740"/>
                  <a:gd name="T1" fmla="*/ 0 h 30"/>
                  <a:gd name="T2" fmla="*/ 0 w 5740"/>
                  <a:gd name="T3" fmla="*/ 0 h 30"/>
                  <a:gd name="T4" fmla="*/ 0 w 5740"/>
                  <a:gd name="T5" fmla="*/ 30 h 30"/>
                  <a:gd name="T6" fmla="*/ 5740 w 5740"/>
                  <a:gd name="T7" fmla="*/ 30 h 30"/>
                  <a:gd name="T8" fmla="*/ 5740 w 5740"/>
                  <a:gd name="T9" fmla="*/ 0 h 30"/>
                  <a:gd name="T10" fmla="*/ 5740 w 5740"/>
                  <a:gd name="T11" fmla="*/ 0 h 30"/>
                </a:gdLst>
                <a:ahLst/>
                <a:cxnLst>
                  <a:cxn ang="0">
                    <a:pos x="T0" y="T1"/>
                  </a:cxn>
                  <a:cxn ang="0">
                    <a:pos x="T2" y="T3"/>
                  </a:cxn>
                  <a:cxn ang="0">
                    <a:pos x="T4" y="T5"/>
                  </a:cxn>
                  <a:cxn ang="0">
                    <a:pos x="T6" y="T7"/>
                  </a:cxn>
                  <a:cxn ang="0">
                    <a:pos x="T8" y="T9"/>
                  </a:cxn>
                  <a:cxn ang="0">
                    <a:pos x="T10" y="T11"/>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87843"/>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20" name="Freeform 12"/>
              <p:cNvSpPr>
                <a:spLocks/>
              </p:cNvSpPr>
              <p:nvPr userDrawn="1"/>
            </p:nvSpPr>
            <p:spPr bwMode="hidden">
              <a:xfrm>
                <a:off x="0" y="2433"/>
                <a:ext cx="5758" cy="36"/>
              </a:xfrm>
              <a:custGeom>
                <a:avLst/>
                <a:gdLst>
                  <a:gd name="T0" fmla="*/ 5740 w 5740"/>
                  <a:gd name="T1" fmla="*/ 0 h 36"/>
                  <a:gd name="T2" fmla="*/ 0 w 5740"/>
                  <a:gd name="T3" fmla="*/ 0 h 36"/>
                  <a:gd name="T4" fmla="*/ 0 w 5740"/>
                  <a:gd name="T5" fmla="*/ 36 h 36"/>
                  <a:gd name="T6" fmla="*/ 5740 w 5740"/>
                  <a:gd name="T7" fmla="*/ 36 h 36"/>
                  <a:gd name="T8" fmla="*/ 5740 w 5740"/>
                  <a:gd name="T9" fmla="*/ 0 h 36"/>
                  <a:gd name="T10" fmla="*/ 5740 w 5740"/>
                  <a:gd name="T11" fmla="*/ 0 h 36"/>
                </a:gdLst>
                <a:ahLst/>
                <a:cxnLst>
                  <a:cxn ang="0">
                    <a:pos x="T0" y="T1"/>
                  </a:cxn>
                  <a:cxn ang="0">
                    <a:pos x="T2" y="T3"/>
                  </a:cxn>
                  <a:cxn ang="0">
                    <a:pos x="T4" y="T5"/>
                  </a:cxn>
                  <a:cxn ang="0">
                    <a:pos x="T6" y="T7"/>
                  </a:cxn>
                  <a:cxn ang="0">
                    <a:pos x="T8" y="T9"/>
                  </a:cxn>
                  <a:cxn ang="0">
                    <a:pos x="T10" y="T11"/>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470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21" name="Freeform 13"/>
              <p:cNvSpPr>
                <a:spLocks/>
              </p:cNvSpPr>
              <p:nvPr userDrawn="1"/>
            </p:nvSpPr>
            <p:spPr bwMode="hidden">
              <a:xfrm>
                <a:off x="0" y="2259"/>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470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22" name="Freeform 14"/>
              <p:cNvSpPr>
                <a:spLocks/>
              </p:cNvSpPr>
              <p:nvPr userDrawn="1"/>
            </p:nvSpPr>
            <p:spPr bwMode="hidden">
              <a:xfrm>
                <a:off x="0" y="2090"/>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1961"/>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23" name="Freeform 15"/>
              <p:cNvSpPr>
                <a:spLocks/>
              </p:cNvSpPr>
              <p:nvPr userDrawn="1"/>
            </p:nvSpPr>
            <p:spPr bwMode="hidden">
              <a:xfrm>
                <a:off x="0" y="1928"/>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24" name="Freeform 16"/>
              <p:cNvSpPr>
                <a:spLocks/>
              </p:cNvSpPr>
              <p:nvPr userDrawn="1"/>
            </p:nvSpPr>
            <p:spPr bwMode="hidden">
              <a:xfrm>
                <a:off x="0" y="1645"/>
                <a:ext cx="5758" cy="12"/>
              </a:xfrm>
              <a:custGeom>
                <a:avLst/>
                <a:gdLst>
                  <a:gd name="T0" fmla="*/ 5740 w 5740"/>
                  <a:gd name="T1" fmla="*/ 0 h 12"/>
                  <a:gd name="T2" fmla="*/ 0 w 5740"/>
                  <a:gd name="T3" fmla="*/ 0 h 12"/>
                  <a:gd name="T4" fmla="*/ 0 w 5740"/>
                  <a:gd name="T5" fmla="*/ 12 h 12"/>
                  <a:gd name="T6" fmla="*/ 5740 w 5740"/>
                  <a:gd name="T7" fmla="*/ 12 h 12"/>
                  <a:gd name="T8" fmla="*/ 5740 w 5740"/>
                  <a:gd name="T9" fmla="*/ 0 h 12"/>
                  <a:gd name="T10" fmla="*/ 5740 w 5740"/>
                  <a:gd name="T11" fmla="*/ 0 h 12"/>
                </a:gdLst>
                <a:ahLst/>
                <a:cxnLst>
                  <a:cxn ang="0">
                    <a:pos x="T0" y="T1"/>
                  </a:cxn>
                  <a:cxn ang="0">
                    <a:pos x="T2" y="T3"/>
                  </a:cxn>
                  <a:cxn ang="0">
                    <a:pos x="T4" y="T5"/>
                  </a:cxn>
                  <a:cxn ang="0">
                    <a:pos x="T6" y="T7"/>
                  </a:cxn>
                  <a:cxn ang="0">
                    <a:pos x="T8" y="T9"/>
                  </a:cxn>
                  <a:cxn ang="0">
                    <a:pos x="T10" y="T11"/>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25" name="Freeform 17"/>
              <p:cNvSpPr>
                <a:spLocks/>
              </p:cNvSpPr>
              <p:nvPr userDrawn="1"/>
            </p:nvSpPr>
            <p:spPr bwMode="hidden">
              <a:xfrm>
                <a:off x="0" y="1778"/>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26" name="Freeform 18"/>
              <p:cNvSpPr>
                <a:spLocks/>
              </p:cNvSpPr>
              <p:nvPr userDrawn="1"/>
            </p:nvSpPr>
            <p:spPr bwMode="hidden">
              <a:xfrm>
                <a:off x="0" y="1520"/>
                <a:ext cx="5758" cy="12"/>
              </a:xfrm>
              <a:custGeom>
                <a:avLst/>
                <a:gdLst>
                  <a:gd name="T0" fmla="*/ 5740 w 5740"/>
                  <a:gd name="T1" fmla="*/ 0 h 12"/>
                  <a:gd name="T2" fmla="*/ 0 w 5740"/>
                  <a:gd name="T3" fmla="*/ 0 h 12"/>
                  <a:gd name="T4" fmla="*/ 0 w 5740"/>
                  <a:gd name="T5" fmla="*/ 12 h 12"/>
                  <a:gd name="T6" fmla="*/ 5740 w 5740"/>
                  <a:gd name="T7" fmla="*/ 12 h 12"/>
                  <a:gd name="T8" fmla="*/ 5740 w 5740"/>
                  <a:gd name="T9" fmla="*/ 0 h 12"/>
                  <a:gd name="T10" fmla="*/ 5740 w 5740"/>
                  <a:gd name="T11" fmla="*/ 0 h 12"/>
                </a:gdLst>
                <a:ahLst/>
                <a:cxnLst>
                  <a:cxn ang="0">
                    <a:pos x="T0" y="T1"/>
                  </a:cxn>
                  <a:cxn ang="0">
                    <a:pos x="T2" y="T3"/>
                  </a:cxn>
                  <a:cxn ang="0">
                    <a:pos x="T4" y="T5"/>
                  </a:cxn>
                  <a:cxn ang="0">
                    <a:pos x="T6" y="T7"/>
                  </a:cxn>
                  <a:cxn ang="0">
                    <a:pos x="T8" y="T9"/>
                  </a:cxn>
                  <a:cxn ang="0">
                    <a:pos x="T10" y="T11"/>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27" name="Freeform 19"/>
              <p:cNvSpPr>
                <a:spLocks/>
              </p:cNvSpPr>
              <p:nvPr userDrawn="1"/>
            </p:nvSpPr>
            <p:spPr bwMode="hidden">
              <a:xfrm>
                <a:off x="0" y="1394"/>
                <a:ext cx="5758" cy="18"/>
              </a:xfrm>
              <a:custGeom>
                <a:avLst/>
                <a:gdLst>
                  <a:gd name="T0" fmla="*/ 5740 w 5740"/>
                  <a:gd name="T1" fmla="*/ 0 h 18"/>
                  <a:gd name="T2" fmla="*/ 0 w 5740"/>
                  <a:gd name="T3" fmla="*/ 0 h 18"/>
                  <a:gd name="T4" fmla="*/ 0 w 5740"/>
                  <a:gd name="T5" fmla="*/ 18 h 18"/>
                  <a:gd name="T6" fmla="*/ 5740 w 5740"/>
                  <a:gd name="T7" fmla="*/ 18 h 18"/>
                  <a:gd name="T8" fmla="*/ 5740 w 5740"/>
                  <a:gd name="T9" fmla="*/ 0 h 18"/>
                  <a:gd name="T10" fmla="*/ 5740 w 5740"/>
                  <a:gd name="T11" fmla="*/ 0 h 18"/>
                </a:gdLst>
                <a:ahLst/>
                <a:cxnLst>
                  <a:cxn ang="0">
                    <a:pos x="T0" y="T1"/>
                  </a:cxn>
                  <a:cxn ang="0">
                    <a:pos x="T2" y="T3"/>
                  </a:cxn>
                  <a:cxn ang="0">
                    <a:pos x="T4" y="T5"/>
                  </a:cxn>
                  <a:cxn ang="0">
                    <a:pos x="T6" y="T7"/>
                  </a:cxn>
                  <a:cxn ang="0">
                    <a:pos x="T8" y="T9"/>
                  </a:cxn>
                  <a:cxn ang="0">
                    <a:pos x="T10" y="T11"/>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28" name="Freeform 20"/>
              <p:cNvSpPr>
                <a:spLocks/>
              </p:cNvSpPr>
              <p:nvPr userDrawn="1"/>
            </p:nvSpPr>
            <p:spPr bwMode="hidden">
              <a:xfrm>
                <a:off x="0" y="1280"/>
                <a:ext cx="5758" cy="18"/>
              </a:xfrm>
              <a:custGeom>
                <a:avLst/>
                <a:gdLst>
                  <a:gd name="T0" fmla="*/ 5740 w 5740"/>
                  <a:gd name="T1" fmla="*/ 0 h 18"/>
                  <a:gd name="T2" fmla="*/ 0 w 5740"/>
                  <a:gd name="T3" fmla="*/ 0 h 18"/>
                  <a:gd name="T4" fmla="*/ 0 w 5740"/>
                  <a:gd name="T5" fmla="*/ 18 h 18"/>
                  <a:gd name="T6" fmla="*/ 5740 w 5740"/>
                  <a:gd name="T7" fmla="*/ 18 h 18"/>
                  <a:gd name="T8" fmla="*/ 5740 w 5740"/>
                  <a:gd name="T9" fmla="*/ 0 h 18"/>
                  <a:gd name="T10" fmla="*/ 5740 w 5740"/>
                  <a:gd name="T11" fmla="*/ 0 h 18"/>
                </a:gdLst>
                <a:ahLst/>
                <a:cxnLst>
                  <a:cxn ang="0">
                    <a:pos x="T0" y="T1"/>
                  </a:cxn>
                  <a:cxn ang="0">
                    <a:pos x="T2" y="T3"/>
                  </a:cxn>
                  <a:cxn ang="0">
                    <a:pos x="T4" y="T5"/>
                  </a:cxn>
                  <a:cxn ang="0">
                    <a:pos x="T6" y="T7"/>
                  </a:cxn>
                  <a:cxn ang="0">
                    <a:pos x="T8" y="T9"/>
                  </a:cxn>
                  <a:cxn ang="0">
                    <a:pos x="T10" y="T11"/>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29" name="Freeform 21"/>
              <p:cNvSpPr>
                <a:spLocks/>
              </p:cNvSpPr>
              <p:nvPr userDrawn="1"/>
            </p:nvSpPr>
            <p:spPr bwMode="hidden">
              <a:xfrm>
                <a:off x="0" y="1177"/>
                <a:ext cx="5758" cy="18"/>
              </a:xfrm>
              <a:custGeom>
                <a:avLst/>
                <a:gdLst>
                  <a:gd name="T0" fmla="*/ 5740 w 5740"/>
                  <a:gd name="T1" fmla="*/ 0 h 18"/>
                  <a:gd name="T2" fmla="*/ 0 w 5740"/>
                  <a:gd name="T3" fmla="*/ 0 h 18"/>
                  <a:gd name="T4" fmla="*/ 0 w 5740"/>
                  <a:gd name="T5" fmla="*/ 18 h 18"/>
                  <a:gd name="T6" fmla="*/ 5740 w 5740"/>
                  <a:gd name="T7" fmla="*/ 18 h 18"/>
                  <a:gd name="T8" fmla="*/ 5740 w 5740"/>
                  <a:gd name="T9" fmla="*/ 0 h 18"/>
                  <a:gd name="T10" fmla="*/ 5740 w 5740"/>
                  <a:gd name="T11" fmla="*/ 0 h 18"/>
                </a:gdLst>
                <a:ahLst/>
                <a:cxnLst>
                  <a:cxn ang="0">
                    <a:pos x="T0" y="T1"/>
                  </a:cxn>
                  <a:cxn ang="0">
                    <a:pos x="T2" y="T3"/>
                  </a:cxn>
                  <a:cxn ang="0">
                    <a:pos x="T4" y="T5"/>
                  </a:cxn>
                  <a:cxn ang="0">
                    <a:pos x="T6" y="T7"/>
                  </a:cxn>
                  <a:cxn ang="0">
                    <a:pos x="T8" y="T9"/>
                  </a:cxn>
                  <a:cxn ang="0">
                    <a:pos x="T10" y="T11"/>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30" name="Freeform 22"/>
              <p:cNvSpPr>
                <a:spLocks/>
              </p:cNvSpPr>
              <p:nvPr userDrawn="1"/>
            </p:nvSpPr>
            <p:spPr bwMode="hidden">
              <a:xfrm>
                <a:off x="0" y="24"/>
                <a:ext cx="5758" cy="30"/>
              </a:xfrm>
              <a:custGeom>
                <a:avLst/>
                <a:gdLst>
                  <a:gd name="T0" fmla="*/ 5740 w 5740"/>
                  <a:gd name="T1" fmla="*/ 0 h 30"/>
                  <a:gd name="T2" fmla="*/ 0 w 5740"/>
                  <a:gd name="T3" fmla="*/ 0 h 30"/>
                  <a:gd name="T4" fmla="*/ 0 w 5740"/>
                  <a:gd name="T5" fmla="*/ 30 h 30"/>
                  <a:gd name="T6" fmla="*/ 5740 w 5740"/>
                  <a:gd name="T7" fmla="*/ 30 h 30"/>
                  <a:gd name="T8" fmla="*/ 5740 w 5740"/>
                  <a:gd name="T9" fmla="*/ 0 h 30"/>
                  <a:gd name="T10" fmla="*/ 5740 w 5740"/>
                  <a:gd name="T11" fmla="*/ 0 h 30"/>
                </a:gdLst>
                <a:ahLst/>
                <a:cxnLst>
                  <a:cxn ang="0">
                    <a:pos x="T0" y="T1"/>
                  </a:cxn>
                  <a:cxn ang="0">
                    <a:pos x="T2" y="T3"/>
                  </a:cxn>
                  <a:cxn ang="0">
                    <a:pos x="T4" y="T5"/>
                  </a:cxn>
                  <a:cxn ang="0">
                    <a:pos x="T6" y="T7"/>
                  </a:cxn>
                  <a:cxn ang="0">
                    <a:pos x="T8" y="T9"/>
                  </a:cxn>
                  <a:cxn ang="0">
                    <a:pos x="T10" y="T11"/>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9411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31" name="Freeform 23"/>
              <p:cNvSpPr>
                <a:spLocks/>
              </p:cNvSpPr>
              <p:nvPr userDrawn="1"/>
            </p:nvSpPr>
            <p:spPr bwMode="hidden">
              <a:xfrm>
                <a:off x="0" y="186"/>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411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32" name="Freeform 24"/>
              <p:cNvSpPr>
                <a:spLocks/>
              </p:cNvSpPr>
              <p:nvPr userDrawn="1"/>
            </p:nvSpPr>
            <p:spPr bwMode="hidden">
              <a:xfrm>
                <a:off x="0" y="475"/>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7843"/>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33" name="Freeform 25"/>
              <p:cNvSpPr>
                <a:spLocks/>
              </p:cNvSpPr>
              <p:nvPr userDrawn="1"/>
            </p:nvSpPr>
            <p:spPr bwMode="hidden">
              <a:xfrm>
                <a:off x="0" y="337"/>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0980"/>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34" name="Freeform 26"/>
              <p:cNvSpPr>
                <a:spLocks/>
              </p:cNvSpPr>
              <p:nvPr userDrawn="1"/>
            </p:nvSpPr>
            <p:spPr bwMode="hidden">
              <a:xfrm>
                <a:off x="0" y="600"/>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35" name="Freeform 27"/>
              <p:cNvSpPr>
                <a:spLocks/>
              </p:cNvSpPr>
              <p:nvPr userDrawn="1"/>
            </p:nvSpPr>
            <p:spPr bwMode="hidden">
              <a:xfrm>
                <a:off x="0" y="727"/>
                <a:ext cx="5758" cy="18"/>
              </a:xfrm>
              <a:custGeom>
                <a:avLst/>
                <a:gdLst>
                  <a:gd name="T0" fmla="*/ 5740 w 5740"/>
                  <a:gd name="T1" fmla="*/ 0 h 18"/>
                  <a:gd name="T2" fmla="*/ 0 w 5740"/>
                  <a:gd name="T3" fmla="*/ 0 h 18"/>
                  <a:gd name="T4" fmla="*/ 0 w 5740"/>
                  <a:gd name="T5" fmla="*/ 18 h 18"/>
                  <a:gd name="T6" fmla="*/ 5740 w 5740"/>
                  <a:gd name="T7" fmla="*/ 18 h 18"/>
                  <a:gd name="T8" fmla="*/ 5740 w 5740"/>
                  <a:gd name="T9" fmla="*/ 0 h 18"/>
                  <a:gd name="T10" fmla="*/ 5740 w 5740"/>
                  <a:gd name="T11" fmla="*/ 0 h 18"/>
                </a:gdLst>
                <a:ahLst/>
                <a:cxnLst>
                  <a:cxn ang="0">
                    <a:pos x="T0" y="T1"/>
                  </a:cxn>
                  <a:cxn ang="0">
                    <a:pos x="T2" y="T3"/>
                  </a:cxn>
                  <a:cxn ang="0">
                    <a:pos x="T4" y="T5"/>
                  </a:cxn>
                  <a:cxn ang="0">
                    <a:pos x="T6" y="T7"/>
                  </a:cxn>
                  <a:cxn ang="0">
                    <a:pos x="T8" y="T9"/>
                  </a:cxn>
                  <a:cxn ang="0">
                    <a:pos x="T10" y="T11"/>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36" name="Freeform 28"/>
              <p:cNvSpPr>
                <a:spLocks/>
              </p:cNvSpPr>
              <p:nvPr userDrawn="1"/>
            </p:nvSpPr>
            <p:spPr bwMode="hidden">
              <a:xfrm>
                <a:off x="0" y="841"/>
                <a:ext cx="5758" cy="18"/>
              </a:xfrm>
              <a:custGeom>
                <a:avLst/>
                <a:gdLst>
                  <a:gd name="T0" fmla="*/ 5740 w 5740"/>
                  <a:gd name="T1" fmla="*/ 0 h 18"/>
                  <a:gd name="T2" fmla="*/ 0 w 5740"/>
                  <a:gd name="T3" fmla="*/ 0 h 18"/>
                  <a:gd name="T4" fmla="*/ 0 w 5740"/>
                  <a:gd name="T5" fmla="*/ 18 h 18"/>
                  <a:gd name="T6" fmla="*/ 5740 w 5740"/>
                  <a:gd name="T7" fmla="*/ 18 h 18"/>
                  <a:gd name="T8" fmla="*/ 5740 w 5740"/>
                  <a:gd name="T9" fmla="*/ 0 h 18"/>
                  <a:gd name="T10" fmla="*/ 5740 w 5740"/>
                  <a:gd name="T11" fmla="*/ 0 h 18"/>
                </a:gdLst>
                <a:ahLst/>
                <a:cxnLst>
                  <a:cxn ang="0">
                    <a:pos x="T0" y="T1"/>
                  </a:cxn>
                  <a:cxn ang="0">
                    <a:pos x="T2" y="T3"/>
                  </a:cxn>
                  <a:cxn ang="0">
                    <a:pos x="T4" y="T5"/>
                  </a:cxn>
                  <a:cxn ang="0">
                    <a:pos x="T6" y="T7"/>
                  </a:cxn>
                  <a:cxn ang="0">
                    <a:pos x="T8" y="T9"/>
                  </a:cxn>
                  <a:cxn ang="0">
                    <a:pos x="T10" y="T11"/>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37" name="Freeform 29"/>
              <p:cNvSpPr>
                <a:spLocks/>
              </p:cNvSpPr>
              <p:nvPr userDrawn="1"/>
            </p:nvSpPr>
            <p:spPr bwMode="hidden">
              <a:xfrm>
                <a:off x="0" y="943"/>
                <a:ext cx="5758" cy="18"/>
              </a:xfrm>
              <a:custGeom>
                <a:avLst/>
                <a:gdLst>
                  <a:gd name="T0" fmla="*/ 5740 w 5740"/>
                  <a:gd name="T1" fmla="*/ 0 h 18"/>
                  <a:gd name="T2" fmla="*/ 0 w 5740"/>
                  <a:gd name="T3" fmla="*/ 0 h 18"/>
                  <a:gd name="T4" fmla="*/ 0 w 5740"/>
                  <a:gd name="T5" fmla="*/ 18 h 18"/>
                  <a:gd name="T6" fmla="*/ 5740 w 5740"/>
                  <a:gd name="T7" fmla="*/ 18 h 18"/>
                  <a:gd name="T8" fmla="*/ 5740 w 5740"/>
                  <a:gd name="T9" fmla="*/ 0 h 18"/>
                  <a:gd name="T10" fmla="*/ 5740 w 5740"/>
                  <a:gd name="T11" fmla="*/ 0 h 18"/>
                </a:gdLst>
                <a:ahLst/>
                <a:cxnLst>
                  <a:cxn ang="0">
                    <a:pos x="T0" y="T1"/>
                  </a:cxn>
                  <a:cxn ang="0">
                    <a:pos x="T2" y="T3"/>
                  </a:cxn>
                  <a:cxn ang="0">
                    <a:pos x="T4" y="T5"/>
                  </a:cxn>
                  <a:cxn ang="0">
                    <a:pos x="T6" y="T7"/>
                  </a:cxn>
                  <a:cxn ang="0">
                    <a:pos x="T8" y="T9"/>
                  </a:cxn>
                  <a:cxn ang="0">
                    <a:pos x="T10" y="T11"/>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grpSp>
            <p:nvGrpSpPr>
              <p:cNvPr id="1059" name="Group 30"/>
              <p:cNvGrpSpPr>
                <a:grpSpLocks/>
              </p:cNvGrpSpPr>
              <p:nvPr userDrawn="1"/>
            </p:nvGrpSpPr>
            <p:grpSpPr bwMode="auto">
              <a:xfrm>
                <a:off x="0" y="0"/>
                <a:ext cx="5758" cy="1045"/>
                <a:chOff x="0" y="0"/>
                <a:chExt cx="5758" cy="1045"/>
              </a:xfrm>
            </p:grpSpPr>
            <p:sp>
              <p:nvSpPr>
                <p:cNvPr id="43039" name="Freeform 31"/>
                <p:cNvSpPr>
                  <a:spLocks/>
                </p:cNvSpPr>
                <p:nvPr/>
              </p:nvSpPr>
              <p:spPr bwMode="hidden">
                <a:xfrm>
                  <a:off x="2849" y="0"/>
                  <a:ext cx="42" cy="1045"/>
                </a:xfrm>
                <a:custGeom>
                  <a:avLst/>
                  <a:gdLst>
                    <a:gd name="T0" fmla="*/ 18 w 42"/>
                    <a:gd name="T1" fmla="*/ 1043 h 1043"/>
                    <a:gd name="T2" fmla="*/ 42 w 42"/>
                    <a:gd name="T3" fmla="*/ 1043 h 1043"/>
                    <a:gd name="T4" fmla="*/ 42 w 42"/>
                    <a:gd name="T5" fmla="*/ 0 h 1043"/>
                    <a:gd name="T6" fmla="*/ 0 w 42"/>
                    <a:gd name="T7" fmla="*/ 0 h 1043"/>
                    <a:gd name="T8" fmla="*/ 0 w 42"/>
                    <a:gd name="T9" fmla="*/ 1043 h 1043"/>
                    <a:gd name="T10" fmla="*/ 18 w 42"/>
                    <a:gd name="T11" fmla="*/ 1043 h 1043"/>
                    <a:gd name="T12" fmla="*/ 18 w 42"/>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42" h="1043">
                      <a:moveTo>
                        <a:pt x="18" y="1043"/>
                      </a:moveTo>
                      <a:lnTo>
                        <a:pt x="42" y="1043"/>
                      </a:lnTo>
                      <a:lnTo>
                        <a:pt x="42" y="0"/>
                      </a:lnTo>
                      <a:lnTo>
                        <a:pt x="0"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40" name="Freeform 32"/>
                <p:cNvSpPr>
                  <a:spLocks/>
                </p:cNvSpPr>
                <p:nvPr/>
              </p:nvSpPr>
              <p:spPr bwMode="hidden">
                <a:xfrm>
                  <a:off x="2400" y="0"/>
                  <a:ext cx="155" cy="1045"/>
                </a:xfrm>
                <a:custGeom>
                  <a:avLst/>
                  <a:gdLst>
                    <a:gd name="T0" fmla="*/ 131 w 155"/>
                    <a:gd name="T1" fmla="*/ 1043 h 1043"/>
                    <a:gd name="T2" fmla="*/ 155 w 155"/>
                    <a:gd name="T3" fmla="*/ 1043 h 1043"/>
                    <a:gd name="T4" fmla="*/ 42 w 155"/>
                    <a:gd name="T5" fmla="*/ 0 h 1043"/>
                    <a:gd name="T6" fmla="*/ 0 w 155"/>
                    <a:gd name="T7" fmla="*/ 0 h 1043"/>
                    <a:gd name="T8" fmla="*/ 113 w 155"/>
                    <a:gd name="T9" fmla="*/ 1043 h 1043"/>
                    <a:gd name="T10" fmla="*/ 131 w 155"/>
                    <a:gd name="T11" fmla="*/ 1043 h 1043"/>
                    <a:gd name="T12" fmla="*/ 131 w 155"/>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155" h="1043">
                      <a:moveTo>
                        <a:pt x="131" y="1043"/>
                      </a:moveTo>
                      <a:lnTo>
                        <a:pt x="155" y="1043"/>
                      </a:lnTo>
                      <a:lnTo>
                        <a:pt x="42" y="0"/>
                      </a:lnTo>
                      <a:lnTo>
                        <a:pt x="0" y="0"/>
                      </a:lnTo>
                      <a:lnTo>
                        <a:pt x="113" y="1043"/>
                      </a:lnTo>
                      <a:lnTo>
                        <a:pt x="131" y="1043"/>
                      </a:lnTo>
                      <a:lnTo>
                        <a:pt x="131"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41" name="Freeform 33"/>
                <p:cNvSpPr>
                  <a:spLocks/>
                </p:cNvSpPr>
                <p:nvPr/>
              </p:nvSpPr>
              <p:spPr bwMode="hidden">
                <a:xfrm>
                  <a:off x="1967" y="0"/>
                  <a:ext cx="240" cy="1045"/>
                </a:xfrm>
                <a:custGeom>
                  <a:avLst/>
                  <a:gdLst>
                    <a:gd name="T0" fmla="*/ 221 w 239"/>
                    <a:gd name="T1" fmla="*/ 1043 h 1043"/>
                    <a:gd name="T2" fmla="*/ 239 w 239"/>
                    <a:gd name="T3" fmla="*/ 1043 h 1043"/>
                    <a:gd name="T4" fmla="*/ 36 w 239"/>
                    <a:gd name="T5" fmla="*/ 0 h 1043"/>
                    <a:gd name="T6" fmla="*/ 0 w 239"/>
                    <a:gd name="T7" fmla="*/ 0 h 1043"/>
                    <a:gd name="T8" fmla="*/ 203 w 239"/>
                    <a:gd name="T9" fmla="*/ 1043 h 1043"/>
                    <a:gd name="T10" fmla="*/ 221 w 239"/>
                    <a:gd name="T11" fmla="*/ 1043 h 1043"/>
                    <a:gd name="T12" fmla="*/ 221 w 239"/>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239" h="1043">
                      <a:moveTo>
                        <a:pt x="221" y="1043"/>
                      </a:moveTo>
                      <a:lnTo>
                        <a:pt x="239" y="1043"/>
                      </a:lnTo>
                      <a:lnTo>
                        <a:pt x="36" y="0"/>
                      </a:lnTo>
                      <a:lnTo>
                        <a:pt x="0" y="0"/>
                      </a:lnTo>
                      <a:lnTo>
                        <a:pt x="203" y="1043"/>
                      </a:lnTo>
                      <a:lnTo>
                        <a:pt x="221" y="1043"/>
                      </a:lnTo>
                      <a:lnTo>
                        <a:pt x="221"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42" name="Freeform 34"/>
                <p:cNvSpPr>
                  <a:spLocks/>
                </p:cNvSpPr>
                <p:nvPr/>
              </p:nvSpPr>
              <p:spPr bwMode="hidden">
                <a:xfrm>
                  <a:off x="1554" y="0"/>
                  <a:ext cx="353" cy="1045"/>
                </a:xfrm>
                <a:custGeom>
                  <a:avLst/>
                  <a:gdLst>
                    <a:gd name="T0" fmla="*/ 334 w 352"/>
                    <a:gd name="T1" fmla="*/ 1043 h 1043"/>
                    <a:gd name="T2" fmla="*/ 352 w 352"/>
                    <a:gd name="T3" fmla="*/ 1043 h 1043"/>
                    <a:gd name="T4" fmla="*/ 41 w 352"/>
                    <a:gd name="T5" fmla="*/ 0 h 1043"/>
                    <a:gd name="T6" fmla="*/ 0 w 352"/>
                    <a:gd name="T7" fmla="*/ 0 h 1043"/>
                    <a:gd name="T8" fmla="*/ 311 w 352"/>
                    <a:gd name="T9" fmla="*/ 1043 h 1043"/>
                    <a:gd name="T10" fmla="*/ 334 w 352"/>
                    <a:gd name="T11" fmla="*/ 1043 h 1043"/>
                    <a:gd name="T12" fmla="*/ 334 w 352"/>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352" h="1043">
                      <a:moveTo>
                        <a:pt x="334" y="1043"/>
                      </a:moveTo>
                      <a:lnTo>
                        <a:pt x="352" y="1043"/>
                      </a:lnTo>
                      <a:lnTo>
                        <a:pt x="41" y="0"/>
                      </a:lnTo>
                      <a:lnTo>
                        <a:pt x="0" y="0"/>
                      </a:lnTo>
                      <a:lnTo>
                        <a:pt x="311" y="1043"/>
                      </a:lnTo>
                      <a:lnTo>
                        <a:pt x="334" y="1043"/>
                      </a:lnTo>
                      <a:lnTo>
                        <a:pt x="334"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43" name="Freeform 35"/>
                <p:cNvSpPr>
                  <a:spLocks/>
                </p:cNvSpPr>
                <p:nvPr/>
              </p:nvSpPr>
              <p:spPr bwMode="hidden">
                <a:xfrm>
                  <a:off x="1134" y="0"/>
                  <a:ext cx="450" cy="1045"/>
                </a:xfrm>
                <a:custGeom>
                  <a:avLst/>
                  <a:gdLst>
                    <a:gd name="T0" fmla="*/ 425 w 449"/>
                    <a:gd name="T1" fmla="*/ 1043 h 1043"/>
                    <a:gd name="T2" fmla="*/ 449 w 449"/>
                    <a:gd name="T3" fmla="*/ 1043 h 1043"/>
                    <a:gd name="T4" fmla="*/ 42 w 449"/>
                    <a:gd name="T5" fmla="*/ 0 h 1043"/>
                    <a:gd name="T6" fmla="*/ 0 w 449"/>
                    <a:gd name="T7" fmla="*/ 0 h 1043"/>
                    <a:gd name="T8" fmla="*/ 407 w 449"/>
                    <a:gd name="T9" fmla="*/ 1043 h 1043"/>
                    <a:gd name="T10" fmla="*/ 425 w 449"/>
                    <a:gd name="T11" fmla="*/ 1043 h 1043"/>
                    <a:gd name="T12" fmla="*/ 425 w 449"/>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449" h="1043">
                      <a:moveTo>
                        <a:pt x="425" y="1043"/>
                      </a:moveTo>
                      <a:lnTo>
                        <a:pt x="449" y="1043"/>
                      </a:lnTo>
                      <a:lnTo>
                        <a:pt x="42" y="0"/>
                      </a:lnTo>
                      <a:lnTo>
                        <a:pt x="0" y="0"/>
                      </a:lnTo>
                      <a:lnTo>
                        <a:pt x="407" y="1043"/>
                      </a:lnTo>
                      <a:lnTo>
                        <a:pt x="425" y="1043"/>
                      </a:lnTo>
                      <a:lnTo>
                        <a:pt x="425"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44" name="Freeform 36"/>
                <p:cNvSpPr>
                  <a:spLocks/>
                </p:cNvSpPr>
                <p:nvPr/>
              </p:nvSpPr>
              <p:spPr bwMode="hidden">
                <a:xfrm>
                  <a:off x="714" y="0"/>
                  <a:ext cx="540" cy="1045"/>
                </a:xfrm>
                <a:custGeom>
                  <a:avLst/>
                  <a:gdLst>
                    <a:gd name="T0" fmla="*/ 520 w 538"/>
                    <a:gd name="T1" fmla="*/ 1043 h 1043"/>
                    <a:gd name="T2" fmla="*/ 538 w 538"/>
                    <a:gd name="T3" fmla="*/ 1043 h 1043"/>
                    <a:gd name="T4" fmla="*/ 41 w 538"/>
                    <a:gd name="T5" fmla="*/ 0 h 1043"/>
                    <a:gd name="T6" fmla="*/ 0 w 538"/>
                    <a:gd name="T7" fmla="*/ 0 h 1043"/>
                    <a:gd name="T8" fmla="*/ 496 w 538"/>
                    <a:gd name="T9" fmla="*/ 1043 h 1043"/>
                    <a:gd name="T10" fmla="*/ 520 w 538"/>
                    <a:gd name="T11" fmla="*/ 1043 h 1043"/>
                    <a:gd name="T12" fmla="*/ 520 w 538"/>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538" h="1043">
                      <a:moveTo>
                        <a:pt x="520" y="1043"/>
                      </a:moveTo>
                      <a:lnTo>
                        <a:pt x="538" y="1043"/>
                      </a:lnTo>
                      <a:lnTo>
                        <a:pt x="41" y="0"/>
                      </a:lnTo>
                      <a:lnTo>
                        <a:pt x="0" y="0"/>
                      </a:lnTo>
                      <a:lnTo>
                        <a:pt x="496" y="1043"/>
                      </a:lnTo>
                      <a:lnTo>
                        <a:pt x="520" y="1043"/>
                      </a:lnTo>
                      <a:lnTo>
                        <a:pt x="520"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45" name="Freeform 37"/>
                <p:cNvSpPr>
                  <a:spLocks/>
                </p:cNvSpPr>
                <p:nvPr/>
              </p:nvSpPr>
              <p:spPr bwMode="hidden">
                <a:xfrm>
                  <a:off x="306" y="0"/>
                  <a:ext cx="642" cy="1045"/>
                </a:xfrm>
                <a:custGeom>
                  <a:avLst/>
                  <a:gdLst>
                    <a:gd name="T0" fmla="*/ 622 w 640"/>
                    <a:gd name="T1" fmla="*/ 1043 h 1043"/>
                    <a:gd name="T2" fmla="*/ 640 w 640"/>
                    <a:gd name="T3" fmla="*/ 1043 h 1043"/>
                    <a:gd name="T4" fmla="*/ 48 w 640"/>
                    <a:gd name="T5" fmla="*/ 0 h 1043"/>
                    <a:gd name="T6" fmla="*/ 0 w 640"/>
                    <a:gd name="T7" fmla="*/ 0 h 1043"/>
                    <a:gd name="T8" fmla="*/ 598 w 640"/>
                    <a:gd name="T9" fmla="*/ 1043 h 1043"/>
                    <a:gd name="T10" fmla="*/ 622 w 640"/>
                    <a:gd name="T11" fmla="*/ 1043 h 1043"/>
                    <a:gd name="T12" fmla="*/ 622 w 640"/>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640" h="1043">
                      <a:moveTo>
                        <a:pt x="622" y="1043"/>
                      </a:moveTo>
                      <a:lnTo>
                        <a:pt x="640" y="1043"/>
                      </a:lnTo>
                      <a:lnTo>
                        <a:pt x="48" y="0"/>
                      </a:lnTo>
                      <a:lnTo>
                        <a:pt x="0" y="0"/>
                      </a:lnTo>
                      <a:lnTo>
                        <a:pt x="598" y="1043"/>
                      </a:lnTo>
                      <a:lnTo>
                        <a:pt x="622" y="1043"/>
                      </a:lnTo>
                      <a:lnTo>
                        <a:pt x="622"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46" name="Freeform 38"/>
                <p:cNvSpPr>
                  <a:spLocks/>
                </p:cNvSpPr>
                <p:nvPr/>
              </p:nvSpPr>
              <p:spPr bwMode="hidden">
                <a:xfrm>
                  <a:off x="0" y="108"/>
                  <a:ext cx="630" cy="937"/>
                </a:xfrm>
                <a:custGeom>
                  <a:avLst/>
                  <a:gdLst>
                    <a:gd name="T0" fmla="*/ 604 w 628"/>
                    <a:gd name="T1" fmla="*/ 935 h 935"/>
                    <a:gd name="T2" fmla="*/ 628 w 628"/>
                    <a:gd name="T3" fmla="*/ 935 h 935"/>
                    <a:gd name="T4" fmla="*/ 0 w 628"/>
                    <a:gd name="T5" fmla="*/ 0 h 935"/>
                    <a:gd name="T6" fmla="*/ 0 w 628"/>
                    <a:gd name="T7" fmla="*/ 66 h 935"/>
                    <a:gd name="T8" fmla="*/ 580 w 628"/>
                    <a:gd name="T9" fmla="*/ 935 h 935"/>
                    <a:gd name="T10" fmla="*/ 604 w 628"/>
                    <a:gd name="T11" fmla="*/ 935 h 935"/>
                    <a:gd name="T12" fmla="*/ 604 w 628"/>
                    <a:gd name="T13" fmla="*/ 935 h 935"/>
                  </a:gdLst>
                  <a:ahLst/>
                  <a:cxnLst>
                    <a:cxn ang="0">
                      <a:pos x="T0" y="T1"/>
                    </a:cxn>
                    <a:cxn ang="0">
                      <a:pos x="T2" y="T3"/>
                    </a:cxn>
                    <a:cxn ang="0">
                      <a:pos x="T4" y="T5"/>
                    </a:cxn>
                    <a:cxn ang="0">
                      <a:pos x="T6" y="T7"/>
                    </a:cxn>
                    <a:cxn ang="0">
                      <a:pos x="T8" y="T9"/>
                    </a:cxn>
                    <a:cxn ang="0">
                      <a:pos x="T10" y="T11"/>
                    </a:cxn>
                    <a:cxn ang="0">
                      <a:pos x="T12" y="T13"/>
                    </a:cxn>
                  </a:cxnLst>
                  <a:rect l="0" t="0" r="r" b="b"/>
                  <a:pathLst>
                    <a:path w="628" h="935">
                      <a:moveTo>
                        <a:pt x="604" y="935"/>
                      </a:moveTo>
                      <a:lnTo>
                        <a:pt x="628" y="935"/>
                      </a:lnTo>
                      <a:lnTo>
                        <a:pt x="0" y="0"/>
                      </a:lnTo>
                      <a:lnTo>
                        <a:pt x="0" y="66"/>
                      </a:lnTo>
                      <a:lnTo>
                        <a:pt x="580" y="935"/>
                      </a:lnTo>
                      <a:lnTo>
                        <a:pt x="604" y="935"/>
                      </a:lnTo>
                      <a:lnTo>
                        <a:pt x="604" y="935"/>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47" name="Freeform 39"/>
                <p:cNvSpPr>
                  <a:spLocks/>
                </p:cNvSpPr>
                <p:nvPr/>
              </p:nvSpPr>
              <p:spPr bwMode="hidden">
                <a:xfrm>
                  <a:off x="3191" y="0"/>
                  <a:ext cx="155" cy="1045"/>
                </a:xfrm>
                <a:custGeom>
                  <a:avLst/>
                  <a:gdLst>
                    <a:gd name="T0" fmla="*/ 18 w 155"/>
                    <a:gd name="T1" fmla="*/ 1043 h 1043"/>
                    <a:gd name="T2" fmla="*/ 42 w 155"/>
                    <a:gd name="T3" fmla="*/ 1043 h 1043"/>
                    <a:gd name="T4" fmla="*/ 155 w 155"/>
                    <a:gd name="T5" fmla="*/ 0 h 1043"/>
                    <a:gd name="T6" fmla="*/ 114 w 155"/>
                    <a:gd name="T7" fmla="*/ 0 h 1043"/>
                    <a:gd name="T8" fmla="*/ 0 w 155"/>
                    <a:gd name="T9" fmla="*/ 1043 h 1043"/>
                    <a:gd name="T10" fmla="*/ 18 w 155"/>
                    <a:gd name="T11" fmla="*/ 1043 h 1043"/>
                    <a:gd name="T12" fmla="*/ 18 w 155"/>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155" h="1043">
                      <a:moveTo>
                        <a:pt x="18" y="1043"/>
                      </a:moveTo>
                      <a:lnTo>
                        <a:pt x="42" y="1043"/>
                      </a:lnTo>
                      <a:lnTo>
                        <a:pt x="155" y="0"/>
                      </a:lnTo>
                      <a:lnTo>
                        <a:pt x="114"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48" name="Freeform 40"/>
                <p:cNvSpPr>
                  <a:spLocks/>
                </p:cNvSpPr>
                <p:nvPr/>
              </p:nvSpPr>
              <p:spPr bwMode="hidden">
                <a:xfrm>
                  <a:off x="3533" y="0"/>
                  <a:ext cx="240" cy="1045"/>
                </a:xfrm>
                <a:custGeom>
                  <a:avLst/>
                  <a:gdLst>
                    <a:gd name="T0" fmla="*/ 18 w 239"/>
                    <a:gd name="T1" fmla="*/ 1043 h 1043"/>
                    <a:gd name="T2" fmla="*/ 36 w 239"/>
                    <a:gd name="T3" fmla="*/ 1043 h 1043"/>
                    <a:gd name="T4" fmla="*/ 239 w 239"/>
                    <a:gd name="T5" fmla="*/ 0 h 1043"/>
                    <a:gd name="T6" fmla="*/ 203 w 239"/>
                    <a:gd name="T7" fmla="*/ 0 h 1043"/>
                    <a:gd name="T8" fmla="*/ 0 w 239"/>
                    <a:gd name="T9" fmla="*/ 1043 h 1043"/>
                    <a:gd name="T10" fmla="*/ 18 w 239"/>
                    <a:gd name="T11" fmla="*/ 1043 h 1043"/>
                    <a:gd name="T12" fmla="*/ 18 w 239"/>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239" h="1043">
                      <a:moveTo>
                        <a:pt x="18" y="1043"/>
                      </a:moveTo>
                      <a:lnTo>
                        <a:pt x="36" y="1043"/>
                      </a:lnTo>
                      <a:lnTo>
                        <a:pt x="239" y="0"/>
                      </a:lnTo>
                      <a:lnTo>
                        <a:pt x="203"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49" name="Freeform 41"/>
                <p:cNvSpPr>
                  <a:spLocks/>
                </p:cNvSpPr>
                <p:nvPr/>
              </p:nvSpPr>
              <p:spPr bwMode="hidden">
                <a:xfrm>
                  <a:off x="3821" y="0"/>
                  <a:ext cx="359" cy="1045"/>
                </a:xfrm>
                <a:custGeom>
                  <a:avLst/>
                  <a:gdLst>
                    <a:gd name="T0" fmla="*/ 24 w 358"/>
                    <a:gd name="T1" fmla="*/ 1043 h 1043"/>
                    <a:gd name="T2" fmla="*/ 42 w 358"/>
                    <a:gd name="T3" fmla="*/ 1043 h 1043"/>
                    <a:gd name="T4" fmla="*/ 358 w 358"/>
                    <a:gd name="T5" fmla="*/ 0 h 1043"/>
                    <a:gd name="T6" fmla="*/ 317 w 358"/>
                    <a:gd name="T7" fmla="*/ 0 h 1043"/>
                    <a:gd name="T8" fmla="*/ 0 w 358"/>
                    <a:gd name="T9" fmla="*/ 1043 h 1043"/>
                    <a:gd name="T10" fmla="*/ 24 w 358"/>
                    <a:gd name="T11" fmla="*/ 1043 h 1043"/>
                    <a:gd name="T12" fmla="*/ 24 w 358"/>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358" h="1043">
                      <a:moveTo>
                        <a:pt x="24" y="1043"/>
                      </a:moveTo>
                      <a:lnTo>
                        <a:pt x="42" y="1043"/>
                      </a:lnTo>
                      <a:lnTo>
                        <a:pt x="358" y="0"/>
                      </a:lnTo>
                      <a:lnTo>
                        <a:pt x="317" y="0"/>
                      </a:lnTo>
                      <a:lnTo>
                        <a:pt x="0" y="1043"/>
                      </a:lnTo>
                      <a:lnTo>
                        <a:pt x="24" y="1043"/>
                      </a:lnTo>
                      <a:lnTo>
                        <a:pt x="24"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50" name="Freeform 42"/>
                <p:cNvSpPr>
                  <a:spLocks/>
                </p:cNvSpPr>
                <p:nvPr/>
              </p:nvSpPr>
              <p:spPr bwMode="hidden">
                <a:xfrm>
                  <a:off x="4139" y="0"/>
                  <a:ext cx="449" cy="1045"/>
                </a:xfrm>
                <a:custGeom>
                  <a:avLst/>
                  <a:gdLst>
                    <a:gd name="T0" fmla="*/ 18 w 448"/>
                    <a:gd name="T1" fmla="*/ 1043 h 1043"/>
                    <a:gd name="T2" fmla="*/ 41 w 448"/>
                    <a:gd name="T3" fmla="*/ 1043 h 1043"/>
                    <a:gd name="T4" fmla="*/ 448 w 448"/>
                    <a:gd name="T5" fmla="*/ 0 h 1043"/>
                    <a:gd name="T6" fmla="*/ 406 w 448"/>
                    <a:gd name="T7" fmla="*/ 0 h 1043"/>
                    <a:gd name="T8" fmla="*/ 0 w 448"/>
                    <a:gd name="T9" fmla="*/ 1043 h 1043"/>
                    <a:gd name="T10" fmla="*/ 18 w 448"/>
                    <a:gd name="T11" fmla="*/ 1043 h 1043"/>
                    <a:gd name="T12" fmla="*/ 18 w 448"/>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448" h="1043">
                      <a:moveTo>
                        <a:pt x="18" y="1043"/>
                      </a:moveTo>
                      <a:lnTo>
                        <a:pt x="41" y="1043"/>
                      </a:lnTo>
                      <a:lnTo>
                        <a:pt x="448" y="0"/>
                      </a:lnTo>
                      <a:lnTo>
                        <a:pt x="406"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51" name="Freeform 43"/>
                <p:cNvSpPr>
                  <a:spLocks/>
                </p:cNvSpPr>
                <p:nvPr/>
              </p:nvSpPr>
              <p:spPr bwMode="hidden">
                <a:xfrm>
                  <a:off x="4480" y="0"/>
                  <a:ext cx="541" cy="1045"/>
                </a:xfrm>
                <a:custGeom>
                  <a:avLst/>
                  <a:gdLst>
                    <a:gd name="T0" fmla="*/ 18 w 539"/>
                    <a:gd name="T1" fmla="*/ 1043 h 1043"/>
                    <a:gd name="T2" fmla="*/ 42 w 539"/>
                    <a:gd name="T3" fmla="*/ 1043 h 1043"/>
                    <a:gd name="T4" fmla="*/ 539 w 539"/>
                    <a:gd name="T5" fmla="*/ 0 h 1043"/>
                    <a:gd name="T6" fmla="*/ 497 w 539"/>
                    <a:gd name="T7" fmla="*/ 0 h 1043"/>
                    <a:gd name="T8" fmla="*/ 0 w 539"/>
                    <a:gd name="T9" fmla="*/ 1043 h 1043"/>
                    <a:gd name="T10" fmla="*/ 18 w 539"/>
                    <a:gd name="T11" fmla="*/ 1043 h 1043"/>
                    <a:gd name="T12" fmla="*/ 18 w 539"/>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539" h="1043">
                      <a:moveTo>
                        <a:pt x="18" y="1043"/>
                      </a:moveTo>
                      <a:lnTo>
                        <a:pt x="42" y="1043"/>
                      </a:lnTo>
                      <a:lnTo>
                        <a:pt x="539" y="0"/>
                      </a:lnTo>
                      <a:lnTo>
                        <a:pt x="497"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52" name="Freeform 44"/>
                <p:cNvSpPr>
                  <a:spLocks/>
                </p:cNvSpPr>
                <p:nvPr/>
              </p:nvSpPr>
              <p:spPr bwMode="hidden">
                <a:xfrm>
                  <a:off x="4768" y="0"/>
                  <a:ext cx="642" cy="1045"/>
                </a:xfrm>
                <a:custGeom>
                  <a:avLst/>
                  <a:gdLst>
                    <a:gd name="T0" fmla="*/ 18 w 640"/>
                    <a:gd name="T1" fmla="*/ 1043 h 1043"/>
                    <a:gd name="T2" fmla="*/ 42 w 640"/>
                    <a:gd name="T3" fmla="*/ 1043 h 1043"/>
                    <a:gd name="T4" fmla="*/ 640 w 640"/>
                    <a:gd name="T5" fmla="*/ 0 h 1043"/>
                    <a:gd name="T6" fmla="*/ 592 w 640"/>
                    <a:gd name="T7" fmla="*/ 0 h 1043"/>
                    <a:gd name="T8" fmla="*/ 0 w 640"/>
                    <a:gd name="T9" fmla="*/ 1043 h 1043"/>
                    <a:gd name="T10" fmla="*/ 18 w 640"/>
                    <a:gd name="T11" fmla="*/ 1043 h 1043"/>
                    <a:gd name="T12" fmla="*/ 18 w 640"/>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640" h="1043">
                      <a:moveTo>
                        <a:pt x="18" y="1043"/>
                      </a:moveTo>
                      <a:lnTo>
                        <a:pt x="42" y="1043"/>
                      </a:lnTo>
                      <a:lnTo>
                        <a:pt x="640" y="0"/>
                      </a:lnTo>
                      <a:lnTo>
                        <a:pt x="592"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53" name="Freeform 45"/>
                <p:cNvSpPr>
                  <a:spLocks/>
                </p:cNvSpPr>
                <p:nvPr/>
              </p:nvSpPr>
              <p:spPr bwMode="hidden">
                <a:xfrm>
                  <a:off x="5086" y="48"/>
                  <a:ext cx="672" cy="997"/>
                </a:xfrm>
                <a:custGeom>
                  <a:avLst/>
                  <a:gdLst>
                    <a:gd name="T0" fmla="*/ 24 w 670"/>
                    <a:gd name="T1" fmla="*/ 995 h 995"/>
                    <a:gd name="T2" fmla="*/ 48 w 670"/>
                    <a:gd name="T3" fmla="*/ 995 h 995"/>
                    <a:gd name="T4" fmla="*/ 670 w 670"/>
                    <a:gd name="T5" fmla="*/ 72 h 995"/>
                    <a:gd name="T6" fmla="*/ 670 w 670"/>
                    <a:gd name="T7" fmla="*/ 0 h 995"/>
                    <a:gd name="T8" fmla="*/ 0 w 670"/>
                    <a:gd name="T9" fmla="*/ 995 h 995"/>
                    <a:gd name="T10" fmla="*/ 24 w 670"/>
                    <a:gd name="T11" fmla="*/ 995 h 995"/>
                    <a:gd name="T12" fmla="*/ 24 w 670"/>
                    <a:gd name="T13" fmla="*/ 995 h 995"/>
                  </a:gdLst>
                  <a:ahLst/>
                  <a:cxnLst>
                    <a:cxn ang="0">
                      <a:pos x="T0" y="T1"/>
                    </a:cxn>
                    <a:cxn ang="0">
                      <a:pos x="T2" y="T3"/>
                    </a:cxn>
                    <a:cxn ang="0">
                      <a:pos x="T4" y="T5"/>
                    </a:cxn>
                    <a:cxn ang="0">
                      <a:pos x="T6" y="T7"/>
                    </a:cxn>
                    <a:cxn ang="0">
                      <a:pos x="T8" y="T9"/>
                    </a:cxn>
                    <a:cxn ang="0">
                      <a:pos x="T10" y="T11"/>
                    </a:cxn>
                    <a:cxn ang="0">
                      <a:pos x="T12" y="T13"/>
                    </a:cxn>
                  </a:cxnLst>
                  <a:rect l="0" t="0" r="r" b="b"/>
                  <a:pathLst>
                    <a:path w="670" h="995">
                      <a:moveTo>
                        <a:pt x="24" y="995"/>
                      </a:moveTo>
                      <a:lnTo>
                        <a:pt x="48" y="995"/>
                      </a:lnTo>
                      <a:lnTo>
                        <a:pt x="670" y="72"/>
                      </a:lnTo>
                      <a:lnTo>
                        <a:pt x="670" y="0"/>
                      </a:lnTo>
                      <a:lnTo>
                        <a:pt x="0" y="995"/>
                      </a:lnTo>
                      <a:lnTo>
                        <a:pt x="24" y="995"/>
                      </a:lnTo>
                      <a:lnTo>
                        <a:pt x="24" y="995"/>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grpSp>
          <p:grpSp>
            <p:nvGrpSpPr>
              <p:cNvPr id="1060" name="Group 46"/>
              <p:cNvGrpSpPr>
                <a:grpSpLocks/>
              </p:cNvGrpSpPr>
              <p:nvPr userDrawn="1"/>
            </p:nvGrpSpPr>
            <p:grpSpPr bwMode="auto">
              <a:xfrm>
                <a:off x="0" y="558"/>
                <a:ext cx="5758" cy="487"/>
                <a:chOff x="0" y="558"/>
                <a:chExt cx="5758" cy="487"/>
              </a:xfrm>
            </p:grpSpPr>
            <p:sp>
              <p:nvSpPr>
                <p:cNvPr id="1079" name="Freeform 47"/>
                <p:cNvSpPr>
                  <a:spLocks/>
                </p:cNvSpPr>
                <p:nvPr/>
              </p:nvSpPr>
              <p:spPr bwMode="hidden">
                <a:xfrm>
                  <a:off x="0" y="618"/>
                  <a:ext cx="306" cy="427"/>
                </a:xfrm>
                <a:custGeom>
                  <a:avLst/>
                  <a:gdLst>
                    <a:gd name="T0" fmla="*/ 284 w 305"/>
                    <a:gd name="T1" fmla="*/ 429 h 426"/>
                    <a:gd name="T2" fmla="*/ 308 w 305"/>
                    <a:gd name="T3" fmla="*/ 429 h 426"/>
                    <a:gd name="T4" fmla="*/ 0 w 305"/>
                    <a:gd name="T5" fmla="*/ 0 h 426"/>
                    <a:gd name="T6" fmla="*/ 0 w 305"/>
                    <a:gd name="T7" fmla="*/ 66 h 426"/>
                    <a:gd name="T8" fmla="*/ 254 w 305"/>
                    <a:gd name="T9" fmla="*/ 429 h 426"/>
                    <a:gd name="T10" fmla="*/ 284 w 305"/>
                    <a:gd name="T11" fmla="*/ 429 h 426"/>
                    <a:gd name="T12" fmla="*/ 284 w 305"/>
                    <a:gd name="T13" fmla="*/ 429 h 42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5" h="426">
                      <a:moveTo>
                        <a:pt x="281" y="426"/>
                      </a:moveTo>
                      <a:lnTo>
                        <a:pt x="305" y="426"/>
                      </a:lnTo>
                      <a:lnTo>
                        <a:pt x="0" y="0"/>
                      </a:lnTo>
                      <a:lnTo>
                        <a:pt x="0" y="66"/>
                      </a:lnTo>
                      <a:lnTo>
                        <a:pt x="251" y="426"/>
                      </a:lnTo>
                      <a:lnTo>
                        <a:pt x="281" y="42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en-US" smtClean="0">
                    <a:solidFill>
                      <a:srgbClr val="EAEAEA"/>
                    </a:solidFill>
                  </a:endParaRPr>
                </a:p>
              </p:txBody>
            </p:sp>
            <p:sp>
              <p:nvSpPr>
                <p:cNvPr id="1080" name="Freeform 48"/>
                <p:cNvSpPr>
                  <a:spLocks/>
                </p:cNvSpPr>
                <p:nvPr/>
              </p:nvSpPr>
              <p:spPr bwMode="hidden">
                <a:xfrm>
                  <a:off x="5410" y="558"/>
                  <a:ext cx="348" cy="487"/>
                </a:xfrm>
                <a:custGeom>
                  <a:avLst/>
                  <a:gdLst>
                    <a:gd name="T0" fmla="*/ 24 w 347"/>
                    <a:gd name="T1" fmla="*/ 489 h 486"/>
                    <a:gd name="T2" fmla="*/ 48 w 347"/>
                    <a:gd name="T3" fmla="*/ 489 h 486"/>
                    <a:gd name="T4" fmla="*/ 350 w 347"/>
                    <a:gd name="T5" fmla="*/ 72 h 486"/>
                    <a:gd name="T6" fmla="*/ 350 w 347"/>
                    <a:gd name="T7" fmla="*/ 0 h 486"/>
                    <a:gd name="T8" fmla="*/ 0 w 347"/>
                    <a:gd name="T9" fmla="*/ 489 h 486"/>
                    <a:gd name="T10" fmla="*/ 24 w 347"/>
                    <a:gd name="T11" fmla="*/ 489 h 486"/>
                    <a:gd name="T12" fmla="*/ 24 w 347"/>
                    <a:gd name="T13" fmla="*/ 489 h 48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47" h="486">
                      <a:moveTo>
                        <a:pt x="24" y="486"/>
                      </a:moveTo>
                      <a:lnTo>
                        <a:pt x="48" y="486"/>
                      </a:lnTo>
                      <a:lnTo>
                        <a:pt x="347" y="72"/>
                      </a:lnTo>
                      <a:lnTo>
                        <a:pt x="347" y="0"/>
                      </a:lnTo>
                      <a:lnTo>
                        <a:pt x="0" y="486"/>
                      </a:lnTo>
                      <a:lnTo>
                        <a:pt x="24" y="48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en-US" smtClean="0">
                    <a:solidFill>
                      <a:srgbClr val="EAEAEA"/>
                    </a:solidFill>
                  </a:endParaRPr>
                </a:p>
              </p:txBody>
            </p:sp>
          </p:grpSp>
          <p:grpSp>
            <p:nvGrpSpPr>
              <p:cNvPr id="1061" name="Group 49"/>
              <p:cNvGrpSpPr>
                <a:grpSpLocks/>
              </p:cNvGrpSpPr>
              <p:nvPr userDrawn="1"/>
            </p:nvGrpSpPr>
            <p:grpSpPr bwMode="auto">
              <a:xfrm>
                <a:off x="264" y="1039"/>
                <a:ext cx="5200" cy="3280"/>
                <a:chOff x="264" y="1039"/>
                <a:chExt cx="5200" cy="3280"/>
              </a:xfrm>
            </p:grpSpPr>
            <p:sp>
              <p:nvSpPr>
                <p:cNvPr id="43058" name="Freeform 50"/>
                <p:cNvSpPr>
                  <a:spLocks/>
                </p:cNvSpPr>
                <p:nvPr/>
              </p:nvSpPr>
              <p:spPr bwMode="hidden">
                <a:xfrm>
                  <a:off x="2849" y="1039"/>
                  <a:ext cx="42" cy="3280"/>
                </a:xfrm>
                <a:custGeom>
                  <a:avLst/>
                  <a:gdLst>
                    <a:gd name="T0" fmla="*/ 18 w 42"/>
                    <a:gd name="T1" fmla="*/ 0 h 3273"/>
                    <a:gd name="T2" fmla="*/ 0 w 42"/>
                    <a:gd name="T3" fmla="*/ 0 h 3273"/>
                    <a:gd name="T4" fmla="*/ 0 w 42"/>
                    <a:gd name="T5" fmla="*/ 3273 h 3273"/>
                    <a:gd name="T6" fmla="*/ 42 w 42"/>
                    <a:gd name="T7" fmla="*/ 3273 h 3273"/>
                    <a:gd name="T8" fmla="*/ 42 w 42"/>
                    <a:gd name="T9" fmla="*/ 0 h 3273"/>
                    <a:gd name="T10" fmla="*/ 18 w 42"/>
                    <a:gd name="T11" fmla="*/ 0 h 3273"/>
                    <a:gd name="T12" fmla="*/ 18 w 42"/>
                    <a:gd name="T13" fmla="*/ 0 h 3273"/>
                  </a:gdLst>
                  <a:ahLst/>
                  <a:cxnLst>
                    <a:cxn ang="0">
                      <a:pos x="T0" y="T1"/>
                    </a:cxn>
                    <a:cxn ang="0">
                      <a:pos x="T2" y="T3"/>
                    </a:cxn>
                    <a:cxn ang="0">
                      <a:pos x="T4" y="T5"/>
                    </a:cxn>
                    <a:cxn ang="0">
                      <a:pos x="T6" y="T7"/>
                    </a:cxn>
                    <a:cxn ang="0">
                      <a:pos x="T8" y="T9"/>
                    </a:cxn>
                    <a:cxn ang="0">
                      <a:pos x="T10" y="T11"/>
                    </a:cxn>
                    <a:cxn ang="0">
                      <a:pos x="T12" y="T13"/>
                    </a:cxn>
                  </a:cxnLst>
                  <a:rect l="0" t="0" r="r" b="b"/>
                  <a:pathLst>
                    <a:path w="42" h="3273">
                      <a:moveTo>
                        <a:pt x="18" y="0"/>
                      </a:moveTo>
                      <a:lnTo>
                        <a:pt x="0" y="0"/>
                      </a:lnTo>
                      <a:lnTo>
                        <a:pt x="0" y="3273"/>
                      </a:lnTo>
                      <a:lnTo>
                        <a:pt x="42"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59" name="Freeform 51"/>
                <p:cNvSpPr>
                  <a:spLocks/>
                </p:cNvSpPr>
                <p:nvPr/>
              </p:nvSpPr>
              <p:spPr bwMode="hidden">
                <a:xfrm>
                  <a:off x="2154" y="1039"/>
                  <a:ext cx="401" cy="3280"/>
                </a:xfrm>
                <a:custGeom>
                  <a:avLst/>
                  <a:gdLst>
                    <a:gd name="T0" fmla="*/ 376 w 400"/>
                    <a:gd name="T1" fmla="*/ 0 h 3273"/>
                    <a:gd name="T2" fmla="*/ 358 w 400"/>
                    <a:gd name="T3" fmla="*/ 0 h 3273"/>
                    <a:gd name="T4" fmla="*/ 0 w 400"/>
                    <a:gd name="T5" fmla="*/ 3273 h 3273"/>
                    <a:gd name="T6" fmla="*/ 41 w 400"/>
                    <a:gd name="T7" fmla="*/ 3273 h 3273"/>
                    <a:gd name="T8" fmla="*/ 400 w 400"/>
                    <a:gd name="T9" fmla="*/ 0 h 3273"/>
                    <a:gd name="T10" fmla="*/ 376 w 400"/>
                    <a:gd name="T11" fmla="*/ 0 h 3273"/>
                    <a:gd name="T12" fmla="*/ 376 w 400"/>
                    <a:gd name="T13" fmla="*/ 0 h 3273"/>
                  </a:gdLst>
                  <a:ahLst/>
                  <a:cxnLst>
                    <a:cxn ang="0">
                      <a:pos x="T0" y="T1"/>
                    </a:cxn>
                    <a:cxn ang="0">
                      <a:pos x="T2" y="T3"/>
                    </a:cxn>
                    <a:cxn ang="0">
                      <a:pos x="T4" y="T5"/>
                    </a:cxn>
                    <a:cxn ang="0">
                      <a:pos x="T6" y="T7"/>
                    </a:cxn>
                    <a:cxn ang="0">
                      <a:pos x="T8" y="T9"/>
                    </a:cxn>
                    <a:cxn ang="0">
                      <a:pos x="T10" y="T11"/>
                    </a:cxn>
                    <a:cxn ang="0">
                      <a:pos x="T12" y="T13"/>
                    </a:cxn>
                  </a:cxnLst>
                  <a:rect l="0" t="0" r="r" b="b"/>
                  <a:pathLst>
                    <a:path w="400" h="3273">
                      <a:moveTo>
                        <a:pt x="376" y="0"/>
                      </a:moveTo>
                      <a:lnTo>
                        <a:pt x="358" y="0"/>
                      </a:lnTo>
                      <a:lnTo>
                        <a:pt x="0" y="3273"/>
                      </a:lnTo>
                      <a:lnTo>
                        <a:pt x="41" y="3273"/>
                      </a:lnTo>
                      <a:lnTo>
                        <a:pt x="400" y="0"/>
                      </a:lnTo>
                      <a:lnTo>
                        <a:pt x="376" y="0"/>
                      </a:lnTo>
                      <a:lnTo>
                        <a:pt x="376"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60" name="Freeform 52"/>
                <p:cNvSpPr>
                  <a:spLocks/>
                </p:cNvSpPr>
                <p:nvPr/>
              </p:nvSpPr>
              <p:spPr bwMode="hidden">
                <a:xfrm>
                  <a:off x="1530" y="1039"/>
                  <a:ext cx="677" cy="3280"/>
                </a:xfrm>
                <a:custGeom>
                  <a:avLst/>
                  <a:gdLst>
                    <a:gd name="T0" fmla="*/ 657 w 675"/>
                    <a:gd name="T1" fmla="*/ 0 h 3273"/>
                    <a:gd name="T2" fmla="*/ 639 w 675"/>
                    <a:gd name="T3" fmla="*/ 0 h 3273"/>
                    <a:gd name="T4" fmla="*/ 0 w 675"/>
                    <a:gd name="T5" fmla="*/ 3273 h 3273"/>
                    <a:gd name="T6" fmla="*/ 42 w 675"/>
                    <a:gd name="T7" fmla="*/ 3273 h 3273"/>
                    <a:gd name="T8" fmla="*/ 675 w 675"/>
                    <a:gd name="T9" fmla="*/ 0 h 3273"/>
                    <a:gd name="T10" fmla="*/ 657 w 675"/>
                    <a:gd name="T11" fmla="*/ 0 h 3273"/>
                    <a:gd name="T12" fmla="*/ 657 w 675"/>
                    <a:gd name="T13" fmla="*/ 0 h 3273"/>
                  </a:gdLst>
                  <a:ahLst/>
                  <a:cxnLst>
                    <a:cxn ang="0">
                      <a:pos x="T0" y="T1"/>
                    </a:cxn>
                    <a:cxn ang="0">
                      <a:pos x="T2" y="T3"/>
                    </a:cxn>
                    <a:cxn ang="0">
                      <a:pos x="T4" y="T5"/>
                    </a:cxn>
                    <a:cxn ang="0">
                      <a:pos x="T6" y="T7"/>
                    </a:cxn>
                    <a:cxn ang="0">
                      <a:pos x="T8" y="T9"/>
                    </a:cxn>
                    <a:cxn ang="0">
                      <a:pos x="T10" y="T11"/>
                    </a:cxn>
                    <a:cxn ang="0">
                      <a:pos x="T12" y="T13"/>
                    </a:cxn>
                  </a:cxnLst>
                  <a:rect l="0" t="0" r="r" b="b"/>
                  <a:pathLst>
                    <a:path w="675" h="3273">
                      <a:moveTo>
                        <a:pt x="657" y="0"/>
                      </a:moveTo>
                      <a:lnTo>
                        <a:pt x="639" y="0"/>
                      </a:lnTo>
                      <a:lnTo>
                        <a:pt x="0" y="3273"/>
                      </a:lnTo>
                      <a:lnTo>
                        <a:pt x="42" y="3273"/>
                      </a:lnTo>
                      <a:lnTo>
                        <a:pt x="675" y="0"/>
                      </a:lnTo>
                      <a:lnTo>
                        <a:pt x="657" y="0"/>
                      </a:lnTo>
                      <a:lnTo>
                        <a:pt x="657"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61" name="Freeform 53"/>
                <p:cNvSpPr>
                  <a:spLocks/>
                </p:cNvSpPr>
                <p:nvPr/>
              </p:nvSpPr>
              <p:spPr bwMode="hidden">
                <a:xfrm>
                  <a:off x="876" y="1039"/>
                  <a:ext cx="1031" cy="3280"/>
                </a:xfrm>
                <a:custGeom>
                  <a:avLst/>
                  <a:gdLst>
                    <a:gd name="T0" fmla="*/ 1013 w 1031"/>
                    <a:gd name="T1" fmla="*/ 0 h 3280"/>
                    <a:gd name="T2" fmla="*/ 990 w 1031"/>
                    <a:gd name="T3" fmla="*/ 0 h 3280"/>
                    <a:gd name="T4" fmla="*/ 0 w 1031"/>
                    <a:gd name="T5" fmla="*/ 3280 h 3280"/>
                    <a:gd name="T6" fmla="*/ 42 w 1031"/>
                    <a:gd name="T7" fmla="*/ 3280 h 3280"/>
                    <a:gd name="T8" fmla="*/ 1031 w 1031"/>
                    <a:gd name="T9" fmla="*/ 4 h 3280"/>
                    <a:gd name="T10" fmla="*/ 1013 w 1031"/>
                    <a:gd name="T11" fmla="*/ 0 h 3280"/>
                    <a:gd name="T12" fmla="*/ 1013 w 1031"/>
                    <a:gd name="T13" fmla="*/ 0 h 3280"/>
                  </a:gdLst>
                  <a:ahLst/>
                  <a:cxnLst>
                    <a:cxn ang="0">
                      <a:pos x="T0" y="T1"/>
                    </a:cxn>
                    <a:cxn ang="0">
                      <a:pos x="T2" y="T3"/>
                    </a:cxn>
                    <a:cxn ang="0">
                      <a:pos x="T4" y="T5"/>
                    </a:cxn>
                    <a:cxn ang="0">
                      <a:pos x="T6" y="T7"/>
                    </a:cxn>
                    <a:cxn ang="0">
                      <a:pos x="T8" y="T9"/>
                    </a:cxn>
                    <a:cxn ang="0">
                      <a:pos x="T10" y="T11"/>
                    </a:cxn>
                    <a:cxn ang="0">
                      <a:pos x="T12" y="T13"/>
                    </a:cxn>
                  </a:cxnLst>
                  <a:rect l="0" t="0" r="r" b="b"/>
                  <a:pathLst>
                    <a:path w="1031" h="3280">
                      <a:moveTo>
                        <a:pt x="1013" y="0"/>
                      </a:moveTo>
                      <a:lnTo>
                        <a:pt x="990" y="0"/>
                      </a:lnTo>
                      <a:lnTo>
                        <a:pt x="0" y="3280"/>
                      </a:lnTo>
                      <a:lnTo>
                        <a:pt x="42" y="3280"/>
                      </a:lnTo>
                      <a:lnTo>
                        <a:pt x="1031" y="4"/>
                      </a:lnTo>
                      <a:lnTo>
                        <a:pt x="1013" y="0"/>
                      </a:lnTo>
                      <a:lnTo>
                        <a:pt x="1013"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62" name="Freeform 54"/>
                <p:cNvSpPr>
                  <a:spLocks/>
                </p:cNvSpPr>
                <p:nvPr/>
              </p:nvSpPr>
              <p:spPr bwMode="hidden">
                <a:xfrm>
                  <a:off x="264" y="1039"/>
                  <a:ext cx="1319" cy="3280"/>
                </a:xfrm>
                <a:custGeom>
                  <a:avLst/>
                  <a:gdLst>
                    <a:gd name="T0" fmla="*/ 1296 w 1319"/>
                    <a:gd name="T1" fmla="*/ 0 h 3280"/>
                    <a:gd name="T2" fmla="*/ 1278 w 1319"/>
                    <a:gd name="T3" fmla="*/ 0 h 3280"/>
                    <a:gd name="T4" fmla="*/ 0 w 1319"/>
                    <a:gd name="T5" fmla="*/ 3280 h 3280"/>
                    <a:gd name="T6" fmla="*/ 42 w 1319"/>
                    <a:gd name="T7" fmla="*/ 3280 h 3280"/>
                    <a:gd name="T8" fmla="*/ 1319 w 1319"/>
                    <a:gd name="T9" fmla="*/ 5 h 3280"/>
                    <a:gd name="T10" fmla="*/ 1296 w 1319"/>
                    <a:gd name="T11" fmla="*/ 0 h 3280"/>
                    <a:gd name="T12" fmla="*/ 1296 w 1319"/>
                    <a:gd name="T13" fmla="*/ 0 h 3280"/>
                  </a:gdLst>
                  <a:ahLst/>
                  <a:cxnLst>
                    <a:cxn ang="0">
                      <a:pos x="T0" y="T1"/>
                    </a:cxn>
                    <a:cxn ang="0">
                      <a:pos x="T2" y="T3"/>
                    </a:cxn>
                    <a:cxn ang="0">
                      <a:pos x="T4" y="T5"/>
                    </a:cxn>
                    <a:cxn ang="0">
                      <a:pos x="T6" y="T7"/>
                    </a:cxn>
                    <a:cxn ang="0">
                      <a:pos x="T8" y="T9"/>
                    </a:cxn>
                    <a:cxn ang="0">
                      <a:pos x="T10" y="T11"/>
                    </a:cxn>
                    <a:cxn ang="0">
                      <a:pos x="T12" y="T13"/>
                    </a:cxn>
                  </a:cxnLst>
                  <a:rect l="0" t="0" r="r" b="b"/>
                  <a:pathLst>
                    <a:path w="1319" h="3280">
                      <a:moveTo>
                        <a:pt x="1296" y="0"/>
                      </a:moveTo>
                      <a:lnTo>
                        <a:pt x="1278" y="0"/>
                      </a:lnTo>
                      <a:lnTo>
                        <a:pt x="0" y="3280"/>
                      </a:lnTo>
                      <a:lnTo>
                        <a:pt x="42" y="3280"/>
                      </a:lnTo>
                      <a:lnTo>
                        <a:pt x="1319" y="5"/>
                      </a:lnTo>
                      <a:lnTo>
                        <a:pt x="1296" y="0"/>
                      </a:lnTo>
                      <a:lnTo>
                        <a:pt x="1296"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63" name="Freeform 55"/>
                <p:cNvSpPr>
                  <a:spLocks/>
                </p:cNvSpPr>
                <p:nvPr/>
              </p:nvSpPr>
              <p:spPr bwMode="hidden">
                <a:xfrm>
                  <a:off x="3191" y="1039"/>
                  <a:ext cx="402" cy="3280"/>
                </a:xfrm>
                <a:custGeom>
                  <a:avLst/>
                  <a:gdLst>
                    <a:gd name="T0" fmla="*/ 18 w 401"/>
                    <a:gd name="T1" fmla="*/ 0 h 3273"/>
                    <a:gd name="T2" fmla="*/ 0 w 401"/>
                    <a:gd name="T3" fmla="*/ 0 h 3273"/>
                    <a:gd name="T4" fmla="*/ 359 w 401"/>
                    <a:gd name="T5" fmla="*/ 3273 h 3273"/>
                    <a:gd name="T6" fmla="*/ 401 w 401"/>
                    <a:gd name="T7" fmla="*/ 3273 h 3273"/>
                    <a:gd name="T8" fmla="*/ 42 w 401"/>
                    <a:gd name="T9" fmla="*/ 0 h 3273"/>
                    <a:gd name="T10" fmla="*/ 18 w 401"/>
                    <a:gd name="T11" fmla="*/ 0 h 3273"/>
                    <a:gd name="T12" fmla="*/ 18 w 401"/>
                    <a:gd name="T13" fmla="*/ 0 h 3273"/>
                  </a:gdLst>
                  <a:ahLst/>
                  <a:cxnLst>
                    <a:cxn ang="0">
                      <a:pos x="T0" y="T1"/>
                    </a:cxn>
                    <a:cxn ang="0">
                      <a:pos x="T2" y="T3"/>
                    </a:cxn>
                    <a:cxn ang="0">
                      <a:pos x="T4" y="T5"/>
                    </a:cxn>
                    <a:cxn ang="0">
                      <a:pos x="T6" y="T7"/>
                    </a:cxn>
                    <a:cxn ang="0">
                      <a:pos x="T8" y="T9"/>
                    </a:cxn>
                    <a:cxn ang="0">
                      <a:pos x="T10" y="T11"/>
                    </a:cxn>
                    <a:cxn ang="0">
                      <a:pos x="T12" y="T13"/>
                    </a:cxn>
                  </a:cxnLst>
                  <a:rect l="0" t="0" r="r" b="b"/>
                  <a:pathLst>
                    <a:path w="401" h="3273">
                      <a:moveTo>
                        <a:pt x="18" y="0"/>
                      </a:moveTo>
                      <a:lnTo>
                        <a:pt x="0" y="0"/>
                      </a:lnTo>
                      <a:lnTo>
                        <a:pt x="359" y="3273"/>
                      </a:lnTo>
                      <a:lnTo>
                        <a:pt x="401"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64" name="Freeform 56"/>
                <p:cNvSpPr>
                  <a:spLocks/>
                </p:cNvSpPr>
                <p:nvPr/>
              </p:nvSpPr>
              <p:spPr bwMode="hidden">
                <a:xfrm>
                  <a:off x="3533" y="1039"/>
                  <a:ext cx="677" cy="3280"/>
                </a:xfrm>
                <a:custGeom>
                  <a:avLst/>
                  <a:gdLst>
                    <a:gd name="T0" fmla="*/ 18 w 675"/>
                    <a:gd name="T1" fmla="*/ 0 h 3273"/>
                    <a:gd name="T2" fmla="*/ 0 w 675"/>
                    <a:gd name="T3" fmla="*/ 0 h 3273"/>
                    <a:gd name="T4" fmla="*/ 640 w 675"/>
                    <a:gd name="T5" fmla="*/ 3273 h 3273"/>
                    <a:gd name="T6" fmla="*/ 675 w 675"/>
                    <a:gd name="T7" fmla="*/ 3273 h 3273"/>
                    <a:gd name="T8" fmla="*/ 36 w 675"/>
                    <a:gd name="T9" fmla="*/ 0 h 3273"/>
                    <a:gd name="T10" fmla="*/ 18 w 675"/>
                    <a:gd name="T11" fmla="*/ 0 h 3273"/>
                    <a:gd name="T12" fmla="*/ 18 w 675"/>
                    <a:gd name="T13" fmla="*/ 0 h 3273"/>
                  </a:gdLst>
                  <a:ahLst/>
                  <a:cxnLst>
                    <a:cxn ang="0">
                      <a:pos x="T0" y="T1"/>
                    </a:cxn>
                    <a:cxn ang="0">
                      <a:pos x="T2" y="T3"/>
                    </a:cxn>
                    <a:cxn ang="0">
                      <a:pos x="T4" y="T5"/>
                    </a:cxn>
                    <a:cxn ang="0">
                      <a:pos x="T6" y="T7"/>
                    </a:cxn>
                    <a:cxn ang="0">
                      <a:pos x="T8" y="T9"/>
                    </a:cxn>
                    <a:cxn ang="0">
                      <a:pos x="T10" y="T11"/>
                    </a:cxn>
                    <a:cxn ang="0">
                      <a:pos x="T12" y="T13"/>
                    </a:cxn>
                  </a:cxnLst>
                  <a:rect l="0" t="0" r="r" b="b"/>
                  <a:pathLst>
                    <a:path w="675" h="3273">
                      <a:moveTo>
                        <a:pt x="18" y="0"/>
                      </a:moveTo>
                      <a:lnTo>
                        <a:pt x="0" y="0"/>
                      </a:lnTo>
                      <a:lnTo>
                        <a:pt x="640" y="3273"/>
                      </a:lnTo>
                      <a:lnTo>
                        <a:pt x="675" y="3273"/>
                      </a:lnTo>
                      <a:lnTo>
                        <a:pt x="36" y="0"/>
                      </a:lnTo>
                      <a:lnTo>
                        <a:pt x="18" y="0"/>
                      </a:lnTo>
                      <a:lnTo>
                        <a:pt x="18"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65" name="Freeform 57"/>
                <p:cNvSpPr>
                  <a:spLocks/>
                </p:cNvSpPr>
                <p:nvPr/>
              </p:nvSpPr>
              <p:spPr bwMode="hidden">
                <a:xfrm>
                  <a:off x="3822" y="1039"/>
                  <a:ext cx="1036" cy="3280"/>
                </a:xfrm>
                <a:custGeom>
                  <a:avLst/>
                  <a:gdLst>
                    <a:gd name="T0" fmla="*/ 23 w 1036"/>
                    <a:gd name="T1" fmla="*/ 0 h 3280"/>
                    <a:gd name="T2" fmla="*/ 0 w 1036"/>
                    <a:gd name="T3" fmla="*/ 5 h 3280"/>
                    <a:gd name="T4" fmla="*/ 994 w 1036"/>
                    <a:gd name="T5" fmla="*/ 3280 h 3280"/>
                    <a:gd name="T6" fmla="*/ 1036 w 1036"/>
                    <a:gd name="T7" fmla="*/ 3280 h 3280"/>
                    <a:gd name="T8" fmla="*/ 41 w 1036"/>
                    <a:gd name="T9" fmla="*/ 0 h 3280"/>
                    <a:gd name="T10" fmla="*/ 23 w 1036"/>
                    <a:gd name="T11" fmla="*/ 0 h 3280"/>
                    <a:gd name="T12" fmla="*/ 23 w 1036"/>
                    <a:gd name="T13" fmla="*/ 0 h 3280"/>
                  </a:gdLst>
                  <a:ahLst/>
                  <a:cxnLst>
                    <a:cxn ang="0">
                      <a:pos x="T0" y="T1"/>
                    </a:cxn>
                    <a:cxn ang="0">
                      <a:pos x="T2" y="T3"/>
                    </a:cxn>
                    <a:cxn ang="0">
                      <a:pos x="T4" y="T5"/>
                    </a:cxn>
                    <a:cxn ang="0">
                      <a:pos x="T6" y="T7"/>
                    </a:cxn>
                    <a:cxn ang="0">
                      <a:pos x="T8" y="T9"/>
                    </a:cxn>
                    <a:cxn ang="0">
                      <a:pos x="T10" y="T11"/>
                    </a:cxn>
                    <a:cxn ang="0">
                      <a:pos x="T12" y="T13"/>
                    </a:cxn>
                  </a:cxnLst>
                  <a:rect l="0" t="0" r="r" b="b"/>
                  <a:pathLst>
                    <a:path w="1036" h="3280">
                      <a:moveTo>
                        <a:pt x="23" y="0"/>
                      </a:moveTo>
                      <a:lnTo>
                        <a:pt x="0" y="5"/>
                      </a:lnTo>
                      <a:lnTo>
                        <a:pt x="994" y="3280"/>
                      </a:lnTo>
                      <a:lnTo>
                        <a:pt x="1036" y="3280"/>
                      </a:lnTo>
                      <a:lnTo>
                        <a:pt x="41" y="0"/>
                      </a:lnTo>
                      <a:lnTo>
                        <a:pt x="23" y="0"/>
                      </a:lnTo>
                      <a:lnTo>
                        <a:pt x="23"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66" name="Freeform 58"/>
                <p:cNvSpPr>
                  <a:spLocks/>
                </p:cNvSpPr>
                <p:nvPr/>
              </p:nvSpPr>
              <p:spPr bwMode="hidden">
                <a:xfrm>
                  <a:off x="4137" y="1039"/>
                  <a:ext cx="1327" cy="3280"/>
                </a:xfrm>
                <a:custGeom>
                  <a:avLst/>
                  <a:gdLst>
                    <a:gd name="T0" fmla="*/ 20 w 1327"/>
                    <a:gd name="T1" fmla="*/ 0 h 3280"/>
                    <a:gd name="T2" fmla="*/ 0 w 1327"/>
                    <a:gd name="T3" fmla="*/ 7 h 3280"/>
                    <a:gd name="T4" fmla="*/ 1285 w 1327"/>
                    <a:gd name="T5" fmla="*/ 3280 h 3280"/>
                    <a:gd name="T6" fmla="*/ 1327 w 1327"/>
                    <a:gd name="T7" fmla="*/ 3280 h 3280"/>
                    <a:gd name="T8" fmla="*/ 43 w 1327"/>
                    <a:gd name="T9" fmla="*/ 0 h 3280"/>
                    <a:gd name="T10" fmla="*/ 20 w 1327"/>
                    <a:gd name="T11" fmla="*/ 0 h 3280"/>
                    <a:gd name="T12" fmla="*/ 20 w 1327"/>
                    <a:gd name="T13" fmla="*/ 0 h 3280"/>
                  </a:gdLst>
                  <a:ahLst/>
                  <a:cxnLst>
                    <a:cxn ang="0">
                      <a:pos x="T0" y="T1"/>
                    </a:cxn>
                    <a:cxn ang="0">
                      <a:pos x="T2" y="T3"/>
                    </a:cxn>
                    <a:cxn ang="0">
                      <a:pos x="T4" y="T5"/>
                    </a:cxn>
                    <a:cxn ang="0">
                      <a:pos x="T6" y="T7"/>
                    </a:cxn>
                    <a:cxn ang="0">
                      <a:pos x="T8" y="T9"/>
                    </a:cxn>
                    <a:cxn ang="0">
                      <a:pos x="T10" y="T11"/>
                    </a:cxn>
                    <a:cxn ang="0">
                      <a:pos x="T12" y="T13"/>
                    </a:cxn>
                  </a:cxnLst>
                  <a:rect l="0" t="0" r="r" b="b"/>
                  <a:pathLst>
                    <a:path w="1327" h="3280">
                      <a:moveTo>
                        <a:pt x="20" y="0"/>
                      </a:moveTo>
                      <a:lnTo>
                        <a:pt x="0" y="7"/>
                      </a:lnTo>
                      <a:lnTo>
                        <a:pt x="1285" y="3280"/>
                      </a:lnTo>
                      <a:lnTo>
                        <a:pt x="1327" y="3280"/>
                      </a:lnTo>
                      <a:lnTo>
                        <a:pt x="43" y="0"/>
                      </a:lnTo>
                      <a:lnTo>
                        <a:pt x="20" y="0"/>
                      </a:lnTo>
                      <a:lnTo>
                        <a:pt x="20"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grpSp>
          <p:sp>
            <p:nvSpPr>
              <p:cNvPr id="43067" name="Freeform 59"/>
              <p:cNvSpPr>
                <a:spLocks/>
              </p:cNvSpPr>
              <p:nvPr userDrawn="1"/>
            </p:nvSpPr>
            <p:spPr bwMode="hidden">
              <a:xfrm>
                <a:off x="0" y="1039"/>
                <a:ext cx="1254" cy="2632"/>
              </a:xfrm>
              <a:custGeom>
                <a:avLst/>
                <a:gdLst>
                  <a:gd name="T0" fmla="*/ 1236 w 1254"/>
                  <a:gd name="T1" fmla="*/ 0 h 2632"/>
                  <a:gd name="T2" fmla="*/ 1212 w 1254"/>
                  <a:gd name="T3" fmla="*/ 0 h 2632"/>
                  <a:gd name="T4" fmla="*/ 0 w 1254"/>
                  <a:gd name="T5" fmla="*/ 2542 h 2632"/>
                  <a:gd name="T6" fmla="*/ 0 w 1254"/>
                  <a:gd name="T7" fmla="*/ 2632 h 2632"/>
                  <a:gd name="T8" fmla="*/ 1254 w 1254"/>
                  <a:gd name="T9" fmla="*/ 7 h 2632"/>
                  <a:gd name="T10" fmla="*/ 1236 w 1254"/>
                  <a:gd name="T11" fmla="*/ 0 h 2632"/>
                  <a:gd name="T12" fmla="*/ 1236 w 1254"/>
                  <a:gd name="T13" fmla="*/ 0 h 2632"/>
                </a:gdLst>
                <a:ahLst/>
                <a:cxnLst>
                  <a:cxn ang="0">
                    <a:pos x="T0" y="T1"/>
                  </a:cxn>
                  <a:cxn ang="0">
                    <a:pos x="T2" y="T3"/>
                  </a:cxn>
                  <a:cxn ang="0">
                    <a:pos x="T4" y="T5"/>
                  </a:cxn>
                  <a:cxn ang="0">
                    <a:pos x="T6" y="T7"/>
                  </a:cxn>
                  <a:cxn ang="0">
                    <a:pos x="T8" y="T9"/>
                  </a:cxn>
                  <a:cxn ang="0">
                    <a:pos x="T10" y="T11"/>
                  </a:cxn>
                  <a:cxn ang="0">
                    <a:pos x="T12" y="T13"/>
                  </a:cxn>
                </a:cxnLst>
                <a:rect l="0" t="0" r="r" b="b"/>
                <a:pathLst>
                  <a:path w="1254" h="2632">
                    <a:moveTo>
                      <a:pt x="1236" y="0"/>
                    </a:moveTo>
                    <a:lnTo>
                      <a:pt x="1212" y="0"/>
                    </a:lnTo>
                    <a:lnTo>
                      <a:pt x="0" y="2542"/>
                    </a:lnTo>
                    <a:lnTo>
                      <a:pt x="0" y="2632"/>
                    </a:lnTo>
                    <a:lnTo>
                      <a:pt x="1254" y="7"/>
                    </a:lnTo>
                    <a:lnTo>
                      <a:pt x="1236" y="0"/>
                    </a:lnTo>
                    <a:lnTo>
                      <a:pt x="1236"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1063" name="Freeform 60"/>
              <p:cNvSpPr>
                <a:spLocks/>
              </p:cNvSpPr>
              <p:nvPr userDrawn="1"/>
            </p:nvSpPr>
            <p:spPr bwMode="hidden">
              <a:xfrm>
                <a:off x="0" y="1039"/>
                <a:ext cx="948" cy="1676"/>
              </a:xfrm>
              <a:custGeom>
                <a:avLst/>
                <a:gdLst>
                  <a:gd name="T0" fmla="*/ 930 w 948"/>
                  <a:gd name="T1" fmla="*/ 0 h 1676"/>
                  <a:gd name="T2" fmla="*/ 906 w 948"/>
                  <a:gd name="T3" fmla="*/ 0 h 1676"/>
                  <a:gd name="T4" fmla="*/ 0 w 948"/>
                  <a:gd name="T5" fmla="*/ 1593 h 1676"/>
                  <a:gd name="T6" fmla="*/ 0 w 948"/>
                  <a:gd name="T7" fmla="*/ 1676 h 1676"/>
                  <a:gd name="T8" fmla="*/ 948 w 948"/>
                  <a:gd name="T9" fmla="*/ 5 h 1676"/>
                  <a:gd name="T10" fmla="*/ 930 w 948"/>
                  <a:gd name="T11" fmla="*/ 0 h 1676"/>
                  <a:gd name="T12" fmla="*/ 930 w 948"/>
                  <a:gd name="T13" fmla="*/ 0 h 167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48" h="1676">
                    <a:moveTo>
                      <a:pt x="930" y="0"/>
                    </a:moveTo>
                    <a:lnTo>
                      <a:pt x="906" y="0"/>
                    </a:lnTo>
                    <a:lnTo>
                      <a:pt x="0" y="1593"/>
                    </a:lnTo>
                    <a:lnTo>
                      <a:pt x="0" y="1676"/>
                    </a:lnTo>
                    <a:lnTo>
                      <a:pt x="948" y="5"/>
                    </a:lnTo>
                    <a:lnTo>
                      <a:pt x="930" y="0"/>
                    </a:lnTo>
                    <a:close/>
                  </a:path>
                </a:pathLst>
              </a:custGeom>
              <a:solidFill>
                <a:schemeClr val="accent2"/>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pPr algn="l" rtl="0" eaLnBrk="0" fontAlgn="base" hangingPunct="0">
                  <a:spcBef>
                    <a:spcPct val="0"/>
                  </a:spcBef>
                  <a:spcAft>
                    <a:spcPct val="0"/>
                  </a:spcAft>
                </a:pPr>
                <a:endParaRPr lang="en-US" smtClean="0">
                  <a:solidFill>
                    <a:srgbClr val="EAEAEA"/>
                  </a:solidFill>
                </a:endParaRPr>
              </a:p>
            </p:txBody>
          </p:sp>
          <p:sp>
            <p:nvSpPr>
              <p:cNvPr id="1064" name="Freeform 61"/>
              <p:cNvSpPr>
                <a:spLocks/>
              </p:cNvSpPr>
              <p:nvPr userDrawn="1"/>
            </p:nvSpPr>
            <p:spPr bwMode="hidden">
              <a:xfrm>
                <a:off x="0" y="1039"/>
                <a:ext cx="629" cy="937"/>
              </a:xfrm>
              <a:custGeom>
                <a:avLst/>
                <a:gdLst>
                  <a:gd name="T0" fmla="*/ 606 w 629"/>
                  <a:gd name="T1" fmla="*/ 0 h 937"/>
                  <a:gd name="T2" fmla="*/ 582 w 629"/>
                  <a:gd name="T3" fmla="*/ 0 h 937"/>
                  <a:gd name="T4" fmla="*/ 0 w 629"/>
                  <a:gd name="T5" fmla="*/ 871 h 937"/>
                  <a:gd name="T6" fmla="*/ 0 w 629"/>
                  <a:gd name="T7" fmla="*/ 937 h 937"/>
                  <a:gd name="T8" fmla="*/ 629 w 629"/>
                  <a:gd name="T9" fmla="*/ 4 h 937"/>
                  <a:gd name="T10" fmla="*/ 606 w 629"/>
                  <a:gd name="T11" fmla="*/ 0 h 937"/>
                  <a:gd name="T12" fmla="*/ 606 w 629"/>
                  <a:gd name="T13" fmla="*/ 0 h 93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29" h="937">
                    <a:moveTo>
                      <a:pt x="606" y="0"/>
                    </a:moveTo>
                    <a:lnTo>
                      <a:pt x="582" y="0"/>
                    </a:lnTo>
                    <a:lnTo>
                      <a:pt x="0" y="871"/>
                    </a:lnTo>
                    <a:lnTo>
                      <a:pt x="0" y="937"/>
                    </a:lnTo>
                    <a:lnTo>
                      <a:pt x="629" y="4"/>
                    </a:lnTo>
                    <a:lnTo>
                      <a:pt x="606" y="0"/>
                    </a:lnTo>
                    <a:close/>
                  </a:path>
                </a:pathLst>
              </a:custGeom>
              <a:solidFill>
                <a:schemeClr val="accent2"/>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pPr algn="l" rtl="0" eaLnBrk="0" fontAlgn="base" hangingPunct="0">
                  <a:spcBef>
                    <a:spcPct val="0"/>
                  </a:spcBef>
                  <a:spcAft>
                    <a:spcPct val="0"/>
                  </a:spcAft>
                </a:pPr>
                <a:endParaRPr lang="en-US" smtClean="0">
                  <a:solidFill>
                    <a:srgbClr val="EAEAEA"/>
                  </a:solidFill>
                </a:endParaRPr>
              </a:p>
            </p:txBody>
          </p:sp>
          <p:sp>
            <p:nvSpPr>
              <p:cNvPr id="1065" name="Freeform 62"/>
              <p:cNvSpPr>
                <a:spLocks/>
              </p:cNvSpPr>
              <p:nvPr userDrawn="1"/>
            </p:nvSpPr>
            <p:spPr bwMode="hidden">
              <a:xfrm>
                <a:off x="0" y="1039"/>
                <a:ext cx="305" cy="427"/>
              </a:xfrm>
              <a:custGeom>
                <a:avLst/>
                <a:gdLst>
                  <a:gd name="T0" fmla="*/ 282 w 305"/>
                  <a:gd name="T1" fmla="*/ 0 h 427"/>
                  <a:gd name="T2" fmla="*/ 252 w 305"/>
                  <a:gd name="T3" fmla="*/ 0 h 427"/>
                  <a:gd name="T4" fmla="*/ 0 w 305"/>
                  <a:gd name="T5" fmla="*/ 361 h 427"/>
                  <a:gd name="T6" fmla="*/ 0 w 305"/>
                  <a:gd name="T7" fmla="*/ 427 h 427"/>
                  <a:gd name="T8" fmla="*/ 305 w 305"/>
                  <a:gd name="T9" fmla="*/ 5 h 427"/>
                  <a:gd name="T10" fmla="*/ 282 w 305"/>
                  <a:gd name="T11" fmla="*/ 0 h 427"/>
                  <a:gd name="T12" fmla="*/ 282 w 305"/>
                  <a:gd name="T13" fmla="*/ 0 h 42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5" h="427">
                    <a:moveTo>
                      <a:pt x="282" y="0"/>
                    </a:moveTo>
                    <a:lnTo>
                      <a:pt x="252" y="0"/>
                    </a:lnTo>
                    <a:lnTo>
                      <a:pt x="0" y="361"/>
                    </a:lnTo>
                    <a:lnTo>
                      <a:pt x="0" y="427"/>
                    </a:lnTo>
                    <a:lnTo>
                      <a:pt x="305" y="5"/>
                    </a:lnTo>
                    <a:lnTo>
                      <a:pt x="282" y="0"/>
                    </a:lnTo>
                    <a:close/>
                  </a:path>
                </a:pathLst>
              </a:custGeom>
              <a:solidFill>
                <a:schemeClr val="accent2"/>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pPr algn="l" rtl="0" eaLnBrk="0" fontAlgn="base" hangingPunct="0">
                  <a:spcBef>
                    <a:spcPct val="0"/>
                  </a:spcBef>
                  <a:spcAft>
                    <a:spcPct val="0"/>
                  </a:spcAft>
                </a:pPr>
                <a:endParaRPr lang="en-US" smtClean="0">
                  <a:solidFill>
                    <a:srgbClr val="EAEAEA"/>
                  </a:solidFill>
                </a:endParaRPr>
              </a:p>
            </p:txBody>
          </p:sp>
          <p:sp>
            <p:nvSpPr>
              <p:cNvPr id="43071" name="Freeform 63"/>
              <p:cNvSpPr>
                <a:spLocks/>
              </p:cNvSpPr>
              <p:nvPr userDrawn="1"/>
            </p:nvSpPr>
            <p:spPr bwMode="hidden">
              <a:xfrm>
                <a:off x="4481" y="1039"/>
                <a:ext cx="1277" cy="2686"/>
              </a:xfrm>
              <a:custGeom>
                <a:avLst/>
                <a:gdLst>
                  <a:gd name="T0" fmla="*/ 41 w 1277"/>
                  <a:gd name="T1" fmla="*/ 0 h 2686"/>
                  <a:gd name="T2" fmla="*/ 17 w 1277"/>
                  <a:gd name="T3" fmla="*/ 0 h 2686"/>
                  <a:gd name="T4" fmla="*/ 0 w 1277"/>
                  <a:gd name="T5" fmla="*/ 4 h 2686"/>
                  <a:gd name="T6" fmla="*/ 1277 w 1277"/>
                  <a:gd name="T7" fmla="*/ 2686 h 2686"/>
                  <a:gd name="T8" fmla="*/ 1277 w 1277"/>
                  <a:gd name="T9" fmla="*/ 2596 h 2686"/>
                  <a:gd name="T10" fmla="*/ 41 w 1277"/>
                  <a:gd name="T11" fmla="*/ 0 h 2686"/>
                  <a:gd name="T12" fmla="*/ 41 w 1277"/>
                  <a:gd name="T13" fmla="*/ 0 h 2686"/>
                </a:gdLst>
                <a:ahLst/>
                <a:cxnLst>
                  <a:cxn ang="0">
                    <a:pos x="T0" y="T1"/>
                  </a:cxn>
                  <a:cxn ang="0">
                    <a:pos x="T2" y="T3"/>
                  </a:cxn>
                  <a:cxn ang="0">
                    <a:pos x="T4" y="T5"/>
                  </a:cxn>
                  <a:cxn ang="0">
                    <a:pos x="T6" y="T7"/>
                  </a:cxn>
                  <a:cxn ang="0">
                    <a:pos x="T8" y="T9"/>
                  </a:cxn>
                  <a:cxn ang="0">
                    <a:pos x="T10" y="T11"/>
                  </a:cxn>
                  <a:cxn ang="0">
                    <a:pos x="T12" y="T13"/>
                  </a:cxn>
                </a:cxnLst>
                <a:rect l="0" t="0" r="r" b="b"/>
                <a:pathLst>
                  <a:path w="1277" h="2686">
                    <a:moveTo>
                      <a:pt x="41" y="0"/>
                    </a:moveTo>
                    <a:lnTo>
                      <a:pt x="17" y="0"/>
                    </a:lnTo>
                    <a:lnTo>
                      <a:pt x="0" y="4"/>
                    </a:lnTo>
                    <a:lnTo>
                      <a:pt x="1277" y="2686"/>
                    </a:lnTo>
                    <a:lnTo>
                      <a:pt x="1277" y="2596"/>
                    </a:lnTo>
                    <a:lnTo>
                      <a:pt x="41" y="0"/>
                    </a:lnTo>
                    <a:lnTo>
                      <a:pt x="41"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1067" name="Freeform 64"/>
              <p:cNvSpPr>
                <a:spLocks/>
              </p:cNvSpPr>
              <p:nvPr userDrawn="1"/>
            </p:nvSpPr>
            <p:spPr bwMode="hidden">
              <a:xfrm>
                <a:off x="4770" y="1039"/>
                <a:ext cx="988" cy="1730"/>
              </a:xfrm>
              <a:custGeom>
                <a:avLst/>
                <a:gdLst>
                  <a:gd name="T0" fmla="*/ 16 w 988"/>
                  <a:gd name="T1" fmla="*/ 0 h 1730"/>
                  <a:gd name="T2" fmla="*/ 0 w 988"/>
                  <a:gd name="T3" fmla="*/ 7 h 1730"/>
                  <a:gd name="T4" fmla="*/ 988 w 988"/>
                  <a:gd name="T5" fmla="*/ 1730 h 1730"/>
                  <a:gd name="T6" fmla="*/ 988 w 988"/>
                  <a:gd name="T7" fmla="*/ 1653 h 1730"/>
                  <a:gd name="T8" fmla="*/ 40 w 988"/>
                  <a:gd name="T9" fmla="*/ 0 h 1730"/>
                  <a:gd name="T10" fmla="*/ 16 w 988"/>
                  <a:gd name="T11" fmla="*/ 0 h 1730"/>
                  <a:gd name="T12" fmla="*/ 16 w 988"/>
                  <a:gd name="T13" fmla="*/ 0 h 173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88" h="1730">
                    <a:moveTo>
                      <a:pt x="16" y="0"/>
                    </a:moveTo>
                    <a:lnTo>
                      <a:pt x="0" y="7"/>
                    </a:lnTo>
                    <a:lnTo>
                      <a:pt x="988" y="1730"/>
                    </a:lnTo>
                    <a:lnTo>
                      <a:pt x="988" y="1653"/>
                    </a:lnTo>
                    <a:lnTo>
                      <a:pt x="40" y="0"/>
                    </a:lnTo>
                    <a:lnTo>
                      <a:pt x="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en-US" smtClean="0">
                  <a:solidFill>
                    <a:srgbClr val="EAEAEA"/>
                  </a:solidFill>
                </a:endParaRPr>
              </a:p>
            </p:txBody>
          </p:sp>
          <p:sp>
            <p:nvSpPr>
              <p:cNvPr id="1068" name="Freeform 65"/>
              <p:cNvSpPr>
                <a:spLocks/>
              </p:cNvSpPr>
              <p:nvPr userDrawn="1"/>
            </p:nvSpPr>
            <p:spPr bwMode="hidden">
              <a:xfrm>
                <a:off x="5088" y="1039"/>
                <a:ext cx="670" cy="997"/>
              </a:xfrm>
              <a:custGeom>
                <a:avLst/>
                <a:gdLst>
                  <a:gd name="T0" fmla="*/ 22 w 670"/>
                  <a:gd name="T1" fmla="*/ 0 h 997"/>
                  <a:gd name="T2" fmla="*/ 0 w 670"/>
                  <a:gd name="T3" fmla="*/ 4 h 997"/>
                  <a:gd name="T4" fmla="*/ 670 w 670"/>
                  <a:gd name="T5" fmla="*/ 997 h 997"/>
                  <a:gd name="T6" fmla="*/ 670 w 670"/>
                  <a:gd name="T7" fmla="*/ 925 h 997"/>
                  <a:gd name="T8" fmla="*/ 46 w 670"/>
                  <a:gd name="T9" fmla="*/ 0 h 997"/>
                  <a:gd name="T10" fmla="*/ 22 w 670"/>
                  <a:gd name="T11" fmla="*/ 0 h 997"/>
                  <a:gd name="T12" fmla="*/ 22 w 670"/>
                  <a:gd name="T13" fmla="*/ 0 h 99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70" h="997">
                    <a:moveTo>
                      <a:pt x="22" y="0"/>
                    </a:moveTo>
                    <a:lnTo>
                      <a:pt x="0" y="4"/>
                    </a:lnTo>
                    <a:lnTo>
                      <a:pt x="670" y="997"/>
                    </a:lnTo>
                    <a:lnTo>
                      <a:pt x="670" y="925"/>
                    </a:lnTo>
                    <a:lnTo>
                      <a:pt x="46" y="0"/>
                    </a:lnTo>
                    <a:lnTo>
                      <a:pt x="22"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en-US" smtClean="0">
                  <a:solidFill>
                    <a:srgbClr val="EAEAEA"/>
                  </a:solidFill>
                </a:endParaRPr>
              </a:p>
            </p:txBody>
          </p:sp>
          <p:sp>
            <p:nvSpPr>
              <p:cNvPr id="1069" name="Freeform 66"/>
              <p:cNvSpPr>
                <a:spLocks/>
              </p:cNvSpPr>
              <p:nvPr userDrawn="1"/>
            </p:nvSpPr>
            <p:spPr bwMode="hidden">
              <a:xfrm>
                <a:off x="5412" y="1039"/>
                <a:ext cx="346" cy="487"/>
              </a:xfrm>
              <a:custGeom>
                <a:avLst/>
                <a:gdLst>
                  <a:gd name="T0" fmla="*/ 22 w 346"/>
                  <a:gd name="T1" fmla="*/ 0 h 487"/>
                  <a:gd name="T2" fmla="*/ 0 w 346"/>
                  <a:gd name="T3" fmla="*/ 7 h 487"/>
                  <a:gd name="T4" fmla="*/ 346 w 346"/>
                  <a:gd name="T5" fmla="*/ 487 h 487"/>
                  <a:gd name="T6" fmla="*/ 346 w 346"/>
                  <a:gd name="T7" fmla="*/ 415 h 487"/>
                  <a:gd name="T8" fmla="*/ 46 w 346"/>
                  <a:gd name="T9" fmla="*/ 0 h 487"/>
                  <a:gd name="T10" fmla="*/ 22 w 346"/>
                  <a:gd name="T11" fmla="*/ 0 h 487"/>
                  <a:gd name="T12" fmla="*/ 22 w 346"/>
                  <a:gd name="T13" fmla="*/ 0 h 48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46" h="487">
                    <a:moveTo>
                      <a:pt x="22" y="0"/>
                    </a:moveTo>
                    <a:lnTo>
                      <a:pt x="0" y="7"/>
                    </a:lnTo>
                    <a:lnTo>
                      <a:pt x="346" y="487"/>
                    </a:lnTo>
                    <a:lnTo>
                      <a:pt x="346" y="415"/>
                    </a:lnTo>
                    <a:lnTo>
                      <a:pt x="46" y="0"/>
                    </a:lnTo>
                    <a:lnTo>
                      <a:pt x="22"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en-US" smtClean="0">
                  <a:solidFill>
                    <a:srgbClr val="EAEAEA"/>
                  </a:solidFill>
                </a:endParaRPr>
              </a:p>
            </p:txBody>
          </p:sp>
        </p:grpSp>
      </p:grpSp>
      <p:sp>
        <p:nvSpPr>
          <p:cNvPr id="43075" name="Rectangle 67"/>
          <p:cNvSpPr>
            <a:spLocks noGrp="1" noChangeArrowheads="1"/>
          </p:cNvSpPr>
          <p:nvPr>
            <p:ph type="title"/>
          </p:nvPr>
        </p:nvSpPr>
        <p:spPr bwMode="auto">
          <a:xfrm>
            <a:off x="455613" y="273050"/>
            <a:ext cx="82264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43076" name="Rectangle 68"/>
          <p:cNvSpPr>
            <a:spLocks noGrp="1" noChangeArrowheads="1"/>
          </p:cNvSpPr>
          <p:nvPr>
            <p:ph type="dt" sz="half" idx="2"/>
          </p:nvPr>
        </p:nvSpPr>
        <p:spPr bwMode="auto">
          <a:xfrm>
            <a:off x="455613" y="6242050"/>
            <a:ext cx="213042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eaLnBrk="1" hangingPunct="1">
              <a:defRPr sz="1000">
                <a:effectLst>
                  <a:outerShdw blurRad="38100" dist="38100" dir="2700000" algn="tl">
                    <a:srgbClr val="000000"/>
                  </a:outerShdw>
                </a:effectLst>
              </a:defRPr>
            </a:lvl1pPr>
          </a:lstStyle>
          <a:p>
            <a:pPr fontAlgn="base">
              <a:spcBef>
                <a:spcPct val="0"/>
              </a:spcBef>
              <a:spcAft>
                <a:spcPct val="0"/>
              </a:spcAft>
              <a:defRPr/>
            </a:pPr>
            <a:endParaRPr lang="en-US">
              <a:solidFill>
                <a:srgbClr val="EAEAEA"/>
              </a:solidFill>
            </a:endParaRPr>
          </a:p>
        </p:txBody>
      </p:sp>
      <p:sp>
        <p:nvSpPr>
          <p:cNvPr id="43077" name="Rectangle 69"/>
          <p:cNvSpPr>
            <a:spLocks noGrp="1" noChangeArrowheads="1"/>
          </p:cNvSpPr>
          <p:nvPr>
            <p:ph type="ftr" sz="quarter" idx="3"/>
          </p:nvPr>
        </p:nvSpPr>
        <p:spPr bwMode="auto">
          <a:xfrm>
            <a:off x="3124200" y="6242050"/>
            <a:ext cx="2895600"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hangingPunct="1">
              <a:defRPr sz="1000">
                <a:effectLst>
                  <a:outerShdw blurRad="38100" dist="38100" dir="2700000" algn="tl">
                    <a:srgbClr val="000000"/>
                  </a:outerShdw>
                </a:effectLst>
              </a:defRPr>
            </a:lvl1pPr>
          </a:lstStyle>
          <a:p>
            <a:pPr fontAlgn="base">
              <a:spcBef>
                <a:spcPct val="0"/>
              </a:spcBef>
              <a:spcAft>
                <a:spcPct val="0"/>
              </a:spcAft>
              <a:defRPr/>
            </a:pPr>
            <a:endParaRPr lang="en-US">
              <a:solidFill>
                <a:srgbClr val="EAEAEA"/>
              </a:solidFill>
            </a:endParaRPr>
          </a:p>
        </p:txBody>
      </p:sp>
      <p:sp>
        <p:nvSpPr>
          <p:cNvPr id="43078" name="Rectangle 70"/>
          <p:cNvSpPr>
            <a:spLocks noGrp="1" noChangeArrowheads="1"/>
          </p:cNvSpPr>
          <p:nvPr>
            <p:ph type="sldNum" sz="quarter" idx="4"/>
          </p:nvPr>
        </p:nvSpPr>
        <p:spPr bwMode="auto">
          <a:xfrm>
            <a:off x="6553200" y="6242050"/>
            <a:ext cx="213042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rtl="0" eaLnBrk="1" hangingPunct="1">
              <a:defRPr sz="1000">
                <a:effectLst>
                  <a:outerShdw blurRad="38100" dist="38100" dir="2700000" algn="tl">
                    <a:srgbClr val="000000"/>
                  </a:outerShdw>
                </a:effectLst>
              </a:defRPr>
            </a:lvl1pPr>
          </a:lstStyle>
          <a:p>
            <a:pPr fontAlgn="base">
              <a:spcBef>
                <a:spcPct val="0"/>
              </a:spcBef>
              <a:spcAft>
                <a:spcPct val="0"/>
              </a:spcAft>
              <a:defRPr/>
            </a:pPr>
            <a:fld id="{6CAE1BB8-2566-4A59-8CD3-ED3001B9DF28}" type="slidenum">
              <a:rPr lang="ar-SA">
                <a:solidFill>
                  <a:srgbClr val="EAEAEA"/>
                </a:solidFill>
              </a:rPr>
              <a:pPr fontAlgn="base">
                <a:spcBef>
                  <a:spcPct val="0"/>
                </a:spcBef>
                <a:spcAft>
                  <a:spcPct val="0"/>
                </a:spcAft>
                <a:defRPr/>
              </a:pPr>
              <a:t>‹#›</a:t>
            </a:fld>
            <a:endParaRPr lang="en-US">
              <a:solidFill>
                <a:srgbClr val="EAEAEA"/>
              </a:solidFill>
            </a:endParaRPr>
          </a:p>
        </p:txBody>
      </p:sp>
      <p:sp>
        <p:nvSpPr>
          <p:cNvPr id="43079" name="Rectangle 71"/>
          <p:cNvSpPr>
            <a:spLocks noGrp="1" noChangeArrowheads="1"/>
          </p:cNvSpPr>
          <p:nvPr>
            <p:ph type="body" idx="1"/>
          </p:nvPr>
        </p:nvSpPr>
        <p:spPr bwMode="auto">
          <a:xfrm>
            <a:off x="455613" y="1598613"/>
            <a:ext cx="8226425" cy="4497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3909063294"/>
      </p:ext>
    </p:extLst>
  </p:cSld>
  <p:clrMap bg1="dk2" tx1="lt1" bg2="dk1"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r" rtl="1" eaLnBrk="0" fontAlgn="base" hangingPunct="0">
        <a:spcBef>
          <a:spcPct val="20000"/>
        </a:spcBef>
        <a:spcAft>
          <a:spcPct val="0"/>
        </a:spcAft>
        <a:buClr>
          <a:schemeClr val="tx2"/>
        </a:buClr>
        <a:buSzPct val="115000"/>
        <a:buFont typeface="Wingdings" panose="05000000000000000000"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0" fontAlgn="base" hangingPunct="0">
        <a:spcBef>
          <a:spcPct val="20000"/>
        </a:spcBef>
        <a:spcAft>
          <a:spcPct val="0"/>
        </a:spcAft>
        <a:buFont typeface="Wingdings" panose="05000000000000000000" pitchFamily="2" charset="2"/>
        <a:buChar char="§"/>
        <a:defRPr sz="2800">
          <a:solidFill>
            <a:schemeClr val="tx1"/>
          </a:solidFill>
          <a:effectLst>
            <a:outerShdw blurRad="38100" dist="38100" dir="2700000" algn="tl">
              <a:srgbClr val="000000"/>
            </a:outerShdw>
          </a:effectLst>
          <a:latin typeface="+mn-lt"/>
          <a:cs typeface="+mn-cs"/>
        </a:defRPr>
      </a:lvl2pPr>
      <a:lvl3pPr marL="1143000" indent="-228600" algn="r" rtl="1" eaLnBrk="0" fontAlgn="base" hangingPunct="0">
        <a:spcBef>
          <a:spcPct val="20000"/>
        </a:spcBef>
        <a:spcAft>
          <a:spcPct val="0"/>
        </a:spcAft>
        <a:buClr>
          <a:schemeClr val="tx2"/>
        </a:buClr>
        <a:buSzPct val="115000"/>
        <a:buFont typeface="Wingdings" panose="05000000000000000000" pitchFamily="2" charset="2"/>
        <a:buChar char="§"/>
        <a:defRPr sz="2400">
          <a:solidFill>
            <a:schemeClr val="tx1"/>
          </a:solidFill>
          <a:effectLst>
            <a:outerShdw blurRad="38100" dist="38100" dir="2700000" algn="tl">
              <a:srgbClr val="000000"/>
            </a:outerShdw>
          </a:effectLst>
          <a:latin typeface="+mn-lt"/>
          <a:cs typeface="+mn-cs"/>
        </a:defRPr>
      </a:lvl3pPr>
      <a:lvl4pPr marL="1600200" indent="-228600" algn="r" rtl="1" eaLnBrk="0" fontAlgn="base" hangingPunct="0">
        <a:spcBef>
          <a:spcPct val="20000"/>
        </a:spcBef>
        <a:spcAft>
          <a:spcPct val="0"/>
        </a:spcAft>
        <a:buFont typeface="Wingdings" panose="05000000000000000000" pitchFamily="2" charset="2"/>
        <a:buChar char="§"/>
        <a:defRPr sz="2000">
          <a:solidFill>
            <a:schemeClr val="tx1"/>
          </a:solidFill>
          <a:effectLst>
            <a:outerShdw blurRad="38100" dist="38100" dir="2700000" algn="tl">
              <a:srgbClr val="000000"/>
            </a:outerShdw>
          </a:effectLst>
          <a:latin typeface="+mn-lt"/>
          <a:cs typeface="+mn-cs"/>
        </a:defRPr>
      </a:lvl4pPr>
      <a:lvl5pPr marL="2057400" indent="-228600" algn="r" rtl="1"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63529"/>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2413" cy="6856413"/>
            <a:chOff x="0" y="0"/>
            <a:chExt cx="5759" cy="4319"/>
          </a:xfrm>
        </p:grpSpPr>
        <p:sp>
          <p:nvSpPr>
            <p:cNvPr id="43011" name="Freeform 3"/>
            <p:cNvSpPr>
              <a:spLocks/>
            </p:cNvSpPr>
            <p:nvPr userDrawn="1"/>
          </p:nvSpPr>
          <p:spPr bwMode="hidden">
            <a:xfrm>
              <a:off x="0" y="0"/>
              <a:ext cx="5758" cy="1043"/>
            </a:xfrm>
            <a:custGeom>
              <a:avLst/>
              <a:gdLst>
                <a:gd name="T0" fmla="*/ 5740 w 5740"/>
                <a:gd name="T1" fmla="*/ 1043 h 1043"/>
                <a:gd name="T2" fmla="*/ 0 w 5740"/>
                <a:gd name="T3" fmla="*/ 1043 h 1043"/>
                <a:gd name="T4" fmla="*/ 0 w 5740"/>
                <a:gd name="T5" fmla="*/ 0 h 1043"/>
                <a:gd name="T6" fmla="*/ 5740 w 5740"/>
                <a:gd name="T7" fmla="*/ 0 h 1043"/>
                <a:gd name="T8" fmla="*/ 5740 w 5740"/>
                <a:gd name="T9" fmla="*/ 1043 h 1043"/>
                <a:gd name="T10" fmla="*/ 5740 w 5740"/>
                <a:gd name="T11" fmla="*/ 1043 h 1043"/>
              </a:gdLst>
              <a:ahLst/>
              <a:cxnLst>
                <a:cxn ang="0">
                  <a:pos x="T0" y="T1"/>
                </a:cxn>
                <a:cxn ang="0">
                  <a:pos x="T2" y="T3"/>
                </a:cxn>
                <a:cxn ang="0">
                  <a:pos x="T4" y="T5"/>
                </a:cxn>
                <a:cxn ang="0">
                  <a:pos x="T6" y="T7"/>
                </a:cxn>
                <a:cxn ang="0">
                  <a:pos x="T8" y="T9"/>
                </a:cxn>
                <a:cxn ang="0">
                  <a:pos x="T10" y="T11"/>
                </a:cxn>
              </a:cxnLst>
              <a:rect l="0" t="0" r="r" b="b"/>
              <a:pathLst>
                <a:path w="5740" h="1043">
                  <a:moveTo>
                    <a:pt x="5740" y="1043"/>
                  </a:moveTo>
                  <a:lnTo>
                    <a:pt x="0" y="1043"/>
                  </a:lnTo>
                  <a:lnTo>
                    <a:pt x="0" y="0"/>
                  </a:lnTo>
                  <a:lnTo>
                    <a:pt x="5740" y="0"/>
                  </a:lnTo>
                  <a:lnTo>
                    <a:pt x="5740" y="1043"/>
                  </a:lnTo>
                  <a:lnTo>
                    <a:pt x="5740" y="1043"/>
                  </a:lnTo>
                  <a:close/>
                </a:path>
              </a:pathLst>
            </a:custGeom>
            <a:gradFill rotWithShape="0">
              <a:gsLst>
                <a:gs pos="0">
                  <a:schemeClr val="bg1"/>
                </a:gs>
                <a:gs pos="100000">
                  <a:schemeClr val="bg1">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grpSp>
          <p:nvGrpSpPr>
            <p:cNvPr id="1033" name="Group 4"/>
            <p:cNvGrpSpPr>
              <a:grpSpLocks/>
            </p:cNvGrpSpPr>
            <p:nvPr userDrawn="1"/>
          </p:nvGrpSpPr>
          <p:grpSpPr bwMode="auto">
            <a:xfrm>
              <a:off x="0" y="0"/>
              <a:ext cx="5759" cy="4319"/>
              <a:chOff x="0" y="0"/>
              <a:chExt cx="5759" cy="4319"/>
            </a:xfrm>
          </p:grpSpPr>
          <p:sp>
            <p:nvSpPr>
              <p:cNvPr id="43013" name="Freeform 5"/>
              <p:cNvSpPr>
                <a:spLocks/>
              </p:cNvSpPr>
              <p:nvPr userDrawn="1"/>
            </p:nvSpPr>
            <p:spPr bwMode="hidden">
              <a:xfrm>
                <a:off x="1" y="1040"/>
                <a:ext cx="5758" cy="18"/>
              </a:xfrm>
              <a:custGeom>
                <a:avLst/>
                <a:gdLst>
                  <a:gd name="T0" fmla="*/ 5740 w 5740"/>
                  <a:gd name="T1" fmla="*/ 0 h 18"/>
                  <a:gd name="T2" fmla="*/ 0 w 5740"/>
                  <a:gd name="T3" fmla="*/ 0 h 18"/>
                  <a:gd name="T4" fmla="*/ 0 w 5740"/>
                  <a:gd name="T5" fmla="*/ 18 h 18"/>
                  <a:gd name="T6" fmla="*/ 5740 w 5740"/>
                  <a:gd name="T7" fmla="*/ 18 h 18"/>
                  <a:gd name="T8" fmla="*/ 5740 w 5740"/>
                  <a:gd name="T9" fmla="*/ 0 h 18"/>
                  <a:gd name="T10" fmla="*/ 5740 w 5740"/>
                  <a:gd name="T11" fmla="*/ 0 h 18"/>
                </a:gdLst>
                <a:ahLst/>
                <a:cxnLst>
                  <a:cxn ang="0">
                    <a:pos x="T0" y="T1"/>
                  </a:cxn>
                  <a:cxn ang="0">
                    <a:pos x="T2" y="T3"/>
                  </a:cxn>
                  <a:cxn ang="0">
                    <a:pos x="T4" y="T5"/>
                  </a:cxn>
                  <a:cxn ang="0">
                    <a:pos x="T6" y="T7"/>
                  </a:cxn>
                  <a:cxn ang="0">
                    <a:pos x="T8" y="T9"/>
                  </a:cxn>
                  <a:cxn ang="0">
                    <a:pos x="T10" y="T11"/>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14" name="Freeform 6"/>
              <p:cNvSpPr>
                <a:spLocks/>
              </p:cNvSpPr>
              <p:nvPr userDrawn="1"/>
            </p:nvSpPr>
            <p:spPr bwMode="hidden">
              <a:xfrm>
                <a:off x="0" y="3988"/>
                <a:ext cx="5758" cy="42"/>
              </a:xfrm>
              <a:custGeom>
                <a:avLst/>
                <a:gdLst>
                  <a:gd name="T0" fmla="*/ 0 w 5740"/>
                  <a:gd name="T1" fmla="*/ 42 h 42"/>
                  <a:gd name="T2" fmla="*/ 5740 w 5740"/>
                  <a:gd name="T3" fmla="*/ 42 h 42"/>
                  <a:gd name="T4" fmla="*/ 5740 w 5740"/>
                  <a:gd name="T5" fmla="*/ 0 h 42"/>
                  <a:gd name="T6" fmla="*/ 0 w 5740"/>
                  <a:gd name="T7" fmla="*/ 0 h 42"/>
                  <a:gd name="T8" fmla="*/ 0 w 5740"/>
                  <a:gd name="T9" fmla="*/ 42 h 42"/>
                  <a:gd name="T10" fmla="*/ 0 w 5740"/>
                  <a:gd name="T11" fmla="*/ 42 h 42"/>
                </a:gdLst>
                <a:ahLst/>
                <a:cxnLst>
                  <a:cxn ang="0">
                    <a:pos x="T0" y="T1"/>
                  </a:cxn>
                  <a:cxn ang="0">
                    <a:pos x="T2" y="T3"/>
                  </a:cxn>
                  <a:cxn ang="0">
                    <a:pos x="T4" y="T5"/>
                  </a:cxn>
                  <a:cxn ang="0">
                    <a:pos x="T6" y="T7"/>
                  </a:cxn>
                  <a:cxn ang="0">
                    <a:pos x="T8" y="T9"/>
                  </a:cxn>
                  <a:cxn ang="0">
                    <a:pos x="T10" y="T11"/>
                  </a:cxn>
                </a:cxnLst>
                <a:rect l="0" t="0" r="r" b="b"/>
                <a:pathLst>
                  <a:path w="5740" h="42">
                    <a:moveTo>
                      <a:pt x="0" y="42"/>
                    </a:moveTo>
                    <a:lnTo>
                      <a:pt x="5740" y="42"/>
                    </a:lnTo>
                    <a:lnTo>
                      <a:pt x="5740" y="0"/>
                    </a:lnTo>
                    <a:lnTo>
                      <a:pt x="0" y="0"/>
                    </a:lnTo>
                    <a:lnTo>
                      <a:pt x="0" y="42"/>
                    </a:lnTo>
                    <a:lnTo>
                      <a:pt x="0" y="42"/>
                    </a:lnTo>
                    <a:close/>
                  </a:path>
                </a:pathLst>
              </a:custGeom>
              <a:gradFill rotWithShape="0">
                <a:gsLst>
                  <a:gs pos="0">
                    <a:schemeClr val="bg2">
                      <a:gamma/>
                      <a:shade val="9411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15" name="Freeform 7"/>
              <p:cNvSpPr>
                <a:spLocks/>
              </p:cNvSpPr>
              <p:nvPr userDrawn="1"/>
            </p:nvSpPr>
            <p:spPr bwMode="hidden">
              <a:xfrm>
                <a:off x="0" y="3665"/>
                <a:ext cx="5758" cy="30"/>
              </a:xfrm>
              <a:custGeom>
                <a:avLst/>
                <a:gdLst>
                  <a:gd name="T0" fmla="*/ 0 w 5740"/>
                  <a:gd name="T1" fmla="*/ 30 h 30"/>
                  <a:gd name="T2" fmla="*/ 5740 w 5740"/>
                  <a:gd name="T3" fmla="*/ 30 h 30"/>
                  <a:gd name="T4" fmla="*/ 5740 w 5740"/>
                  <a:gd name="T5" fmla="*/ 0 h 30"/>
                  <a:gd name="T6" fmla="*/ 0 w 5740"/>
                  <a:gd name="T7" fmla="*/ 0 h 30"/>
                  <a:gd name="T8" fmla="*/ 0 w 5740"/>
                  <a:gd name="T9" fmla="*/ 30 h 30"/>
                  <a:gd name="T10" fmla="*/ 0 w 5740"/>
                  <a:gd name="T11" fmla="*/ 30 h 30"/>
                </a:gdLst>
                <a:ahLst/>
                <a:cxnLst>
                  <a:cxn ang="0">
                    <a:pos x="T0" y="T1"/>
                  </a:cxn>
                  <a:cxn ang="0">
                    <a:pos x="T2" y="T3"/>
                  </a:cxn>
                  <a:cxn ang="0">
                    <a:pos x="T4" y="T5"/>
                  </a:cxn>
                  <a:cxn ang="0">
                    <a:pos x="T6" y="T7"/>
                  </a:cxn>
                  <a:cxn ang="0">
                    <a:pos x="T8" y="T9"/>
                  </a:cxn>
                  <a:cxn ang="0">
                    <a:pos x="T10" y="T11"/>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411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16" name="Freeform 8"/>
              <p:cNvSpPr>
                <a:spLocks/>
              </p:cNvSpPr>
              <p:nvPr userDrawn="1"/>
            </p:nvSpPr>
            <p:spPr bwMode="hidden">
              <a:xfrm>
                <a:off x="0" y="3364"/>
                <a:ext cx="5758" cy="30"/>
              </a:xfrm>
              <a:custGeom>
                <a:avLst/>
                <a:gdLst>
                  <a:gd name="T0" fmla="*/ 0 w 5740"/>
                  <a:gd name="T1" fmla="*/ 30 h 30"/>
                  <a:gd name="T2" fmla="*/ 5740 w 5740"/>
                  <a:gd name="T3" fmla="*/ 30 h 30"/>
                  <a:gd name="T4" fmla="*/ 5740 w 5740"/>
                  <a:gd name="T5" fmla="*/ 0 h 30"/>
                  <a:gd name="T6" fmla="*/ 0 w 5740"/>
                  <a:gd name="T7" fmla="*/ 0 h 30"/>
                  <a:gd name="T8" fmla="*/ 0 w 5740"/>
                  <a:gd name="T9" fmla="*/ 30 h 30"/>
                  <a:gd name="T10" fmla="*/ 0 w 5740"/>
                  <a:gd name="T11" fmla="*/ 30 h 30"/>
                </a:gdLst>
                <a:ahLst/>
                <a:cxnLst>
                  <a:cxn ang="0">
                    <a:pos x="T0" y="T1"/>
                  </a:cxn>
                  <a:cxn ang="0">
                    <a:pos x="T2" y="T3"/>
                  </a:cxn>
                  <a:cxn ang="0">
                    <a:pos x="T4" y="T5"/>
                  </a:cxn>
                  <a:cxn ang="0">
                    <a:pos x="T6" y="T7"/>
                  </a:cxn>
                  <a:cxn ang="0">
                    <a:pos x="T8" y="T9"/>
                  </a:cxn>
                  <a:cxn ang="0">
                    <a:pos x="T10" y="T11"/>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17" name="Freeform 9"/>
              <p:cNvSpPr>
                <a:spLocks/>
              </p:cNvSpPr>
              <p:nvPr userDrawn="1"/>
            </p:nvSpPr>
            <p:spPr bwMode="hidden">
              <a:xfrm>
                <a:off x="0" y="3105"/>
                <a:ext cx="5758" cy="31"/>
              </a:xfrm>
              <a:custGeom>
                <a:avLst/>
                <a:gdLst>
                  <a:gd name="T0" fmla="*/ 0 w 5740"/>
                  <a:gd name="T1" fmla="*/ 30 h 30"/>
                  <a:gd name="T2" fmla="*/ 5740 w 5740"/>
                  <a:gd name="T3" fmla="*/ 30 h 30"/>
                  <a:gd name="T4" fmla="*/ 5740 w 5740"/>
                  <a:gd name="T5" fmla="*/ 0 h 30"/>
                  <a:gd name="T6" fmla="*/ 0 w 5740"/>
                  <a:gd name="T7" fmla="*/ 0 h 30"/>
                  <a:gd name="T8" fmla="*/ 0 w 5740"/>
                  <a:gd name="T9" fmla="*/ 30 h 30"/>
                  <a:gd name="T10" fmla="*/ 0 w 5740"/>
                  <a:gd name="T11" fmla="*/ 30 h 30"/>
                </a:gdLst>
                <a:ahLst/>
                <a:cxnLst>
                  <a:cxn ang="0">
                    <a:pos x="T0" y="T1"/>
                  </a:cxn>
                  <a:cxn ang="0">
                    <a:pos x="T2" y="T3"/>
                  </a:cxn>
                  <a:cxn ang="0">
                    <a:pos x="T4" y="T5"/>
                  </a:cxn>
                  <a:cxn ang="0">
                    <a:pos x="T6" y="T7"/>
                  </a:cxn>
                  <a:cxn ang="0">
                    <a:pos x="T8" y="T9"/>
                  </a:cxn>
                  <a:cxn ang="0">
                    <a:pos x="T10" y="T11"/>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18" name="Freeform 10"/>
              <p:cNvSpPr>
                <a:spLocks/>
              </p:cNvSpPr>
              <p:nvPr userDrawn="1"/>
            </p:nvSpPr>
            <p:spPr bwMode="hidden">
              <a:xfrm>
                <a:off x="0" y="2859"/>
                <a:ext cx="5758" cy="36"/>
              </a:xfrm>
              <a:custGeom>
                <a:avLst/>
                <a:gdLst>
                  <a:gd name="T0" fmla="*/ 5740 w 5740"/>
                  <a:gd name="T1" fmla="*/ 0 h 36"/>
                  <a:gd name="T2" fmla="*/ 0 w 5740"/>
                  <a:gd name="T3" fmla="*/ 0 h 36"/>
                  <a:gd name="T4" fmla="*/ 0 w 5740"/>
                  <a:gd name="T5" fmla="*/ 36 h 36"/>
                  <a:gd name="T6" fmla="*/ 5740 w 5740"/>
                  <a:gd name="T7" fmla="*/ 36 h 36"/>
                  <a:gd name="T8" fmla="*/ 5740 w 5740"/>
                  <a:gd name="T9" fmla="*/ 0 h 36"/>
                  <a:gd name="T10" fmla="*/ 5740 w 5740"/>
                  <a:gd name="T11" fmla="*/ 0 h 36"/>
                </a:gdLst>
                <a:ahLst/>
                <a:cxnLst>
                  <a:cxn ang="0">
                    <a:pos x="T0" y="T1"/>
                  </a:cxn>
                  <a:cxn ang="0">
                    <a:pos x="T2" y="T3"/>
                  </a:cxn>
                  <a:cxn ang="0">
                    <a:pos x="T4" y="T5"/>
                  </a:cxn>
                  <a:cxn ang="0">
                    <a:pos x="T6" y="T7"/>
                  </a:cxn>
                  <a:cxn ang="0">
                    <a:pos x="T8" y="T9"/>
                  </a:cxn>
                  <a:cxn ang="0">
                    <a:pos x="T10" y="T11"/>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7843"/>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19" name="Freeform 11"/>
              <p:cNvSpPr>
                <a:spLocks/>
              </p:cNvSpPr>
              <p:nvPr userDrawn="1"/>
            </p:nvSpPr>
            <p:spPr bwMode="hidden">
              <a:xfrm>
                <a:off x="0" y="2644"/>
                <a:ext cx="5758" cy="30"/>
              </a:xfrm>
              <a:custGeom>
                <a:avLst/>
                <a:gdLst>
                  <a:gd name="T0" fmla="*/ 5740 w 5740"/>
                  <a:gd name="T1" fmla="*/ 0 h 30"/>
                  <a:gd name="T2" fmla="*/ 0 w 5740"/>
                  <a:gd name="T3" fmla="*/ 0 h 30"/>
                  <a:gd name="T4" fmla="*/ 0 w 5740"/>
                  <a:gd name="T5" fmla="*/ 30 h 30"/>
                  <a:gd name="T6" fmla="*/ 5740 w 5740"/>
                  <a:gd name="T7" fmla="*/ 30 h 30"/>
                  <a:gd name="T8" fmla="*/ 5740 w 5740"/>
                  <a:gd name="T9" fmla="*/ 0 h 30"/>
                  <a:gd name="T10" fmla="*/ 5740 w 5740"/>
                  <a:gd name="T11" fmla="*/ 0 h 30"/>
                </a:gdLst>
                <a:ahLst/>
                <a:cxnLst>
                  <a:cxn ang="0">
                    <a:pos x="T0" y="T1"/>
                  </a:cxn>
                  <a:cxn ang="0">
                    <a:pos x="T2" y="T3"/>
                  </a:cxn>
                  <a:cxn ang="0">
                    <a:pos x="T4" y="T5"/>
                  </a:cxn>
                  <a:cxn ang="0">
                    <a:pos x="T6" y="T7"/>
                  </a:cxn>
                  <a:cxn ang="0">
                    <a:pos x="T8" y="T9"/>
                  </a:cxn>
                  <a:cxn ang="0">
                    <a:pos x="T10" y="T11"/>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87843"/>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20" name="Freeform 12"/>
              <p:cNvSpPr>
                <a:spLocks/>
              </p:cNvSpPr>
              <p:nvPr userDrawn="1"/>
            </p:nvSpPr>
            <p:spPr bwMode="hidden">
              <a:xfrm>
                <a:off x="0" y="2433"/>
                <a:ext cx="5758" cy="36"/>
              </a:xfrm>
              <a:custGeom>
                <a:avLst/>
                <a:gdLst>
                  <a:gd name="T0" fmla="*/ 5740 w 5740"/>
                  <a:gd name="T1" fmla="*/ 0 h 36"/>
                  <a:gd name="T2" fmla="*/ 0 w 5740"/>
                  <a:gd name="T3" fmla="*/ 0 h 36"/>
                  <a:gd name="T4" fmla="*/ 0 w 5740"/>
                  <a:gd name="T5" fmla="*/ 36 h 36"/>
                  <a:gd name="T6" fmla="*/ 5740 w 5740"/>
                  <a:gd name="T7" fmla="*/ 36 h 36"/>
                  <a:gd name="T8" fmla="*/ 5740 w 5740"/>
                  <a:gd name="T9" fmla="*/ 0 h 36"/>
                  <a:gd name="T10" fmla="*/ 5740 w 5740"/>
                  <a:gd name="T11" fmla="*/ 0 h 36"/>
                </a:gdLst>
                <a:ahLst/>
                <a:cxnLst>
                  <a:cxn ang="0">
                    <a:pos x="T0" y="T1"/>
                  </a:cxn>
                  <a:cxn ang="0">
                    <a:pos x="T2" y="T3"/>
                  </a:cxn>
                  <a:cxn ang="0">
                    <a:pos x="T4" y="T5"/>
                  </a:cxn>
                  <a:cxn ang="0">
                    <a:pos x="T6" y="T7"/>
                  </a:cxn>
                  <a:cxn ang="0">
                    <a:pos x="T8" y="T9"/>
                  </a:cxn>
                  <a:cxn ang="0">
                    <a:pos x="T10" y="T11"/>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470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21" name="Freeform 13"/>
              <p:cNvSpPr>
                <a:spLocks/>
              </p:cNvSpPr>
              <p:nvPr userDrawn="1"/>
            </p:nvSpPr>
            <p:spPr bwMode="hidden">
              <a:xfrm>
                <a:off x="0" y="2259"/>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470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22" name="Freeform 14"/>
              <p:cNvSpPr>
                <a:spLocks/>
              </p:cNvSpPr>
              <p:nvPr userDrawn="1"/>
            </p:nvSpPr>
            <p:spPr bwMode="hidden">
              <a:xfrm>
                <a:off x="0" y="2090"/>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1961"/>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23" name="Freeform 15"/>
              <p:cNvSpPr>
                <a:spLocks/>
              </p:cNvSpPr>
              <p:nvPr userDrawn="1"/>
            </p:nvSpPr>
            <p:spPr bwMode="hidden">
              <a:xfrm>
                <a:off x="0" y="1928"/>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24" name="Freeform 16"/>
              <p:cNvSpPr>
                <a:spLocks/>
              </p:cNvSpPr>
              <p:nvPr userDrawn="1"/>
            </p:nvSpPr>
            <p:spPr bwMode="hidden">
              <a:xfrm>
                <a:off x="0" y="1645"/>
                <a:ext cx="5758" cy="12"/>
              </a:xfrm>
              <a:custGeom>
                <a:avLst/>
                <a:gdLst>
                  <a:gd name="T0" fmla="*/ 5740 w 5740"/>
                  <a:gd name="T1" fmla="*/ 0 h 12"/>
                  <a:gd name="T2" fmla="*/ 0 w 5740"/>
                  <a:gd name="T3" fmla="*/ 0 h 12"/>
                  <a:gd name="T4" fmla="*/ 0 w 5740"/>
                  <a:gd name="T5" fmla="*/ 12 h 12"/>
                  <a:gd name="T6" fmla="*/ 5740 w 5740"/>
                  <a:gd name="T7" fmla="*/ 12 h 12"/>
                  <a:gd name="T8" fmla="*/ 5740 w 5740"/>
                  <a:gd name="T9" fmla="*/ 0 h 12"/>
                  <a:gd name="T10" fmla="*/ 5740 w 5740"/>
                  <a:gd name="T11" fmla="*/ 0 h 12"/>
                </a:gdLst>
                <a:ahLst/>
                <a:cxnLst>
                  <a:cxn ang="0">
                    <a:pos x="T0" y="T1"/>
                  </a:cxn>
                  <a:cxn ang="0">
                    <a:pos x="T2" y="T3"/>
                  </a:cxn>
                  <a:cxn ang="0">
                    <a:pos x="T4" y="T5"/>
                  </a:cxn>
                  <a:cxn ang="0">
                    <a:pos x="T6" y="T7"/>
                  </a:cxn>
                  <a:cxn ang="0">
                    <a:pos x="T8" y="T9"/>
                  </a:cxn>
                  <a:cxn ang="0">
                    <a:pos x="T10" y="T11"/>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25" name="Freeform 17"/>
              <p:cNvSpPr>
                <a:spLocks/>
              </p:cNvSpPr>
              <p:nvPr userDrawn="1"/>
            </p:nvSpPr>
            <p:spPr bwMode="hidden">
              <a:xfrm>
                <a:off x="0" y="1778"/>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26" name="Freeform 18"/>
              <p:cNvSpPr>
                <a:spLocks/>
              </p:cNvSpPr>
              <p:nvPr userDrawn="1"/>
            </p:nvSpPr>
            <p:spPr bwMode="hidden">
              <a:xfrm>
                <a:off x="0" y="1520"/>
                <a:ext cx="5758" cy="12"/>
              </a:xfrm>
              <a:custGeom>
                <a:avLst/>
                <a:gdLst>
                  <a:gd name="T0" fmla="*/ 5740 w 5740"/>
                  <a:gd name="T1" fmla="*/ 0 h 12"/>
                  <a:gd name="T2" fmla="*/ 0 w 5740"/>
                  <a:gd name="T3" fmla="*/ 0 h 12"/>
                  <a:gd name="T4" fmla="*/ 0 w 5740"/>
                  <a:gd name="T5" fmla="*/ 12 h 12"/>
                  <a:gd name="T6" fmla="*/ 5740 w 5740"/>
                  <a:gd name="T7" fmla="*/ 12 h 12"/>
                  <a:gd name="T8" fmla="*/ 5740 w 5740"/>
                  <a:gd name="T9" fmla="*/ 0 h 12"/>
                  <a:gd name="T10" fmla="*/ 5740 w 5740"/>
                  <a:gd name="T11" fmla="*/ 0 h 12"/>
                </a:gdLst>
                <a:ahLst/>
                <a:cxnLst>
                  <a:cxn ang="0">
                    <a:pos x="T0" y="T1"/>
                  </a:cxn>
                  <a:cxn ang="0">
                    <a:pos x="T2" y="T3"/>
                  </a:cxn>
                  <a:cxn ang="0">
                    <a:pos x="T4" y="T5"/>
                  </a:cxn>
                  <a:cxn ang="0">
                    <a:pos x="T6" y="T7"/>
                  </a:cxn>
                  <a:cxn ang="0">
                    <a:pos x="T8" y="T9"/>
                  </a:cxn>
                  <a:cxn ang="0">
                    <a:pos x="T10" y="T11"/>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27" name="Freeform 19"/>
              <p:cNvSpPr>
                <a:spLocks/>
              </p:cNvSpPr>
              <p:nvPr userDrawn="1"/>
            </p:nvSpPr>
            <p:spPr bwMode="hidden">
              <a:xfrm>
                <a:off x="0" y="1394"/>
                <a:ext cx="5758" cy="18"/>
              </a:xfrm>
              <a:custGeom>
                <a:avLst/>
                <a:gdLst>
                  <a:gd name="T0" fmla="*/ 5740 w 5740"/>
                  <a:gd name="T1" fmla="*/ 0 h 18"/>
                  <a:gd name="T2" fmla="*/ 0 w 5740"/>
                  <a:gd name="T3" fmla="*/ 0 h 18"/>
                  <a:gd name="T4" fmla="*/ 0 w 5740"/>
                  <a:gd name="T5" fmla="*/ 18 h 18"/>
                  <a:gd name="T6" fmla="*/ 5740 w 5740"/>
                  <a:gd name="T7" fmla="*/ 18 h 18"/>
                  <a:gd name="T8" fmla="*/ 5740 w 5740"/>
                  <a:gd name="T9" fmla="*/ 0 h 18"/>
                  <a:gd name="T10" fmla="*/ 5740 w 5740"/>
                  <a:gd name="T11" fmla="*/ 0 h 18"/>
                </a:gdLst>
                <a:ahLst/>
                <a:cxnLst>
                  <a:cxn ang="0">
                    <a:pos x="T0" y="T1"/>
                  </a:cxn>
                  <a:cxn ang="0">
                    <a:pos x="T2" y="T3"/>
                  </a:cxn>
                  <a:cxn ang="0">
                    <a:pos x="T4" y="T5"/>
                  </a:cxn>
                  <a:cxn ang="0">
                    <a:pos x="T6" y="T7"/>
                  </a:cxn>
                  <a:cxn ang="0">
                    <a:pos x="T8" y="T9"/>
                  </a:cxn>
                  <a:cxn ang="0">
                    <a:pos x="T10" y="T11"/>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28" name="Freeform 20"/>
              <p:cNvSpPr>
                <a:spLocks/>
              </p:cNvSpPr>
              <p:nvPr userDrawn="1"/>
            </p:nvSpPr>
            <p:spPr bwMode="hidden">
              <a:xfrm>
                <a:off x="0" y="1280"/>
                <a:ext cx="5758" cy="18"/>
              </a:xfrm>
              <a:custGeom>
                <a:avLst/>
                <a:gdLst>
                  <a:gd name="T0" fmla="*/ 5740 w 5740"/>
                  <a:gd name="T1" fmla="*/ 0 h 18"/>
                  <a:gd name="T2" fmla="*/ 0 w 5740"/>
                  <a:gd name="T3" fmla="*/ 0 h 18"/>
                  <a:gd name="T4" fmla="*/ 0 w 5740"/>
                  <a:gd name="T5" fmla="*/ 18 h 18"/>
                  <a:gd name="T6" fmla="*/ 5740 w 5740"/>
                  <a:gd name="T7" fmla="*/ 18 h 18"/>
                  <a:gd name="T8" fmla="*/ 5740 w 5740"/>
                  <a:gd name="T9" fmla="*/ 0 h 18"/>
                  <a:gd name="T10" fmla="*/ 5740 w 5740"/>
                  <a:gd name="T11" fmla="*/ 0 h 18"/>
                </a:gdLst>
                <a:ahLst/>
                <a:cxnLst>
                  <a:cxn ang="0">
                    <a:pos x="T0" y="T1"/>
                  </a:cxn>
                  <a:cxn ang="0">
                    <a:pos x="T2" y="T3"/>
                  </a:cxn>
                  <a:cxn ang="0">
                    <a:pos x="T4" y="T5"/>
                  </a:cxn>
                  <a:cxn ang="0">
                    <a:pos x="T6" y="T7"/>
                  </a:cxn>
                  <a:cxn ang="0">
                    <a:pos x="T8" y="T9"/>
                  </a:cxn>
                  <a:cxn ang="0">
                    <a:pos x="T10" y="T11"/>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29" name="Freeform 21"/>
              <p:cNvSpPr>
                <a:spLocks/>
              </p:cNvSpPr>
              <p:nvPr userDrawn="1"/>
            </p:nvSpPr>
            <p:spPr bwMode="hidden">
              <a:xfrm>
                <a:off x="0" y="1177"/>
                <a:ext cx="5758" cy="18"/>
              </a:xfrm>
              <a:custGeom>
                <a:avLst/>
                <a:gdLst>
                  <a:gd name="T0" fmla="*/ 5740 w 5740"/>
                  <a:gd name="T1" fmla="*/ 0 h 18"/>
                  <a:gd name="T2" fmla="*/ 0 w 5740"/>
                  <a:gd name="T3" fmla="*/ 0 h 18"/>
                  <a:gd name="T4" fmla="*/ 0 w 5740"/>
                  <a:gd name="T5" fmla="*/ 18 h 18"/>
                  <a:gd name="T6" fmla="*/ 5740 w 5740"/>
                  <a:gd name="T7" fmla="*/ 18 h 18"/>
                  <a:gd name="T8" fmla="*/ 5740 w 5740"/>
                  <a:gd name="T9" fmla="*/ 0 h 18"/>
                  <a:gd name="T10" fmla="*/ 5740 w 5740"/>
                  <a:gd name="T11" fmla="*/ 0 h 18"/>
                </a:gdLst>
                <a:ahLst/>
                <a:cxnLst>
                  <a:cxn ang="0">
                    <a:pos x="T0" y="T1"/>
                  </a:cxn>
                  <a:cxn ang="0">
                    <a:pos x="T2" y="T3"/>
                  </a:cxn>
                  <a:cxn ang="0">
                    <a:pos x="T4" y="T5"/>
                  </a:cxn>
                  <a:cxn ang="0">
                    <a:pos x="T6" y="T7"/>
                  </a:cxn>
                  <a:cxn ang="0">
                    <a:pos x="T8" y="T9"/>
                  </a:cxn>
                  <a:cxn ang="0">
                    <a:pos x="T10" y="T11"/>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30" name="Freeform 22"/>
              <p:cNvSpPr>
                <a:spLocks/>
              </p:cNvSpPr>
              <p:nvPr userDrawn="1"/>
            </p:nvSpPr>
            <p:spPr bwMode="hidden">
              <a:xfrm>
                <a:off x="0" y="24"/>
                <a:ext cx="5758" cy="30"/>
              </a:xfrm>
              <a:custGeom>
                <a:avLst/>
                <a:gdLst>
                  <a:gd name="T0" fmla="*/ 5740 w 5740"/>
                  <a:gd name="T1" fmla="*/ 0 h 30"/>
                  <a:gd name="T2" fmla="*/ 0 w 5740"/>
                  <a:gd name="T3" fmla="*/ 0 h 30"/>
                  <a:gd name="T4" fmla="*/ 0 w 5740"/>
                  <a:gd name="T5" fmla="*/ 30 h 30"/>
                  <a:gd name="T6" fmla="*/ 5740 w 5740"/>
                  <a:gd name="T7" fmla="*/ 30 h 30"/>
                  <a:gd name="T8" fmla="*/ 5740 w 5740"/>
                  <a:gd name="T9" fmla="*/ 0 h 30"/>
                  <a:gd name="T10" fmla="*/ 5740 w 5740"/>
                  <a:gd name="T11" fmla="*/ 0 h 30"/>
                </a:gdLst>
                <a:ahLst/>
                <a:cxnLst>
                  <a:cxn ang="0">
                    <a:pos x="T0" y="T1"/>
                  </a:cxn>
                  <a:cxn ang="0">
                    <a:pos x="T2" y="T3"/>
                  </a:cxn>
                  <a:cxn ang="0">
                    <a:pos x="T4" y="T5"/>
                  </a:cxn>
                  <a:cxn ang="0">
                    <a:pos x="T6" y="T7"/>
                  </a:cxn>
                  <a:cxn ang="0">
                    <a:pos x="T8" y="T9"/>
                  </a:cxn>
                  <a:cxn ang="0">
                    <a:pos x="T10" y="T11"/>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9411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31" name="Freeform 23"/>
              <p:cNvSpPr>
                <a:spLocks/>
              </p:cNvSpPr>
              <p:nvPr userDrawn="1"/>
            </p:nvSpPr>
            <p:spPr bwMode="hidden">
              <a:xfrm>
                <a:off x="0" y="186"/>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411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32" name="Freeform 24"/>
              <p:cNvSpPr>
                <a:spLocks/>
              </p:cNvSpPr>
              <p:nvPr userDrawn="1"/>
            </p:nvSpPr>
            <p:spPr bwMode="hidden">
              <a:xfrm>
                <a:off x="0" y="475"/>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7843"/>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33" name="Freeform 25"/>
              <p:cNvSpPr>
                <a:spLocks/>
              </p:cNvSpPr>
              <p:nvPr userDrawn="1"/>
            </p:nvSpPr>
            <p:spPr bwMode="hidden">
              <a:xfrm>
                <a:off x="0" y="337"/>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0980"/>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34" name="Freeform 26"/>
              <p:cNvSpPr>
                <a:spLocks/>
              </p:cNvSpPr>
              <p:nvPr userDrawn="1"/>
            </p:nvSpPr>
            <p:spPr bwMode="hidden">
              <a:xfrm>
                <a:off x="0" y="600"/>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35" name="Freeform 27"/>
              <p:cNvSpPr>
                <a:spLocks/>
              </p:cNvSpPr>
              <p:nvPr userDrawn="1"/>
            </p:nvSpPr>
            <p:spPr bwMode="hidden">
              <a:xfrm>
                <a:off x="0" y="727"/>
                <a:ext cx="5758" cy="18"/>
              </a:xfrm>
              <a:custGeom>
                <a:avLst/>
                <a:gdLst>
                  <a:gd name="T0" fmla="*/ 5740 w 5740"/>
                  <a:gd name="T1" fmla="*/ 0 h 18"/>
                  <a:gd name="T2" fmla="*/ 0 w 5740"/>
                  <a:gd name="T3" fmla="*/ 0 h 18"/>
                  <a:gd name="T4" fmla="*/ 0 w 5740"/>
                  <a:gd name="T5" fmla="*/ 18 h 18"/>
                  <a:gd name="T6" fmla="*/ 5740 w 5740"/>
                  <a:gd name="T7" fmla="*/ 18 h 18"/>
                  <a:gd name="T8" fmla="*/ 5740 w 5740"/>
                  <a:gd name="T9" fmla="*/ 0 h 18"/>
                  <a:gd name="T10" fmla="*/ 5740 w 5740"/>
                  <a:gd name="T11" fmla="*/ 0 h 18"/>
                </a:gdLst>
                <a:ahLst/>
                <a:cxnLst>
                  <a:cxn ang="0">
                    <a:pos x="T0" y="T1"/>
                  </a:cxn>
                  <a:cxn ang="0">
                    <a:pos x="T2" y="T3"/>
                  </a:cxn>
                  <a:cxn ang="0">
                    <a:pos x="T4" y="T5"/>
                  </a:cxn>
                  <a:cxn ang="0">
                    <a:pos x="T6" y="T7"/>
                  </a:cxn>
                  <a:cxn ang="0">
                    <a:pos x="T8" y="T9"/>
                  </a:cxn>
                  <a:cxn ang="0">
                    <a:pos x="T10" y="T11"/>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36" name="Freeform 28"/>
              <p:cNvSpPr>
                <a:spLocks/>
              </p:cNvSpPr>
              <p:nvPr userDrawn="1"/>
            </p:nvSpPr>
            <p:spPr bwMode="hidden">
              <a:xfrm>
                <a:off x="0" y="841"/>
                <a:ext cx="5758" cy="18"/>
              </a:xfrm>
              <a:custGeom>
                <a:avLst/>
                <a:gdLst>
                  <a:gd name="T0" fmla="*/ 5740 w 5740"/>
                  <a:gd name="T1" fmla="*/ 0 h 18"/>
                  <a:gd name="T2" fmla="*/ 0 w 5740"/>
                  <a:gd name="T3" fmla="*/ 0 h 18"/>
                  <a:gd name="T4" fmla="*/ 0 w 5740"/>
                  <a:gd name="T5" fmla="*/ 18 h 18"/>
                  <a:gd name="T6" fmla="*/ 5740 w 5740"/>
                  <a:gd name="T7" fmla="*/ 18 h 18"/>
                  <a:gd name="T8" fmla="*/ 5740 w 5740"/>
                  <a:gd name="T9" fmla="*/ 0 h 18"/>
                  <a:gd name="T10" fmla="*/ 5740 w 5740"/>
                  <a:gd name="T11" fmla="*/ 0 h 18"/>
                </a:gdLst>
                <a:ahLst/>
                <a:cxnLst>
                  <a:cxn ang="0">
                    <a:pos x="T0" y="T1"/>
                  </a:cxn>
                  <a:cxn ang="0">
                    <a:pos x="T2" y="T3"/>
                  </a:cxn>
                  <a:cxn ang="0">
                    <a:pos x="T4" y="T5"/>
                  </a:cxn>
                  <a:cxn ang="0">
                    <a:pos x="T6" y="T7"/>
                  </a:cxn>
                  <a:cxn ang="0">
                    <a:pos x="T8" y="T9"/>
                  </a:cxn>
                  <a:cxn ang="0">
                    <a:pos x="T10" y="T11"/>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37" name="Freeform 29"/>
              <p:cNvSpPr>
                <a:spLocks/>
              </p:cNvSpPr>
              <p:nvPr userDrawn="1"/>
            </p:nvSpPr>
            <p:spPr bwMode="hidden">
              <a:xfrm>
                <a:off x="0" y="943"/>
                <a:ext cx="5758" cy="18"/>
              </a:xfrm>
              <a:custGeom>
                <a:avLst/>
                <a:gdLst>
                  <a:gd name="T0" fmla="*/ 5740 w 5740"/>
                  <a:gd name="T1" fmla="*/ 0 h 18"/>
                  <a:gd name="T2" fmla="*/ 0 w 5740"/>
                  <a:gd name="T3" fmla="*/ 0 h 18"/>
                  <a:gd name="T4" fmla="*/ 0 w 5740"/>
                  <a:gd name="T5" fmla="*/ 18 h 18"/>
                  <a:gd name="T6" fmla="*/ 5740 w 5740"/>
                  <a:gd name="T7" fmla="*/ 18 h 18"/>
                  <a:gd name="T8" fmla="*/ 5740 w 5740"/>
                  <a:gd name="T9" fmla="*/ 0 h 18"/>
                  <a:gd name="T10" fmla="*/ 5740 w 5740"/>
                  <a:gd name="T11" fmla="*/ 0 h 18"/>
                </a:gdLst>
                <a:ahLst/>
                <a:cxnLst>
                  <a:cxn ang="0">
                    <a:pos x="T0" y="T1"/>
                  </a:cxn>
                  <a:cxn ang="0">
                    <a:pos x="T2" y="T3"/>
                  </a:cxn>
                  <a:cxn ang="0">
                    <a:pos x="T4" y="T5"/>
                  </a:cxn>
                  <a:cxn ang="0">
                    <a:pos x="T6" y="T7"/>
                  </a:cxn>
                  <a:cxn ang="0">
                    <a:pos x="T8" y="T9"/>
                  </a:cxn>
                  <a:cxn ang="0">
                    <a:pos x="T10" y="T11"/>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grpSp>
            <p:nvGrpSpPr>
              <p:cNvPr id="1059" name="Group 30"/>
              <p:cNvGrpSpPr>
                <a:grpSpLocks/>
              </p:cNvGrpSpPr>
              <p:nvPr userDrawn="1"/>
            </p:nvGrpSpPr>
            <p:grpSpPr bwMode="auto">
              <a:xfrm>
                <a:off x="0" y="0"/>
                <a:ext cx="5758" cy="1045"/>
                <a:chOff x="0" y="0"/>
                <a:chExt cx="5758" cy="1045"/>
              </a:xfrm>
            </p:grpSpPr>
            <p:sp>
              <p:nvSpPr>
                <p:cNvPr id="43039" name="Freeform 31"/>
                <p:cNvSpPr>
                  <a:spLocks/>
                </p:cNvSpPr>
                <p:nvPr/>
              </p:nvSpPr>
              <p:spPr bwMode="hidden">
                <a:xfrm>
                  <a:off x="2849" y="0"/>
                  <a:ext cx="42" cy="1045"/>
                </a:xfrm>
                <a:custGeom>
                  <a:avLst/>
                  <a:gdLst>
                    <a:gd name="T0" fmla="*/ 18 w 42"/>
                    <a:gd name="T1" fmla="*/ 1043 h 1043"/>
                    <a:gd name="T2" fmla="*/ 42 w 42"/>
                    <a:gd name="T3" fmla="*/ 1043 h 1043"/>
                    <a:gd name="T4" fmla="*/ 42 w 42"/>
                    <a:gd name="T5" fmla="*/ 0 h 1043"/>
                    <a:gd name="T6" fmla="*/ 0 w 42"/>
                    <a:gd name="T7" fmla="*/ 0 h 1043"/>
                    <a:gd name="T8" fmla="*/ 0 w 42"/>
                    <a:gd name="T9" fmla="*/ 1043 h 1043"/>
                    <a:gd name="T10" fmla="*/ 18 w 42"/>
                    <a:gd name="T11" fmla="*/ 1043 h 1043"/>
                    <a:gd name="T12" fmla="*/ 18 w 42"/>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42" h="1043">
                      <a:moveTo>
                        <a:pt x="18" y="1043"/>
                      </a:moveTo>
                      <a:lnTo>
                        <a:pt x="42" y="1043"/>
                      </a:lnTo>
                      <a:lnTo>
                        <a:pt x="42" y="0"/>
                      </a:lnTo>
                      <a:lnTo>
                        <a:pt x="0"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40" name="Freeform 32"/>
                <p:cNvSpPr>
                  <a:spLocks/>
                </p:cNvSpPr>
                <p:nvPr/>
              </p:nvSpPr>
              <p:spPr bwMode="hidden">
                <a:xfrm>
                  <a:off x="2400" y="0"/>
                  <a:ext cx="155" cy="1045"/>
                </a:xfrm>
                <a:custGeom>
                  <a:avLst/>
                  <a:gdLst>
                    <a:gd name="T0" fmla="*/ 131 w 155"/>
                    <a:gd name="T1" fmla="*/ 1043 h 1043"/>
                    <a:gd name="T2" fmla="*/ 155 w 155"/>
                    <a:gd name="T3" fmla="*/ 1043 h 1043"/>
                    <a:gd name="T4" fmla="*/ 42 w 155"/>
                    <a:gd name="T5" fmla="*/ 0 h 1043"/>
                    <a:gd name="T6" fmla="*/ 0 w 155"/>
                    <a:gd name="T7" fmla="*/ 0 h 1043"/>
                    <a:gd name="T8" fmla="*/ 113 w 155"/>
                    <a:gd name="T9" fmla="*/ 1043 h 1043"/>
                    <a:gd name="T10" fmla="*/ 131 w 155"/>
                    <a:gd name="T11" fmla="*/ 1043 h 1043"/>
                    <a:gd name="T12" fmla="*/ 131 w 155"/>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155" h="1043">
                      <a:moveTo>
                        <a:pt x="131" y="1043"/>
                      </a:moveTo>
                      <a:lnTo>
                        <a:pt x="155" y="1043"/>
                      </a:lnTo>
                      <a:lnTo>
                        <a:pt x="42" y="0"/>
                      </a:lnTo>
                      <a:lnTo>
                        <a:pt x="0" y="0"/>
                      </a:lnTo>
                      <a:lnTo>
                        <a:pt x="113" y="1043"/>
                      </a:lnTo>
                      <a:lnTo>
                        <a:pt x="131" y="1043"/>
                      </a:lnTo>
                      <a:lnTo>
                        <a:pt x="131"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41" name="Freeform 33"/>
                <p:cNvSpPr>
                  <a:spLocks/>
                </p:cNvSpPr>
                <p:nvPr/>
              </p:nvSpPr>
              <p:spPr bwMode="hidden">
                <a:xfrm>
                  <a:off x="1967" y="0"/>
                  <a:ext cx="240" cy="1045"/>
                </a:xfrm>
                <a:custGeom>
                  <a:avLst/>
                  <a:gdLst>
                    <a:gd name="T0" fmla="*/ 221 w 239"/>
                    <a:gd name="T1" fmla="*/ 1043 h 1043"/>
                    <a:gd name="T2" fmla="*/ 239 w 239"/>
                    <a:gd name="T3" fmla="*/ 1043 h 1043"/>
                    <a:gd name="T4" fmla="*/ 36 w 239"/>
                    <a:gd name="T5" fmla="*/ 0 h 1043"/>
                    <a:gd name="T6" fmla="*/ 0 w 239"/>
                    <a:gd name="T7" fmla="*/ 0 h 1043"/>
                    <a:gd name="T8" fmla="*/ 203 w 239"/>
                    <a:gd name="T9" fmla="*/ 1043 h 1043"/>
                    <a:gd name="T10" fmla="*/ 221 w 239"/>
                    <a:gd name="T11" fmla="*/ 1043 h 1043"/>
                    <a:gd name="T12" fmla="*/ 221 w 239"/>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239" h="1043">
                      <a:moveTo>
                        <a:pt x="221" y="1043"/>
                      </a:moveTo>
                      <a:lnTo>
                        <a:pt x="239" y="1043"/>
                      </a:lnTo>
                      <a:lnTo>
                        <a:pt x="36" y="0"/>
                      </a:lnTo>
                      <a:lnTo>
                        <a:pt x="0" y="0"/>
                      </a:lnTo>
                      <a:lnTo>
                        <a:pt x="203" y="1043"/>
                      </a:lnTo>
                      <a:lnTo>
                        <a:pt x="221" y="1043"/>
                      </a:lnTo>
                      <a:lnTo>
                        <a:pt x="221"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42" name="Freeform 34"/>
                <p:cNvSpPr>
                  <a:spLocks/>
                </p:cNvSpPr>
                <p:nvPr/>
              </p:nvSpPr>
              <p:spPr bwMode="hidden">
                <a:xfrm>
                  <a:off x="1554" y="0"/>
                  <a:ext cx="353" cy="1045"/>
                </a:xfrm>
                <a:custGeom>
                  <a:avLst/>
                  <a:gdLst>
                    <a:gd name="T0" fmla="*/ 334 w 352"/>
                    <a:gd name="T1" fmla="*/ 1043 h 1043"/>
                    <a:gd name="T2" fmla="*/ 352 w 352"/>
                    <a:gd name="T3" fmla="*/ 1043 h 1043"/>
                    <a:gd name="T4" fmla="*/ 41 w 352"/>
                    <a:gd name="T5" fmla="*/ 0 h 1043"/>
                    <a:gd name="T6" fmla="*/ 0 w 352"/>
                    <a:gd name="T7" fmla="*/ 0 h 1043"/>
                    <a:gd name="T8" fmla="*/ 311 w 352"/>
                    <a:gd name="T9" fmla="*/ 1043 h 1043"/>
                    <a:gd name="T10" fmla="*/ 334 w 352"/>
                    <a:gd name="T11" fmla="*/ 1043 h 1043"/>
                    <a:gd name="T12" fmla="*/ 334 w 352"/>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352" h="1043">
                      <a:moveTo>
                        <a:pt x="334" y="1043"/>
                      </a:moveTo>
                      <a:lnTo>
                        <a:pt x="352" y="1043"/>
                      </a:lnTo>
                      <a:lnTo>
                        <a:pt x="41" y="0"/>
                      </a:lnTo>
                      <a:lnTo>
                        <a:pt x="0" y="0"/>
                      </a:lnTo>
                      <a:lnTo>
                        <a:pt x="311" y="1043"/>
                      </a:lnTo>
                      <a:lnTo>
                        <a:pt x="334" y="1043"/>
                      </a:lnTo>
                      <a:lnTo>
                        <a:pt x="334"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43" name="Freeform 35"/>
                <p:cNvSpPr>
                  <a:spLocks/>
                </p:cNvSpPr>
                <p:nvPr/>
              </p:nvSpPr>
              <p:spPr bwMode="hidden">
                <a:xfrm>
                  <a:off x="1134" y="0"/>
                  <a:ext cx="450" cy="1045"/>
                </a:xfrm>
                <a:custGeom>
                  <a:avLst/>
                  <a:gdLst>
                    <a:gd name="T0" fmla="*/ 425 w 449"/>
                    <a:gd name="T1" fmla="*/ 1043 h 1043"/>
                    <a:gd name="T2" fmla="*/ 449 w 449"/>
                    <a:gd name="T3" fmla="*/ 1043 h 1043"/>
                    <a:gd name="T4" fmla="*/ 42 w 449"/>
                    <a:gd name="T5" fmla="*/ 0 h 1043"/>
                    <a:gd name="T6" fmla="*/ 0 w 449"/>
                    <a:gd name="T7" fmla="*/ 0 h 1043"/>
                    <a:gd name="T8" fmla="*/ 407 w 449"/>
                    <a:gd name="T9" fmla="*/ 1043 h 1043"/>
                    <a:gd name="T10" fmla="*/ 425 w 449"/>
                    <a:gd name="T11" fmla="*/ 1043 h 1043"/>
                    <a:gd name="T12" fmla="*/ 425 w 449"/>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449" h="1043">
                      <a:moveTo>
                        <a:pt x="425" y="1043"/>
                      </a:moveTo>
                      <a:lnTo>
                        <a:pt x="449" y="1043"/>
                      </a:lnTo>
                      <a:lnTo>
                        <a:pt x="42" y="0"/>
                      </a:lnTo>
                      <a:lnTo>
                        <a:pt x="0" y="0"/>
                      </a:lnTo>
                      <a:lnTo>
                        <a:pt x="407" y="1043"/>
                      </a:lnTo>
                      <a:lnTo>
                        <a:pt x="425" y="1043"/>
                      </a:lnTo>
                      <a:lnTo>
                        <a:pt x="425"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44" name="Freeform 36"/>
                <p:cNvSpPr>
                  <a:spLocks/>
                </p:cNvSpPr>
                <p:nvPr/>
              </p:nvSpPr>
              <p:spPr bwMode="hidden">
                <a:xfrm>
                  <a:off x="714" y="0"/>
                  <a:ext cx="540" cy="1045"/>
                </a:xfrm>
                <a:custGeom>
                  <a:avLst/>
                  <a:gdLst>
                    <a:gd name="T0" fmla="*/ 520 w 538"/>
                    <a:gd name="T1" fmla="*/ 1043 h 1043"/>
                    <a:gd name="T2" fmla="*/ 538 w 538"/>
                    <a:gd name="T3" fmla="*/ 1043 h 1043"/>
                    <a:gd name="T4" fmla="*/ 41 w 538"/>
                    <a:gd name="T5" fmla="*/ 0 h 1043"/>
                    <a:gd name="T6" fmla="*/ 0 w 538"/>
                    <a:gd name="T7" fmla="*/ 0 h 1043"/>
                    <a:gd name="T8" fmla="*/ 496 w 538"/>
                    <a:gd name="T9" fmla="*/ 1043 h 1043"/>
                    <a:gd name="T10" fmla="*/ 520 w 538"/>
                    <a:gd name="T11" fmla="*/ 1043 h 1043"/>
                    <a:gd name="T12" fmla="*/ 520 w 538"/>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538" h="1043">
                      <a:moveTo>
                        <a:pt x="520" y="1043"/>
                      </a:moveTo>
                      <a:lnTo>
                        <a:pt x="538" y="1043"/>
                      </a:lnTo>
                      <a:lnTo>
                        <a:pt x="41" y="0"/>
                      </a:lnTo>
                      <a:lnTo>
                        <a:pt x="0" y="0"/>
                      </a:lnTo>
                      <a:lnTo>
                        <a:pt x="496" y="1043"/>
                      </a:lnTo>
                      <a:lnTo>
                        <a:pt x="520" y="1043"/>
                      </a:lnTo>
                      <a:lnTo>
                        <a:pt x="520"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45" name="Freeform 37"/>
                <p:cNvSpPr>
                  <a:spLocks/>
                </p:cNvSpPr>
                <p:nvPr/>
              </p:nvSpPr>
              <p:spPr bwMode="hidden">
                <a:xfrm>
                  <a:off x="306" y="0"/>
                  <a:ext cx="642" cy="1045"/>
                </a:xfrm>
                <a:custGeom>
                  <a:avLst/>
                  <a:gdLst>
                    <a:gd name="T0" fmla="*/ 622 w 640"/>
                    <a:gd name="T1" fmla="*/ 1043 h 1043"/>
                    <a:gd name="T2" fmla="*/ 640 w 640"/>
                    <a:gd name="T3" fmla="*/ 1043 h 1043"/>
                    <a:gd name="T4" fmla="*/ 48 w 640"/>
                    <a:gd name="T5" fmla="*/ 0 h 1043"/>
                    <a:gd name="T6" fmla="*/ 0 w 640"/>
                    <a:gd name="T7" fmla="*/ 0 h 1043"/>
                    <a:gd name="T8" fmla="*/ 598 w 640"/>
                    <a:gd name="T9" fmla="*/ 1043 h 1043"/>
                    <a:gd name="T10" fmla="*/ 622 w 640"/>
                    <a:gd name="T11" fmla="*/ 1043 h 1043"/>
                    <a:gd name="T12" fmla="*/ 622 w 640"/>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640" h="1043">
                      <a:moveTo>
                        <a:pt x="622" y="1043"/>
                      </a:moveTo>
                      <a:lnTo>
                        <a:pt x="640" y="1043"/>
                      </a:lnTo>
                      <a:lnTo>
                        <a:pt x="48" y="0"/>
                      </a:lnTo>
                      <a:lnTo>
                        <a:pt x="0" y="0"/>
                      </a:lnTo>
                      <a:lnTo>
                        <a:pt x="598" y="1043"/>
                      </a:lnTo>
                      <a:lnTo>
                        <a:pt x="622" y="1043"/>
                      </a:lnTo>
                      <a:lnTo>
                        <a:pt x="622"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46" name="Freeform 38"/>
                <p:cNvSpPr>
                  <a:spLocks/>
                </p:cNvSpPr>
                <p:nvPr/>
              </p:nvSpPr>
              <p:spPr bwMode="hidden">
                <a:xfrm>
                  <a:off x="0" y="108"/>
                  <a:ext cx="630" cy="937"/>
                </a:xfrm>
                <a:custGeom>
                  <a:avLst/>
                  <a:gdLst>
                    <a:gd name="T0" fmla="*/ 604 w 628"/>
                    <a:gd name="T1" fmla="*/ 935 h 935"/>
                    <a:gd name="T2" fmla="*/ 628 w 628"/>
                    <a:gd name="T3" fmla="*/ 935 h 935"/>
                    <a:gd name="T4" fmla="*/ 0 w 628"/>
                    <a:gd name="T5" fmla="*/ 0 h 935"/>
                    <a:gd name="T6" fmla="*/ 0 w 628"/>
                    <a:gd name="T7" fmla="*/ 66 h 935"/>
                    <a:gd name="T8" fmla="*/ 580 w 628"/>
                    <a:gd name="T9" fmla="*/ 935 h 935"/>
                    <a:gd name="T10" fmla="*/ 604 w 628"/>
                    <a:gd name="T11" fmla="*/ 935 h 935"/>
                    <a:gd name="T12" fmla="*/ 604 w 628"/>
                    <a:gd name="T13" fmla="*/ 935 h 935"/>
                  </a:gdLst>
                  <a:ahLst/>
                  <a:cxnLst>
                    <a:cxn ang="0">
                      <a:pos x="T0" y="T1"/>
                    </a:cxn>
                    <a:cxn ang="0">
                      <a:pos x="T2" y="T3"/>
                    </a:cxn>
                    <a:cxn ang="0">
                      <a:pos x="T4" y="T5"/>
                    </a:cxn>
                    <a:cxn ang="0">
                      <a:pos x="T6" y="T7"/>
                    </a:cxn>
                    <a:cxn ang="0">
                      <a:pos x="T8" y="T9"/>
                    </a:cxn>
                    <a:cxn ang="0">
                      <a:pos x="T10" y="T11"/>
                    </a:cxn>
                    <a:cxn ang="0">
                      <a:pos x="T12" y="T13"/>
                    </a:cxn>
                  </a:cxnLst>
                  <a:rect l="0" t="0" r="r" b="b"/>
                  <a:pathLst>
                    <a:path w="628" h="935">
                      <a:moveTo>
                        <a:pt x="604" y="935"/>
                      </a:moveTo>
                      <a:lnTo>
                        <a:pt x="628" y="935"/>
                      </a:lnTo>
                      <a:lnTo>
                        <a:pt x="0" y="0"/>
                      </a:lnTo>
                      <a:lnTo>
                        <a:pt x="0" y="66"/>
                      </a:lnTo>
                      <a:lnTo>
                        <a:pt x="580" y="935"/>
                      </a:lnTo>
                      <a:lnTo>
                        <a:pt x="604" y="935"/>
                      </a:lnTo>
                      <a:lnTo>
                        <a:pt x="604" y="935"/>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47" name="Freeform 39"/>
                <p:cNvSpPr>
                  <a:spLocks/>
                </p:cNvSpPr>
                <p:nvPr/>
              </p:nvSpPr>
              <p:spPr bwMode="hidden">
                <a:xfrm>
                  <a:off x="3191" y="0"/>
                  <a:ext cx="155" cy="1045"/>
                </a:xfrm>
                <a:custGeom>
                  <a:avLst/>
                  <a:gdLst>
                    <a:gd name="T0" fmla="*/ 18 w 155"/>
                    <a:gd name="T1" fmla="*/ 1043 h 1043"/>
                    <a:gd name="T2" fmla="*/ 42 w 155"/>
                    <a:gd name="T3" fmla="*/ 1043 h 1043"/>
                    <a:gd name="T4" fmla="*/ 155 w 155"/>
                    <a:gd name="T5" fmla="*/ 0 h 1043"/>
                    <a:gd name="T6" fmla="*/ 114 w 155"/>
                    <a:gd name="T7" fmla="*/ 0 h 1043"/>
                    <a:gd name="T8" fmla="*/ 0 w 155"/>
                    <a:gd name="T9" fmla="*/ 1043 h 1043"/>
                    <a:gd name="T10" fmla="*/ 18 w 155"/>
                    <a:gd name="T11" fmla="*/ 1043 h 1043"/>
                    <a:gd name="T12" fmla="*/ 18 w 155"/>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155" h="1043">
                      <a:moveTo>
                        <a:pt x="18" y="1043"/>
                      </a:moveTo>
                      <a:lnTo>
                        <a:pt x="42" y="1043"/>
                      </a:lnTo>
                      <a:lnTo>
                        <a:pt x="155" y="0"/>
                      </a:lnTo>
                      <a:lnTo>
                        <a:pt x="114"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48" name="Freeform 40"/>
                <p:cNvSpPr>
                  <a:spLocks/>
                </p:cNvSpPr>
                <p:nvPr/>
              </p:nvSpPr>
              <p:spPr bwMode="hidden">
                <a:xfrm>
                  <a:off x="3533" y="0"/>
                  <a:ext cx="240" cy="1045"/>
                </a:xfrm>
                <a:custGeom>
                  <a:avLst/>
                  <a:gdLst>
                    <a:gd name="T0" fmla="*/ 18 w 239"/>
                    <a:gd name="T1" fmla="*/ 1043 h 1043"/>
                    <a:gd name="T2" fmla="*/ 36 w 239"/>
                    <a:gd name="T3" fmla="*/ 1043 h 1043"/>
                    <a:gd name="T4" fmla="*/ 239 w 239"/>
                    <a:gd name="T5" fmla="*/ 0 h 1043"/>
                    <a:gd name="T6" fmla="*/ 203 w 239"/>
                    <a:gd name="T7" fmla="*/ 0 h 1043"/>
                    <a:gd name="T8" fmla="*/ 0 w 239"/>
                    <a:gd name="T9" fmla="*/ 1043 h 1043"/>
                    <a:gd name="T10" fmla="*/ 18 w 239"/>
                    <a:gd name="T11" fmla="*/ 1043 h 1043"/>
                    <a:gd name="T12" fmla="*/ 18 w 239"/>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239" h="1043">
                      <a:moveTo>
                        <a:pt x="18" y="1043"/>
                      </a:moveTo>
                      <a:lnTo>
                        <a:pt x="36" y="1043"/>
                      </a:lnTo>
                      <a:lnTo>
                        <a:pt x="239" y="0"/>
                      </a:lnTo>
                      <a:lnTo>
                        <a:pt x="203"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49" name="Freeform 41"/>
                <p:cNvSpPr>
                  <a:spLocks/>
                </p:cNvSpPr>
                <p:nvPr/>
              </p:nvSpPr>
              <p:spPr bwMode="hidden">
                <a:xfrm>
                  <a:off x="3821" y="0"/>
                  <a:ext cx="359" cy="1045"/>
                </a:xfrm>
                <a:custGeom>
                  <a:avLst/>
                  <a:gdLst>
                    <a:gd name="T0" fmla="*/ 24 w 358"/>
                    <a:gd name="T1" fmla="*/ 1043 h 1043"/>
                    <a:gd name="T2" fmla="*/ 42 w 358"/>
                    <a:gd name="T3" fmla="*/ 1043 h 1043"/>
                    <a:gd name="T4" fmla="*/ 358 w 358"/>
                    <a:gd name="T5" fmla="*/ 0 h 1043"/>
                    <a:gd name="T6" fmla="*/ 317 w 358"/>
                    <a:gd name="T7" fmla="*/ 0 h 1043"/>
                    <a:gd name="T8" fmla="*/ 0 w 358"/>
                    <a:gd name="T9" fmla="*/ 1043 h 1043"/>
                    <a:gd name="T10" fmla="*/ 24 w 358"/>
                    <a:gd name="T11" fmla="*/ 1043 h 1043"/>
                    <a:gd name="T12" fmla="*/ 24 w 358"/>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358" h="1043">
                      <a:moveTo>
                        <a:pt x="24" y="1043"/>
                      </a:moveTo>
                      <a:lnTo>
                        <a:pt x="42" y="1043"/>
                      </a:lnTo>
                      <a:lnTo>
                        <a:pt x="358" y="0"/>
                      </a:lnTo>
                      <a:lnTo>
                        <a:pt x="317" y="0"/>
                      </a:lnTo>
                      <a:lnTo>
                        <a:pt x="0" y="1043"/>
                      </a:lnTo>
                      <a:lnTo>
                        <a:pt x="24" y="1043"/>
                      </a:lnTo>
                      <a:lnTo>
                        <a:pt x="24"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50" name="Freeform 42"/>
                <p:cNvSpPr>
                  <a:spLocks/>
                </p:cNvSpPr>
                <p:nvPr/>
              </p:nvSpPr>
              <p:spPr bwMode="hidden">
                <a:xfrm>
                  <a:off x="4139" y="0"/>
                  <a:ext cx="449" cy="1045"/>
                </a:xfrm>
                <a:custGeom>
                  <a:avLst/>
                  <a:gdLst>
                    <a:gd name="T0" fmla="*/ 18 w 448"/>
                    <a:gd name="T1" fmla="*/ 1043 h 1043"/>
                    <a:gd name="T2" fmla="*/ 41 w 448"/>
                    <a:gd name="T3" fmla="*/ 1043 h 1043"/>
                    <a:gd name="T4" fmla="*/ 448 w 448"/>
                    <a:gd name="T5" fmla="*/ 0 h 1043"/>
                    <a:gd name="T6" fmla="*/ 406 w 448"/>
                    <a:gd name="T7" fmla="*/ 0 h 1043"/>
                    <a:gd name="T8" fmla="*/ 0 w 448"/>
                    <a:gd name="T9" fmla="*/ 1043 h 1043"/>
                    <a:gd name="T10" fmla="*/ 18 w 448"/>
                    <a:gd name="T11" fmla="*/ 1043 h 1043"/>
                    <a:gd name="T12" fmla="*/ 18 w 448"/>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448" h="1043">
                      <a:moveTo>
                        <a:pt x="18" y="1043"/>
                      </a:moveTo>
                      <a:lnTo>
                        <a:pt x="41" y="1043"/>
                      </a:lnTo>
                      <a:lnTo>
                        <a:pt x="448" y="0"/>
                      </a:lnTo>
                      <a:lnTo>
                        <a:pt x="406"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51" name="Freeform 43"/>
                <p:cNvSpPr>
                  <a:spLocks/>
                </p:cNvSpPr>
                <p:nvPr/>
              </p:nvSpPr>
              <p:spPr bwMode="hidden">
                <a:xfrm>
                  <a:off x="4480" y="0"/>
                  <a:ext cx="541" cy="1045"/>
                </a:xfrm>
                <a:custGeom>
                  <a:avLst/>
                  <a:gdLst>
                    <a:gd name="T0" fmla="*/ 18 w 539"/>
                    <a:gd name="T1" fmla="*/ 1043 h 1043"/>
                    <a:gd name="T2" fmla="*/ 42 w 539"/>
                    <a:gd name="T3" fmla="*/ 1043 h 1043"/>
                    <a:gd name="T4" fmla="*/ 539 w 539"/>
                    <a:gd name="T5" fmla="*/ 0 h 1043"/>
                    <a:gd name="T6" fmla="*/ 497 w 539"/>
                    <a:gd name="T7" fmla="*/ 0 h 1043"/>
                    <a:gd name="T8" fmla="*/ 0 w 539"/>
                    <a:gd name="T9" fmla="*/ 1043 h 1043"/>
                    <a:gd name="T10" fmla="*/ 18 w 539"/>
                    <a:gd name="T11" fmla="*/ 1043 h 1043"/>
                    <a:gd name="T12" fmla="*/ 18 w 539"/>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539" h="1043">
                      <a:moveTo>
                        <a:pt x="18" y="1043"/>
                      </a:moveTo>
                      <a:lnTo>
                        <a:pt x="42" y="1043"/>
                      </a:lnTo>
                      <a:lnTo>
                        <a:pt x="539" y="0"/>
                      </a:lnTo>
                      <a:lnTo>
                        <a:pt x="497"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52" name="Freeform 44"/>
                <p:cNvSpPr>
                  <a:spLocks/>
                </p:cNvSpPr>
                <p:nvPr/>
              </p:nvSpPr>
              <p:spPr bwMode="hidden">
                <a:xfrm>
                  <a:off x="4768" y="0"/>
                  <a:ext cx="642" cy="1045"/>
                </a:xfrm>
                <a:custGeom>
                  <a:avLst/>
                  <a:gdLst>
                    <a:gd name="T0" fmla="*/ 18 w 640"/>
                    <a:gd name="T1" fmla="*/ 1043 h 1043"/>
                    <a:gd name="T2" fmla="*/ 42 w 640"/>
                    <a:gd name="T3" fmla="*/ 1043 h 1043"/>
                    <a:gd name="T4" fmla="*/ 640 w 640"/>
                    <a:gd name="T5" fmla="*/ 0 h 1043"/>
                    <a:gd name="T6" fmla="*/ 592 w 640"/>
                    <a:gd name="T7" fmla="*/ 0 h 1043"/>
                    <a:gd name="T8" fmla="*/ 0 w 640"/>
                    <a:gd name="T9" fmla="*/ 1043 h 1043"/>
                    <a:gd name="T10" fmla="*/ 18 w 640"/>
                    <a:gd name="T11" fmla="*/ 1043 h 1043"/>
                    <a:gd name="T12" fmla="*/ 18 w 640"/>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640" h="1043">
                      <a:moveTo>
                        <a:pt x="18" y="1043"/>
                      </a:moveTo>
                      <a:lnTo>
                        <a:pt x="42" y="1043"/>
                      </a:lnTo>
                      <a:lnTo>
                        <a:pt x="640" y="0"/>
                      </a:lnTo>
                      <a:lnTo>
                        <a:pt x="592"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53" name="Freeform 45"/>
                <p:cNvSpPr>
                  <a:spLocks/>
                </p:cNvSpPr>
                <p:nvPr/>
              </p:nvSpPr>
              <p:spPr bwMode="hidden">
                <a:xfrm>
                  <a:off x="5086" y="48"/>
                  <a:ext cx="672" cy="997"/>
                </a:xfrm>
                <a:custGeom>
                  <a:avLst/>
                  <a:gdLst>
                    <a:gd name="T0" fmla="*/ 24 w 670"/>
                    <a:gd name="T1" fmla="*/ 995 h 995"/>
                    <a:gd name="T2" fmla="*/ 48 w 670"/>
                    <a:gd name="T3" fmla="*/ 995 h 995"/>
                    <a:gd name="T4" fmla="*/ 670 w 670"/>
                    <a:gd name="T5" fmla="*/ 72 h 995"/>
                    <a:gd name="T6" fmla="*/ 670 w 670"/>
                    <a:gd name="T7" fmla="*/ 0 h 995"/>
                    <a:gd name="T8" fmla="*/ 0 w 670"/>
                    <a:gd name="T9" fmla="*/ 995 h 995"/>
                    <a:gd name="T10" fmla="*/ 24 w 670"/>
                    <a:gd name="T11" fmla="*/ 995 h 995"/>
                    <a:gd name="T12" fmla="*/ 24 w 670"/>
                    <a:gd name="T13" fmla="*/ 995 h 995"/>
                  </a:gdLst>
                  <a:ahLst/>
                  <a:cxnLst>
                    <a:cxn ang="0">
                      <a:pos x="T0" y="T1"/>
                    </a:cxn>
                    <a:cxn ang="0">
                      <a:pos x="T2" y="T3"/>
                    </a:cxn>
                    <a:cxn ang="0">
                      <a:pos x="T4" y="T5"/>
                    </a:cxn>
                    <a:cxn ang="0">
                      <a:pos x="T6" y="T7"/>
                    </a:cxn>
                    <a:cxn ang="0">
                      <a:pos x="T8" y="T9"/>
                    </a:cxn>
                    <a:cxn ang="0">
                      <a:pos x="T10" y="T11"/>
                    </a:cxn>
                    <a:cxn ang="0">
                      <a:pos x="T12" y="T13"/>
                    </a:cxn>
                  </a:cxnLst>
                  <a:rect l="0" t="0" r="r" b="b"/>
                  <a:pathLst>
                    <a:path w="670" h="995">
                      <a:moveTo>
                        <a:pt x="24" y="995"/>
                      </a:moveTo>
                      <a:lnTo>
                        <a:pt x="48" y="995"/>
                      </a:lnTo>
                      <a:lnTo>
                        <a:pt x="670" y="72"/>
                      </a:lnTo>
                      <a:lnTo>
                        <a:pt x="670" y="0"/>
                      </a:lnTo>
                      <a:lnTo>
                        <a:pt x="0" y="995"/>
                      </a:lnTo>
                      <a:lnTo>
                        <a:pt x="24" y="995"/>
                      </a:lnTo>
                      <a:lnTo>
                        <a:pt x="24" y="995"/>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grpSp>
          <p:grpSp>
            <p:nvGrpSpPr>
              <p:cNvPr id="1060" name="Group 46"/>
              <p:cNvGrpSpPr>
                <a:grpSpLocks/>
              </p:cNvGrpSpPr>
              <p:nvPr userDrawn="1"/>
            </p:nvGrpSpPr>
            <p:grpSpPr bwMode="auto">
              <a:xfrm>
                <a:off x="0" y="558"/>
                <a:ext cx="5758" cy="487"/>
                <a:chOff x="0" y="558"/>
                <a:chExt cx="5758" cy="487"/>
              </a:xfrm>
            </p:grpSpPr>
            <p:sp>
              <p:nvSpPr>
                <p:cNvPr id="1079" name="Freeform 47"/>
                <p:cNvSpPr>
                  <a:spLocks/>
                </p:cNvSpPr>
                <p:nvPr/>
              </p:nvSpPr>
              <p:spPr bwMode="hidden">
                <a:xfrm>
                  <a:off x="0" y="618"/>
                  <a:ext cx="306" cy="427"/>
                </a:xfrm>
                <a:custGeom>
                  <a:avLst/>
                  <a:gdLst>
                    <a:gd name="T0" fmla="*/ 284 w 305"/>
                    <a:gd name="T1" fmla="*/ 429 h 426"/>
                    <a:gd name="T2" fmla="*/ 308 w 305"/>
                    <a:gd name="T3" fmla="*/ 429 h 426"/>
                    <a:gd name="T4" fmla="*/ 0 w 305"/>
                    <a:gd name="T5" fmla="*/ 0 h 426"/>
                    <a:gd name="T6" fmla="*/ 0 w 305"/>
                    <a:gd name="T7" fmla="*/ 66 h 426"/>
                    <a:gd name="T8" fmla="*/ 254 w 305"/>
                    <a:gd name="T9" fmla="*/ 429 h 426"/>
                    <a:gd name="T10" fmla="*/ 284 w 305"/>
                    <a:gd name="T11" fmla="*/ 429 h 426"/>
                    <a:gd name="T12" fmla="*/ 284 w 305"/>
                    <a:gd name="T13" fmla="*/ 429 h 42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5" h="426">
                      <a:moveTo>
                        <a:pt x="281" y="426"/>
                      </a:moveTo>
                      <a:lnTo>
                        <a:pt x="305" y="426"/>
                      </a:lnTo>
                      <a:lnTo>
                        <a:pt x="0" y="0"/>
                      </a:lnTo>
                      <a:lnTo>
                        <a:pt x="0" y="66"/>
                      </a:lnTo>
                      <a:lnTo>
                        <a:pt x="251" y="426"/>
                      </a:lnTo>
                      <a:lnTo>
                        <a:pt x="281" y="42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en-US" smtClean="0">
                    <a:solidFill>
                      <a:srgbClr val="EAEAEA"/>
                    </a:solidFill>
                  </a:endParaRPr>
                </a:p>
              </p:txBody>
            </p:sp>
            <p:sp>
              <p:nvSpPr>
                <p:cNvPr id="1080" name="Freeform 48"/>
                <p:cNvSpPr>
                  <a:spLocks/>
                </p:cNvSpPr>
                <p:nvPr/>
              </p:nvSpPr>
              <p:spPr bwMode="hidden">
                <a:xfrm>
                  <a:off x="5410" y="558"/>
                  <a:ext cx="348" cy="487"/>
                </a:xfrm>
                <a:custGeom>
                  <a:avLst/>
                  <a:gdLst>
                    <a:gd name="T0" fmla="*/ 24 w 347"/>
                    <a:gd name="T1" fmla="*/ 489 h 486"/>
                    <a:gd name="T2" fmla="*/ 48 w 347"/>
                    <a:gd name="T3" fmla="*/ 489 h 486"/>
                    <a:gd name="T4" fmla="*/ 350 w 347"/>
                    <a:gd name="T5" fmla="*/ 72 h 486"/>
                    <a:gd name="T6" fmla="*/ 350 w 347"/>
                    <a:gd name="T7" fmla="*/ 0 h 486"/>
                    <a:gd name="T8" fmla="*/ 0 w 347"/>
                    <a:gd name="T9" fmla="*/ 489 h 486"/>
                    <a:gd name="T10" fmla="*/ 24 w 347"/>
                    <a:gd name="T11" fmla="*/ 489 h 486"/>
                    <a:gd name="T12" fmla="*/ 24 w 347"/>
                    <a:gd name="T13" fmla="*/ 489 h 48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47" h="486">
                      <a:moveTo>
                        <a:pt x="24" y="486"/>
                      </a:moveTo>
                      <a:lnTo>
                        <a:pt x="48" y="486"/>
                      </a:lnTo>
                      <a:lnTo>
                        <a:pt x="347" y="72"/>
                      </a:lnTo>
                      <a:lnTo>
                        <a:pt x="347" y="0"/>
                      </a:lnTo>
                      <a:lnTo>
                        <a:pt x="0" y="486"/>
                      </a:lnTo>
                      <a:lnTo>
                        <a:pt x="24" y="48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en-US" smtClean="0">
                    <a:solidFill>
                      <a:srgbClr val="EAEAEA"/>
                    </a:solidFill>
                  </a:endParaRPr>
                </a:p>
              </p:txBody>
            </p:sp>
          </p:grpSp>
          <p:grpSp>
            <p:nvGrpSpPr>
              <p:cNvPr id="1061" name="Group 49"/>
              <p:cNvGrpSpPr>
                <a:grpSpLocks/>
              </p:cNvGrpSpPr>
              <p:nvPr userDrawn="1"/>
            </p:nvGrpSpPr>
            <p:grpSpPr bwMode="auto">
              <a:xfrm>
                <a:off x="264" y="1039"/>
                <a:ext cx="5200" cy="3280"/>
                <a:chOff x="264" y="1039"/>
                <a:chExt cx="5200" cy="3280"/>
              </a:xfrm>
            </p:grpSpPr>
            <p:sp>
              <p:nvSpPr>
                <p:cNvPr id="43058" name="Freeform 50"/>
                <p:cNvSpPr>
                  <a:spLocks/>
                </p:cNvSpPr>
                <p:nvPr/>
              </p:nvSpPr>
              <p:spPr bwMode="hidden">
                <a:xfrm>
                  <a:off x="2849" y="1039"/>
                  <a:ext cx="42" cy="3280"/>
                </a:xfrm>
                <a:custGeom>
                  <a:avLst/>
                  <a:gdLst>
                    <a:gd name="T0" fmla="*/ 18 w 42"/>
                    <a:gd name="T1" fmla="*/ 0 h 3273"/>
                    <a:gd name="T2" fmla="*/ 0 w 42"/>
                    <a:gd name="T3" fmla="*/ 0 h 3273"/>
                    <a:gd name="T4" fmla="*/ 0 w 42"/>
                    <a:gd name="T5" fmla="*/ 3273 h 3273"/>
                    <a:gd name="T6" fmla="*/ 42 w 42"/>
                    <a:gd name="T7" fmla="*/ 3273 h 3273"/>
                    <a:gd name="T8" fmla="*/ 42 w 42"/>
                    <a:gd name="T9" fmla="*/ 0 h 3273"/>
                    <a:gd name="T10" fmla="*/ 18 w 42"/>
                    <a:gd name="T11" fmla="*/ 0 h 3273"/>
                    <a:gd name="T12" fmla="*/ 18 w 42"/>
                    <a:gd name="T13" fmla="*/ 0 h 3273"/>
                  </a:gdLst>
                  <a:ahLst/>
                  <a:cxnLst>
                    <a:cxn ang="0">
                      <a:pos x="T0" y="T1"/>
                    </a:cxn>
                    <a:cxn ang="0">
                      <a:pos x="T2" y="T3"/>
                    </a:cxn>
                    <a:cxn ang="0">
                      <a:pos x="T4" y="T5"/>
                    </a:cxn>
                    <a:cxn ang="0">
                      <a:pos x="T6" y="T7"/>
                    </a:cxn>
                    <a:cxn ang="0">
                      <a:pos x="T8" y="T9"/>
                    </a:cxn>
                    <a:cxn ang="0">
                      <a:pos x="T10" y="T11"/>
                    </a:cxn>
                    <a:cxn ang="0">
                      <a:pos x="T12" y="T13"/>
                    </a:cxn>
                  </a:cxnLst>
                  <a:rect l="0" t="0" r="r" b="b"/>
                  <a:pathLst>
                    <a:path w="42" h="3273">
                      <a:moveTo>
                        <a:pt x="18" y="0"/>
                      </a:moveTo>
                      <a:lnTo>
                        <a:pt x="0" y="0"/>
                      </a:lnTo>
                      <a:lnTo>
                        <a:pt x="0" y="3273"/>
                      </a:lnTo>
                      <a:lnTo>
                        <a:pt x="42"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59" name="Freeform 51"/>
                <p:cNvSpPr>
                  <a:spLocks/>
                </p:cNvSpPr>
                <p:nvPr/>
              </p:nvSpPr>
              <p:spPr bwMode="hidden">
                <a:xfrm>
                  <a:off x="2154" y="1039"/>
                  <a:ext cx="401" cy="3280"/>
                </a:xfrm>
                <a:custGeom>
                  <a:avLst/>
                  <a:gdLst>
                    <a:gd name="T0" fmla="*/ 376 w 400"/>
                    <a:gd name="T1" fmla="*/ 0 h 3273"/>
                    <a:gd name="T2" fmla="*/ 358 w 400"/>
                    <a:gd name="T3" fmla="*/ 0 h 3273"/>
                    <a:gd name="T4" fmla="*/ 0 w 400"/>
                    <a:gd name="T5" fmla="*/ 3273 h 3273"/>
                    <a:gd name="T6" fmla="*/ 41 w 400"/>
                    <a:gd name="T7" fmla="*/ 3273 h 3273"/>
                    <a:gd name="T8" fmla="*/ 400 w 400"/>
                    <a:gd name="T9" fmla="*/ 0 h 3273"/>
                    <a:gd name="T10" fmla="*/ 376 w 400"/>
                    <a:gd name="T11" fmla="*/ 0 h 3273"/>
                    <a:gd name="T12" fmla="*/ 376 w 400"/>
                    <a:gd name="T13" fmla="*/ 0 h 3273"/>
                  </a:gdLst>
                  <a:ahLst/>
                  <a:cxnLst>
                    <a:cxn ang="0">
                      <a:pos x="T0" y="T1"/>
                    </a:cxn>
                    <a:cxn ang="0">
                      <a:pos x="T2" y="T3"/>
                    </a:cxn>
                    <a:cxn ang="0">
                      <a:pos x="T4" y="T5"/>
                    </a:cxn>
                    <a:cxn ang="0">
                      <a:pos x="T6" y="T7"/>
                    </a:cxn>
                    <a:cxn ang="0">
                      <a:pos x="T8" y="T9"/>
                    </a:cxn>
                    <a:cxn ang="0">
                      <a:pos x="T10" y="T11"/>
                    </a:cxn>
                    <a:cxn ang="0">
                      <a:pos x="T12" y="T13"/>
                    </a:cxn>
                  </a:cxnLst>
                  <a:rect l="0" t="0" r="r" b="b"/>
                  <a:pathLst>
                    <a:path w="400" h="3273">
                      <a:moveTo>
                        <a:pt x="376" y="0"/>
                      </a:moveTo>
                      <a:lnTo>
                        <a:pt x="358" y="0"/>
                      </a:lnTo>
                      <a:lnTo>
                        <a:pt x="0" y="3273"/>
                      </a:lnTo>
                      <a:lnTo>
                        <a:pt x="41" y="3273"/>
                      </a:lnTo>
                      <a:lnTo>
                        <a:pt x="400" y="0"/>
                      </a:lnTo>
                      <a:lnTo>
                        <a:pt x="376" y="0"/>
                      </a:lnTo>
                      <a:lnTo>
                        <a:pt x="376"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60" name="Freeform 52"/>
                <p:cNvSpPr>
                  <a:spLocks/>
                </p:cNvSpPr>
                <p:nvPr/>
              </p:nvSpPr>
              <p:spPr bwMode="hidden">
                <a:xfrm>
                  <a:off x="1530" y="1039"/>
                  <a:ext cx="677" cy="3280"/>
                </a:xfrm>
                <a:custGeom>
                  <a:avLst/>
                  <a:gdLst>
                    <a:gd name="T0" fmla="*/ 657 w 675"/>
                    <a:gd name="T1" fmla="*/ 0 h 3273"/>
                    <a:gd name="T2" fmla="*/ 639 w 675"/>
                    <a:gd name="T3" fmla="*/ 0 h 3273"/>
                    <a:gd name="T4" fmla="*/ 0 w 675"/>
                    <a:gd name="T5" fmla="*/ 3273 h 3273"/>
                    <a:gd name="T6" fmla="*/ 42 w 675"/>
                    <a:gd name="T7" fmla="*/ 3273 h 3273"/>
                    <a:gd name="T8" fmla="*/ 675 w 675"/>
                    <a:gd name="T9" fmla="*/ 0 h 3273"/>
                    <a:gd name="T10" fmla="*/ 657 w 675"/>
                    <a:gd name="T11" fmla="*/ 0 h 3273"/>
                    <a:gd name="T12" fmla="*/ 657 w 675"/>
                    <a:gd name="T13" fmla="*/ 0 h 3273"/>
                  </a:gdLst>
                  <a:ahLst/>
                  <a:cxnLst>
                    <a:cxn ang="0">
                      <a:pos x="T0" y="T1"/>
                    </a:cxn>
                    <a:cxn ang="0">
                      <a:pos x="T2" y="T3"/>
                    </a:cxn>
                    <a:cxn ang="0">
                      <a:pos x="T4" y="T5"/>
                    </a:cxn>
                    <a:cxn ang="0">
                      <a:pos x="T6" y="T7"/>
                    </a:cxn>
                    <a:cxn ang="0">
                      <a:pos x="T8" y="T9"/>
                    </a:cxn>
                    <a:cxn ang="0">
                      <a:pos x="T10" y="T11"/>
                    </a:cxn>
                    <a:cxn ang="0">
                      <a:pos x="T12" y="T13"/>
                    </a:cxn>
                  </a:cxnLst>
                  <a:rect l="0" t="0" r="r" b="b"/>
                  <a:pathLst>
                    <a:path w="675" h="3273">
                      <a:moveTo>
                        <a:pt x="657" y="0"/>
                      </a:moveTo>
                      <a:lnTo>
                        <a:pt x="639" y="0"/>
                      </a:lnTo>
                      <a:lnTo>
                        <a:pt x="0" y="3273"/>
                      </a:lnTo>
                      <a:lnTo>
                        <a:pt x="42" y="3273"/>
                      </a:lnTo>
                      <a:lnTo>
                        <a:pt x="675" y="0"/>
                      </a:lnTo>
                      <a:lnTo>
                        <a:pt x="657" y="0"/>
                      </a:lnTo>
                      <a:lnTo>
                        <a:pt x="657"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61" name="Freeform 53"/>
                <p:cNvSpPr>
                  <a:spLocks/>
                </p:cNvSpPr>
                <p:nvPr/>
              </p:nvSpPr>
              <p:spPr bwMode="hidden">
                <a:xfrm>
                  <a:off x="876" y="1039"/>
                  <a:ext cx="1031" cy="3280"/>
                </a:xfrm>
                <a:custGeom>
                  <a:avLst/>
                  <a:gdLst>
                    <a:gd name="T0" fmla="*/ 1013 w 1031"/>
                    <a:gd name="T1" fmla="*/ 0 h 3280"/>
                    <a:gd name="T2" fmla="*/ 990 w 1031"/>
                    <a:gd name="T3" fmla="*/ 0 h 3280"/>
                    <a:gd name="T4" fmla="*/ 0 w 1031"/>
                    <a:gd name="T5" fmla="*/ 3280 h 3280"/>
                    <a:gd name="T6" fmla="*/ 42 w 1031"/>
                    <a:gd name="T7" fmla="*/ 3280 h 3280"/>
                    <a:gd name="T8" fmla="*/ 1031 w 1031"/>
                    <a:gd name="T9" fmla="*/ 4 h 3280"/>
                    <a:gd name="T10" fmla="*/ 1013 w 1031"/>
                    <a:gd name="T11" fmla="*/ 0 h 3280"/>
                    <a:gd name="T12" fmla="*/ 1013 w 1031"/>
                    <a:gd name="T13" fmla="*/ 0 h 3280"/>
                  </a:gdLst>
                  <a:ahLst/>
                  <a:cxnLst>
                    <a:cxn ang="0">
                      <a:pos x="T0" y="T1"/>
                    </a:cxn>
                    <a:cxn ang="0">
                      <a:pos x="T2" y="T3"/>
                    </a:cxn>
                    <a:cxn ang="0">
                      <a:pos x="T4" y="T5"/>
                    </a:cxn>
                    <a:cxn ang="0">
                      <a:pos x="T6" y="T7"/>
                    </a:cxn>
                    <a:cxn ang="0">
                      <a:pos x="T8" y="T9"/>
                    </a:cxn>
                    <a:cxn ang="0">
                      <a:pos x="T10" y="T11"/>
                    </a:cxn>
                    <a:cxn ang="0">
                      <a:pos x="T12" y="T13"/>
                    </a:cxn>
                  </a:cxnLst>
                  <a:rect l="0" t="0" r="r" b="b"/>
                  <a:pathLst>
                    <a:path w="1031" h="3280">
                      <a:moveTo>
                        <a:pt x="1013" y="0"/>
                      </a:moveTo>
                      <a:lnTo>
                        <a:pt x="990" y="0"/>
                      </a:lnTo>
                      <a:lnTo>
                        <a:pt x="0" y="3280"/>
                      </a:lnTo>
                      <a:lnTo>
                        <a:pt x="42" y="3280"/>
                      </a:lnTo>
                      <a:lnTo>
                        <a:pt x="1031" y="4"/>
                      </a:lnTo>
                      <a:lnTo>
                        <a:pt x="1013" y="0"/>
                      </a:lnTo>
                      <a:lnTo>
                        <a:pt x="1013"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62" name="Freeform 54"/>
                <p:cNvSpPr>
                  <a:spLocks/>
                </p:cNvSpPr>
                <p:nvPr/>
              </p:nvSpPr>
              <p:spPr bwMode="hidden">
                <a:xfrm>
                  <a:off x="264" y="1039"/>
                  <a:ext cx="1319" cy="3280"/>
                </a:xfrm>
                <a:custGeom>
                  <a:avLst/>
                  <a:gdLst>
                    <a:gd name="T0" fmla="*/ 1296 w 1319"/>
                    <a:gd name="T1" fmla="*/ 0 h 3280"/>
                    <a:gd name="T2" fmla="*/ 1278 w 1319"/>
                    <a:gd name="T3" fmla="*/ 0 h 3280"/>
                    <a:gd name="T4" fmla="*/ 0 w 1319"/>
                    <a:gd name="T5" fmla="*/ 3280 h 3280"/>
                    <a:gd name="T6" fmla="*/ 42 w 1319"/>
                    <a:gd name="T7" fmla="*/ 3280 h 3280"/>
                    <a:gd name="T8" fmla="*/ 1319 w 1319"/>
                    <a:gd name="T9" fmla="*/ 5 h 3280"/>
                    <a:gd name="T10" fmla="*/ 1296 w 1319"/>
                    <a:gd name="T11" fmla="*/ 0 h 3280"/>
                    <a:gd name="T12" fmla="*/ 1296 w 1319"/>
                    <a:gd name="T13" fmla="*/ 0 h 3280"/>
                  </a:gdLst>
                  <a:ahLst/>
                  <a:cxnLst>
                    <a:cxn ang="0">
                      <a:pos x="T0" y="T1"/>
                    </a:cxn>
                    <a:cxn ang="0">
                      <a:pos x="T2" y="T3"/>
                    </a:cxn>
                    <a:cxn ang="0">
                      <a:pos x="T4" y="T5"/>
                    </a:cxn>
                    <a:cxn ang="0">
                      <a:pos x="T6" y="T7"/>
                    </a:cxn>
                    <a:cxn ang="0">
                      <a:pos x="T8" y="T9"/>
                    </a:cxn>
                    <a:cxn ang="0">
                      <a:pos x="T10" y="T11"/>
                    </a:cxn>
                    <a:cxn ang="0">
                      <a:pos x="T12" y="T13"/>
                    </a:cxn>
                  </a:cxnLst>
                  <a:rect l="0" t="0" r="r" b="b"/>
                  <a:pathLst>
                    <a:path w="1319" h="3280">
                      <a:moveTo>
                        <a:pt x="1296" y="0"/>
                      </a:moveTo>
                      <a:lnTo>
                        <a:pt x="1278" y="0"/>
                      </a:lnTo>
                      <a:lnTo>
                        <a:pt x="0" y="3280"/>
                      </a:lnTo>
                      <a:lnTo>
                        <a:pt x="42" y="3280"/>
                      </a:lnTo>
                      <a:lnTo>
                        <a:pt x="1319" y="5"/>
                      </a:lnTo>
                      <a:lnTo>
                        <a:pt x="1296" y="0"/>
                      </a:lnTo>
                      <a:lnTo>
                        <a:pt x="1296"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63" name="Freeform 55"/>
                <p:cNvSpPr>
                  <a:spLocks/>
                </p:cNvSpPr>
                <p:nvPr/>
              </p:nvSpPr>
              <p:spPr bwMode="hidden">
                <a:xfrm>
                  <a:off x="3191" y="1039"/>
                  <a:ext cx="402" cy="3280"/>
                </a:xfrm>
                <a:custGeom>
                  <a:avLst/>
                  <a:gdLst>
                    <a:gd name="T0" fmla="*/ 18 w 401"/>
                    <a:gd name="T1" fmla="*/ 0 h 3273"/>
                    <a:gd name="T2" fmla="*/ 0 w 401"/>
                    <a:gd name="T3" fmla="*/ 0 h 3273"/>
                    <a:gd name="T4" fmla="*/ 359 w 401"/>
                    <a:gd name="T5" fmla="*/ 3273 h 3273"/>
                    <a:gd name="T6" fmla="*/ 401 w 401"/>
                    <a:gd name="T7" fmla="*/ 3273 h 3273"/>
                    <a:gd name="T8" fmla="*/ 42 w 401"/>
                    <a:gd name="T9" fmla="*/ 0 h 3273"/>
                    <a:gd name="T10" fmla="*/ 18 w 401"/>
                    <a:gd name="T11" fmla="*/ 0 h 3273"/>
                    <a:gd name="T12" fmla="*/ 18 w 401"/>
                    <a:gd name="T13" fmla="*/ 0 h 3273"/>
                  </a:gdLst>
                  <a:ahLst/>
                  <a:cxnLst>
                    <a:cxn ang="0">
                      <a:pos x="T0" y="T1"/>
                    </a:cxn>
                    <a:cxn ang="0">
                      <a:pos x="T2" y="T3"/>
                    </a:cxn>
                    <a:cxn ang="0">
                      <a:pos x="T4" y="T5"/>
                    </a:cxn>
                    <a:cxn ang="0">
                      <a:pos x="T6" y="T7"/>
                    </a:cxn>
                    <a:cxn ang="0">
                      <a:pos x="T8" y="T9"/>
                    </a:cxn>
                    <a:cxn ang="0">
                      <a:pos x="T10" y="T11"/>
                    </a:cxn>
                    <a:cxn ang="0">
                      <a:pos x="T12" y="T13"/>
                    </a:cxn>
                  </a:cxnLst>
                  <a:rect l="0" t="0" r="r" b="b"/>
                  <a:pathLst>
                    <a:path w="401" h="3273">
                      <a:moveTo>
                        <a:pt x="18" y="0"/>
                      </a:moveTo>
                      <a:lnTo>
                        <a:pt x="0" y="0"/>
                      </a:lnTo>
                      <a:lnTo>
                        <a:pt x="359" y="3273"/>
                      </a:lnTo>
                      <a:lnTo>
                        <a:pt x="401"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64" name="Freeform 56"/>
                <p:cNvSpPr>
                  <a:spLocks/>
                </p:cNvSpPr>
                <p:nvPr/>
              </p:nvSpPr>
              <p:spPr bwMode="hidden">
                <a:xfrm>
                  <a:off x="3533" y="1039"/>
                  <a:ext cx="677" cy="3280"/>
                </a:xfrm>
                <a:custGeom>
                  <a:avLst/>
                  <a:gdLst>
                    <a:gd name="T0" fmla="*/ 18 w 675"/>
                    <a:gd name="T1" fmla="*/ 0 h 3273"/>
                    <a:gd name="T2" fmla="*/ 0 w 675"/>
                    <a:gd name="T3" fmla="*/ 0 h 3273"/>
                    <a:gd name="T4" fmla="*/ 640 w 675"/>
                    <a:gd name="T5" fmla="*/ 3273 h 3273"/>
                    <a:gd name="T6" fmla="*/ 675 w 675"/>
                    <a:gd name="T7" fmla="*/ 3273 h 3273"/>
                    <a:gd name="T8" fmla="*/ 36 w 675"/>
                    <a:gd name="T9" fmla="*/ 0 h 3273"/>
                    <a:gd name="T10" fmla="*/ 18 w 675"/>
                    <a:gd name="T11" fmla="*/ 0 h 3273"/>
                    <a:gd name="T12" fmla="*/ 18 w 675"/>
                    <a:gd name="T13" fmla="*/ 0 h 3273"/>
                  </a:gdLst>
                  <a:ahLst/>
                  <a:cxnLst>
                    <a:cxn ang="0">
                      <a:pos x="T0" y="T1"/>
                    </a:cxn>
                    <a:cxn ang="0">
                      <a:pos x="T2" y="T3"/>
                    </a:cxn>
                    <a:cxn ang="0">
                      <a:pos x="T4" y="T5"/>
                    </a:cxn>
                    <a:cxn ang="0">
                      <a:pos x="T6" y="T7"/>
                    </a:cxn>
                    <a:cxn ang="0">
                      <a:pos x="T8" y="T9"/>
                    </a:cxn>
                    <a:cxn ang="0">
                      <a:pos x="T10" y="T11"/>
                    </a:cxn>
                    <a:cxn ang="0">
                      <a:pos x="T12" y="T13"/>
                    </a:cxn>
                  </a:cxnLst>
                  <a:rect l="0" t="0" r="r" b="b"/>
                  <a:pathLst>
                    <a:path w="675" h="3273">
                      <a:moveTo>
                        <a:pt x="18" y="0"/>
                      </a:moveTo>
                      <a:lnTo>
                        <a:pt x="0" y="0"/>
                      </a:lnTo>
                      <a:lnTo>
                        <a:pt x="640" y="3273"/>
                      </a:lnTo>
                      <a:lnTo>
                        <a:pt x="675" y="3273"/>
                      </a:lnTo>
                      <a:lnTo>
                        <a:pt x="36" y="0"/>
                      </a:lnTo>
                      <a:lnTo>
                        <a:pt x="18" y="0"/>
                      </a:lnTo>
                      <a:lnTo>
                        <a:pt x="18"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65" name="Freeform 57"/>
                <p:cNvSpPr>
                  <a:spLocks/>
                </p:cNvSpPr>
                <p:nvPr/>
              </p:nvSpPr>
              <p:spPr bwMode="hidden">
                <a:xfrm>
                  <a:off x="3822" y="1039"/>
                  <a:ext cx="1036" cy="3280"/>
                </a:xfrm>
                <a:custGeom>
                  <a:avLst/>
                  <a:gdLst>
                    <a:gd name="T0" fmla="*/ 23 w 1036"/>
                    <a:gd name="T1" fmla="*/ 0 h 3280"/>
                    <a:gd name="T2" fmla="*/ 0 w 1036"/>
                    <a:gd name="T3" fmla="*/ 5 h 3280"/>
                    <a:gd name="T4" fmla="*/ 994 w 1036"/>
                    <a:gd name="T5" fmla="*/ 3280 h 3280"/>
                    <a:gd name="T6" fmla="*/ 1036 w 1036"/>
                    <a:gd name="T7" fmla="*/ 3280 h 3280"/>
                    <a:gd name="T8" fmla="*/ 41 w 1036"/>
                    <a:gd name="T9" fmla="*/ 0 h 3280"/>
                    <a:gd name="T10" fmla="*/ 23 w 1036"/>
                    <a:gd name="T11" fmla="*/ 0 h 3280"/>
                    <a:gd name="T12" fmla="*/ 23 w 1036"/>
                    <a:gd name="T13" fmla="*/ 0 h 3280"/>
                  </a:gdLst>
                  <a:ahLst/>
                  <a:cxnLst>
                    <a:cxn ang="0">
                      <a:pos x="T0" y="T1"/>
                    </a:cxn>
                    <a:cxn ang="0">
                      <a:pos x="T2" y="T3"/>
                    </a:cxn>
                    <a:cxn ang="0">
                      <a:pos x="T4" y="T5"/>
                    </a:cxn>
                    <a:cxn ang="0">
                      <a:pos x="T6" y="T7"/>
                    </a:cxn>
                    <a:cxn ang="0">
                      <a:pos x="T8" y="T9"/>
                    </a:cxn>
                    <a:cxn ang="0">
                      <a:pos x="T10" y="T11"/>
                    </a:cxn>
                    <a:cxn ang="0">
                      <a:pos x="T12" y="T13"/>
                    </a:cxn>
                  </a:cxnLst>
                  <a:rect l="0" t="0" r="r" b="b"/>
                  <a:pathLst>
                    <a:path w="1036" h="3280">
                      <a:moveTo>
                        <a:pt x="23" y="0"/>
                      </a:moveTo>
                      <a:lnTo>
                        <a:pt x="0" y="5"/>
                      </a:lnTo>
                      <a:lnTo>
                        <a:pt x="994" y="3280"/>
                      </a:lnTo>
                      <a:lnTo>
                        <a:pt x="1036" y="3280"/>
                      </a:lnTo>
                      <a:lnTo>
                        <a:pt x="41" y="0"/>
                      </a:lnTo>
                      <a:lnTo>
                        <a:pt x="23" y="0"/>
                      </a:lnTo>
                      <a:lnTo>
                        <a:pt x="23"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43066" name="Freeform 58"/>
                <p:cNvSpPr>
                  <a:spLocks/>
                </p:cNvSpPr>
                <p:nvPr/>
              </p:nvSpPr>
              <p:spPr bwMode="hidden">
                <a:xfrm>
                  <a:off x="4137" y="1039"/>
                  <a:ext cx="1327" cy="3280"/>
                </a:xfrm>
                <a:custGeom>
                  <a:avLst/>
                  <a:gdLst>
                    <a:gd name="T0" fmla="*/ 20 w 1327"/>
                    <a:gd name="T1" fmla="*/ 0 h 3280"/>
                    <a:gd name="T2" fmla="*/ 0 w 1327"/>
                    <a:gd name="T3" fmla="*/ 7 h 3280"/>
                    <a:gd name="T4" fmla="*/ 1285 w 1327"/>
                    <a:gd name="T5" fmla="*/ 3280 h 3280"/>
                    <a:gd name="T6" fmla="*/ 1327 w 1327"/>
                    <a:gd name="T7" fmla="*/ 3280 h 3280"/>
                    <a:gd name="T8" fmla="*/ 43 w 1327"/>
                    <a:gd name="T9" fmla="*/ 0 h 3280"/>
                    <a:gd name="T10" fmla="*/ 20 w 1327"/>
                    <a:gd name="T11" fmla="*/ 0 h 3280"/>
                    <a:gd name="T12" fmla="*/ 20 w 1327"/>
                    <a:gd name="T13" fmla="*/ 0 h 3280"/>
                  </a:gdLst>
                  <a:ahLst/>
                  <a:cxnLst>
                    <a:cxn ang="0">
                      <a:pos x="T0" y="T1"/>
                    </a:cxn>
                    <a:cxn ang="0">
                      <a:pos x="T2" y="T3"/>
                    </a:cxn>
                    <a:cxn ang="0">
                      <a:pos x="T4" y="T5"/>
                    </a:cxn>
                    <a:cxn ang="0">
                      <a:pos x="T6" y="T7"/>
                    </a:cxn>
                    <a:cxn ang="0">
                      <a:pos x="T8" y="T9"/>
                    </a:cxn>
                    <a:cxn ang="0">
                      <a:pos x="T10" y="T11"/>
                    </a:cxn>
                    <a:cxn ang="0">
                      <a:pos x="T12" y="T13"/>
                    </a:cxn>
                  </a:cxnLst>
                  <a:rect l="0" t="0" r="r" b="b"/>
                  <a:pathLst>
                    <a:path w="1327" h="3280">
                      <a:moveTo>
                        <a:pt x="20" y="0"/>
                      </a:moveTo>
                      <a:lnTo>
                        <a:pt x="0" y="7"/>
                      </a:lnTo>
                      <a:lnTo>
                        <a:pt x="1285" y="3280"/>
                      </a:lnTo>
                      <a:lnTo>
                        <a:pt x="1327" y="3280"/>
                      </a:lnTo>
                      <a:lnTo>
                        <a:pt x="43" y="0"/>
                      </a:lnTo>
                      <a:lnTo>
                        <a:pt x="20" y="0"/>
                      </a:lnTo>
                      <a:lnTo>
                        <a:pt x="20"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grpSp>
          <p:sp>
            <p:nvSpPr>
              <p:cNvPr id="43067" name="Freeform 59"/>
              <p:cNvSpPr>
                <a:spLocks/>
              </p:cNvSpPr>
              <p:nvPr userDrawn="1"/>
            </p:nvSpPr>
            <p:spPr bwMode="hidden">
              <a:xfrm>
                <a:off x="0" y="1039"/>
                <a:ext cx="1254" cy="2632"/>
              </a:xfrm>
              <a:custGeom>
                <a:avLst/>
                <a:gdLst>
                  <a:gd name="T0" fmla="*/ 1236 w 1254"/>
                  <a:gd name="T1" fmla="*/ 0 h 2632"/>
                  <a:gd name="T2" fmla="*/ 1212 w 1254"/>
                  <a:gd name="T3" fmla="*/ 0 h 2632"/>
                  <a:gd name="T4" fmla="*/ 0 w 1254"/>
                  <a:gd name="T5" fmla="*/ 2542 h 2632"/>
                  <a:gd name="T6" fmla="*/ 0 w 1254"/>
                  <a:gd name="T7" fmla="*/ 2632 h 2632"/>
                  <a:gd name="T8" fmla="*/ 1254 w 1254"/>
                  <a:gd name="T9" fmla="*/ 7 h 2632"/>
                  <a:gd name="T10" fmla="*/ 1236 w 1254"/>
                  <a:gd name="T11" fmla="*/ 0 h 2632"/>
                  <a:gd name="T12" fmla="*/ 1236 w 1254"/>
                  <a:gd name="T13" fmla="*/ 0 h 2632"/>
                </a:gdLst>
                <a:ahLst/>
                <a:cxnLst>
                  <a:cxn ang="0">
                    <a:pos x="T0" y="T1"/>
                  </a:cxn>
                  <a:cxn ang="0">
                    <a:pos x="T2" y="T3"/>
                  </a:cxn>
                  <a:cxn ang="0">
                    <a:pos x="T4" y="T5"/>
                  </a:cxn>
                  <a:cxn ang="0">
                    <a:pos x="T6" y="T7"/>
                  </a:cxn>
                  <a:cxn ang="0">
                    <a:pos x="T8" y="T9"/>
                  </a:cxn>
                  <a:cxn ang="0">
                    <a:pos x="T10" y="T11"/>
                  </a:cxn>
                  <a:cxn ang="0">
                    <a:pos x="T12" y="T13"/>
                  </a:cxn>
                </a:cxnLst>
                <a:rect l="0" t="0" r="r" b="b"/>
                <a:pathLst>
                  <a:path w="1254" h="2632">
                    <a:moveTo>
                      <a:pt x="1236" y="0"/>
                    </a:moveTo>
                    <a:lnTo>
                      <a:pt x="1212" y="0"/>
                    </a:lnTo>
                    <a:lnTo>
                      <a:pt x="0" y="2542"/>
                    </a:lnTo>
                    <a:lnTo>
                      <a:pt x="0" y="2632"/>
                    </a:lnTo>
                    <a:lnTo>
                      <a:pt x="1254" y="7"/>
                    </a:lnTo>
                    <a:lnTo>
                      <a:pt x="1236" y="0"/>
                    </a:lnTo>
                    <a:lnTo>
                      <a:pt x="1236"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1063" name="Freeform 60"/>
              <p:cNvSpPr>
                <a:spLocks/>
              </p:cNvSpPr>
              <p:nvPr userDrawn="1"/>
            </p:nvSpPr>
            <p:spPr bwMode="hidden">
              <a:xfrm>
                <a:off x="0" y="1039"/>
                <a:ext cx="948" cy="1676"/>
              </a:xfrm>
              <a:custGeom>
                <a:avLst/>
                <a:gdLst>
                  <a:gd name="T0" fmla="*/ 930 w 948"/>
                  <a:gd name="T1" fmla="*/ 0 h 1676"/>
                  <a:gd name="T2" fmla="*/ 906 w 948"/>
                  <a:gd name="T3" fmla="*/ 0 h 1676"/>
                  <a:gd name="T4" fmla="*/ 0 w 948"/>
                  <a:gd name="T5" fmla="*/ 1593 h 1676"/>
                  <a:gd name="T6" fmla="*/ 0 w 948"/>
                  <a:gd name="T7" fmla="*/ 1676 h 1676"/>
                  <a:gd name="T8" fmla="*/ 948 w 948"/>
                  <a:gd name="T9" fmla="*/ 5 h 1676"/>
                  <a:gd name="T10" fmla="*/ 930 w 948"/>
                  <a:gd name="T11" fmla="*/ 0 h 1676"/>
                  <a:gd name="T12" fmla="*/ 930 w 948"/>
                  <a:gd name="T13" fmla="*/ 0 h 167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48" h="1676">
                    <a:moveTo>
                      <a:pt x="930" y="0"/>
                    </a:moveTo>
                    <a:lnTo>
                      <a:pt x="906" y="0"/>
                    </a:lnTo>
                    <a:lnTo>
                      <a:pt x="0" y="1593"/>
                    </a:lnTo>
                    <a:lnTo>
                      <a:pt x="0" y="1676"/>
                    </a:lnTo>
                    <a:lnTo>
                      <a:pt x="948" y="5"/>
                    </a:lnTo>
                    <a:lnTo>
                      <a:pt x="930" y="0"/>
                    </a:lnTo>
                    <a:close/>
                  </a:path>
                </a:pathLst>
              </a:custGeom>
              <a:solidFill>
                <a:schemeClr val="accent2"/>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pPr algn="l" rtl="0" eaLnBrk="0" fontAlgn="base" hangingPunct="0">
                  <a:spcBef>
                    <a:spcPct val="0"/>
                  </a:spcBef>
                  <a:spcAft>
                    <a:spcPct val="0"/>
                  </a:spcAft>
                </a:pPr>
                <a:endParaRPr lang="en-US" smtClean="0">
                  <a:solidFill>
                    <a:srgbClr val="EAEAEA"/>
                  </a:solidFill>
                </a:endParaRPr>
              </a:p>
            </p:txBody>
          </p:sp>
          <p:sp>
            <p:nvSpPr>
              <p:cNvPr id="1064" name="Freeform 61"/>
              <p:cNvSpPr>
                <a:spLocks/>
              </p:cNvSpPr>
              <p:nvPr userDrawn="1"/>
            </p:nvSpPr>
            <p:spPr bwMode="hidden">
              <a:xfrm>
                <a:off x="0" y="1039"/>
                <a:ext cx="629" cy="937"/>
              </a:xfrm>
              <a:custGeom>
                <a:avLst/>
                <a:gdLst>
                  <a:gd name="T0" fmla="*/ 606 w 629"/>
                  <a:gd name="T1" fmla="*/ 0 h 937"/>
                  <a:gd name="T2" fmla="*/ 582 w 629"/>
                  <a:gd name="T3" fmla="*/ 0 h 937"/>
                  <a:gd name="T4" fmla="*/ 0 w 629"/>
                  <a:gd name="T5" fmla="*/ 871 h 937"/>
                  <a:gd name="T6" fmla="*/ 0 w 629"/>
                  <a:gd name="T7" fmla="*/ 937 h 937"/>
                  <a:gd name="T8" fmla="*/ 629 w 629"/>
                  <a:gd name="T9" fmla="*/ 4 h 937"/>
                  <a:gd name="T10" fmla="*/ 606 w 629"/>
                  <a:gd name="T11" fmla="*/ 0 h 937"/>
                  <a:gd name="T12" fmla="*/ 606 w 629"/>
                  <a:gd name="T13" fmla="*/ 0 h 93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29" h="937">
                    <a:moveTo>
                      <a:pt x="606" y="0"/>
                    </a:moveTo>
                    <a:lnTo>
                      <a:pt x="582" y="0"/>
                    </a:lnTo>
                    <a:lnTo>
                      <a:pt x="0" y="871"/>
                    </a:lnTo>
                    <a:lnTo>
                      <a:pt x="0" y="937"/>
                    </a:lnTo>
                    <a:lnTo>
                      <a:pt x="629" y="4"/>
                    </a:lnTo>
                    <a:lnTo>
                      <a:pt x="606" y="0"/>
                    </a:lnTo>
                    <a:close/>
                  </a:path>
                </a:pathLst>
              </a:custGeom>
              <a:solidFill>
                <a:schemeClr val="accent2"/>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pPr algn="l" rtl="0" eaLnBrk="0" fontAlgn="base" hangingPunct="0">
                  <a:spcBef>
                    <a:spcPct val="0"/>
                  </a:spcBef>
                  <a:spcAft>
                    <a:spcPct val="0"/>
                  </a:spcAft>
                </a:pPr>
                <a:endParaRPr lang="en-US" smtClean="0">
                  <a:solidFill>
                    <a:srgbClr val="EAEAEA"/>
                  </a:solidFill>
                </a:endParaRPr>
              </a:p>
            </p:txBody>
          </p:sp>
          <p:sp>
            <p:nvSpPr>
              <p:cNvPr id="1065" name="Freeform 62"/>
              <p:cNvSpPr>
                <a:spLocks/>
              </p:cNvSpPr>
              <p:nvPr userDrawn="1"/>
            </p:nvSpPr>
            <p:spPr bwMode="hidden">
              <a:xfrm>
                <a:off x="0" y="1039"/>
                <a:ext cx="305" cy="427"/>
              </a:xfrm>
              <a:custGeom>
                <a:avLst/>
                <a:gdLst>
                  <a:gd name="T0" fmla="*/ 282 w 305"/>
                  <a:gd name="T1" fmla="*/ 0 h 427"/>
                  <a:gd name="T2" fmla="*/ 252 w 305"/>
                  <a:gd name="T3" fmla="*/ 0 h 427"/>
                  <a:gd name="T4" fmla="*/ 0 w 305"/>
                  <a:gd name="T5" fmla="*/ 361 h 427"/>
                  <a:gd name="T6" fmla="*/ 0 w 305"/>
                  <a:gd name="T7" fmla="*/ 427 h 427"/>
                  <a:gd name="T8" fmla="*/ 305 w 305"/>
                  <a:gd name="T9" fmla="*/ 5 h 427"/>
                  <a:gd name="T10" fmla="*/ 282 w 305"/>
                  <a:gd name="T11" fmla="*/ 0 h 427"/>
                  <a:gd name="T12" fmla="*/ 282 w 305"/>
                  <a:gd name="T13" fmla="*/ 0 h 42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5" h="427">
                    <a:moveTo>
                      <a:pt x="282" y="0"/>
                    </a:moveTo>
                    <a:lnTo>
                      <a:pt x="252" y="0"/>
                    </a:lnTo>
                    <a:lnTo>
                      <a:pt x="0" y="361"/>
                    </a:lnTo>
                    <a:lnTo>
                      <a:pt x="0" y="427"/>
                    </a:lnTo>
                    <a:lnTo>
                      <a:pt x="305" y="5"/>
                    </a:lnTo>
                    <a:lnTo>
                      <a:pt x="282" y="0"/>
                    </a:lnTo>
                    <a:close/>
                  </a:path>
                </a:pathLst>
              </a:custGeom>
              <a:solidFill>
                <a:schemeClr val="accent2"/>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pPr algn="l" rtl="0" eaLnBrk="0" fontAlgn="base" hangingPunct="0">
                  <a:spcBef>
                    <a:spcPct val="0"/>
                  </a:spcBef>
                  <a:spcAft>
                    <a:spcPct val="0"/>
                  </a:spcAft>
                </a:pPr>
                <a:endParaRPr lang="en-US" smtClean="0">
                  <a:solidFill>
                    <a:srgbClr val="EAEAEA"/>
                  </a:solidFill>
                </a:endParaRPr>
              </a:p>
            </p:txBody>
          </p:sp>
          <p:sp>
            <p:nvSpPr>
              <p:cNvPr id="43071" name="Freeform 63"/>
              <p:cNvSpPr>
                <a:spLocks/>
              </p:cNvSpPr>
              <p:nvPr userDrawn="1"/>
            </p:nvSpPr>
            <p:spPr bwMode="hidden">
              <a:xfrm>
                <a:off x="4481" y="1039"/>
                <a:ext cx="1277" cy="2686"/>
              </a:xfrm>
              <a:custGeom>
                <a:avLst/>
                <a:gdLst>
                  <a:gd name="T0" fmla="*/ 41 w 1277"/>
                  <a:gd name="T1" fmla="*/ 0 h 2686"/>
                  <a:gd name="T2" fmla="*/ 17 w 1277"/>
                  <a:gd name="T3" fmla="*/ 0 h 2686"/>
                  <a:gd name="T4" fmla="*/ 0 w 1277"/>
                  <a:gd name="T5" fmla="*/ 4 h 2686"/>
                  <a:gd name="T6" fmla="*/ 1277 w 1277"/>
                  <a:gd name="T7" fmla="*/ 2686 h 2686"/>
                  <a:gd name="T8" fmla="*/ 1277 w 1277"/>
                  <a:gd name="T9" fmla="*/ 2596 h 2686"/>
                  <a:gd name="T10" fmla="*/ 41 w 1277"/>
                  <a:gd name="T11" fmla="*/ 0 h 2686"/>
                  <a:gd name="T12" fmla="*/ 41 w 1277"/>
                  <a:gd name="T13" fmla="*/ 0 h 2686"/>
                </a:gdLst>
                <a:ahLst/>
                <a:cxnLst>
                  <a:cxn ang="0">
                    <a:pos x="T0" y="T1"/>
                  </a:cxn>
                  <a:cxn ang="0">
                    <a:pos x="T2" y="T3"/>
                  </a:cxn>
                  <a:cxn ang="0">
                    <a:pos x="T4" y="T5"/>
                  </a:cxn>
                  <a:cxn ang="0">
                    <a:pos x="T6" y="T7"/>
                  </a:cxn>
                  <a:cxn ang="0">
                    <a:pos x="T8" y="T9"/>
                  </a:cxn>
                  <a:cxn ang="0">
                    <a:pos x="T10" y="T11"/>
                  </a:cxn>
                  <a:cxn ang="0">
                    <a:pos x="T12" y="T13"/>
                  </a:cxn>
                </a:cxnLst>
                <a:rect l="0" t="0" r="r" b="b"/>
                <a:pathLst>
                  <a:path w="1277" h="2686">
                    <a:moveTo>
                      <a:pt x="41" y="0"/>
                    </a:moveTo>
                    <a:lnTo>
                      <a:pt x="17" y="0"/>
                    </a:lnTo>
                    <a:lnTo>
                      <a:pt x="0" y="4"/>
                    </a:lnTo>
                    <a:lnTo>
                      <a:pt x="1277" y="2686"/>
                    </a:lnTo>
                    <a:lnTo>
                      <a:pt x="1277" y="2596"/>
                    </a:lnTo>
                    <a:lnTo>
                      <a:pt x="41" y="0"/>
                    </a:lnTo>
                    <a:lnTo>
                      <a:pt x="41"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ar-IQ">
                  <a:solidFill>
                    <a:srgbClr val="EAEAEA"/>
                  </a:solidFill>
                </a:endParaRPr>
              </a:p>
            </p:txBody>
          </p:sp>
          <p:sp>
            <p:nvSpPr>
              <p:cNvPr id="1067" name="Freeform 64"/>
              <p:cNvSpPr>
                <a:spLocks/>
              </p:cNvSpPr>
              <p:nvPr userDrawn="1"/>
            </p:nvSpPr>
            <p:spPr bwMode="hidden">
              <a:xfrm>
                <a:off x="4770" y="1039"/>
                <a:ext cx="988" cy="1730"/>
              </a:xfrm>
              <a:custGeom>
                <a:avLst/>
                <a:gdLst>
                  <a:gd name="T0" fmla="*/ 16 w 988"/>
                  <a:gd name="T1" fmla="*/ 0 h 1730"/>
                  <a:gd name="T2" fmla="*/ 0 w 988"/>
                  <a:gd name="T3" fmla="*/ 7 h 1730"/>
                  <a:gd name="T4" fmla="*/ 988 w 988"/>
                  <a:gd name="T5" fmla="*/ 1730 h 1730"/>
                  <a:gd name="T6" fmla="*/ 988 w 988"/>
                  <a:gd name="T7" fmla="*/ 1653 h 1730"/>
                  <a:gd name="T8" fmla="*/ 40 w 988"/>
                  <a:gd name="T9" fmla="*/ 0 h 1730"/>
                  <a:gd name="T10" fmla="*/ 16 w 988"/>
                  <a:gd name="T11" fmla="*/ 0 h 1730"/>
                  <a:gd name="T12" fmla="*/ 16 w 988"/>
                  <a:gd name="T13" fmla="*/ 0 h 173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88" h="1730">
                    <a:moveTo>
                      <a:pt x="16" y="0"/>
                    </a:moveTo>
                    <a:lnTo>
                      <a:pt x="0" y="7"/>
                    </a:lnTo>
                    <a:lnTo>
                      <a:pt x="988" y="1730"/>
                    </a:lnTo>
                    <a:lnTo>
                      <a:pt x="988" y="1653"/>
                    </a:lnTo>
                    <a:lnTo>
                      <a:pt x="40" y="0"/>
                    </a:lnTo>
                    <a:lnTo>
                      <a:pt x="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en-US" smtClean="0">
                  <a:solidFill>
                    <a:srgbClr val="EAEAEA"/>
                  </a:solidFill>
                </a:endParaRPr>
              </a:p>
            </p:txBody>
          </p:sp>
          <p:sp>
            <p:nvSpPr>
              <p:cNvPr id="1068" name="Freeform 65"/>
              <p:cNvSpPr>
                <a:spLocks/>
              </p:cNvSpPr>
              <p:nvPr userDrawn="1"/>
            </p:nvSpPr>
            <p:spPr bwMode="hidden">
              <a:xfrm>
                <a:off x="5088" y="1039"/>
                <a:ext cx="670" cy="997"/>
              </a:xfrm>
              <a:custGeom>
                <a:avLst/>
                <a:gdLst>
                  <a:gd name="T0" fmla="*/ 22 w 670"/>
                  <a:gd name="T1" fmla="*/ 0 h 997"/>
                  <a:gd name="T2" fmla="*/ 0 w 670"/>
                  <a:gd name="T3" fmla="*/ 4 h 997"/>
                  <a:gd name="T4" fmla="*/ 670 w 670"/>
                  <a:gd name="T5" fmla="*/ 997 h 997"/>
                  <a:gd name="T6" fmla="*/ 670 w 670"/>
                  <a:gd name="T7" fmla="*/ 925 h 997"/>
                  <a:gd name="T8" fmla="*/ 46 w 670"/>
                  <a:gd name="T9" fmla="*/ 0 h 997"/>
                  <a:gd name="T10" fmla="*/ 22 w 670"/>
                  <a:gd name="T11" fmla="*/ 0 h 997"/>
                  <a:gd name="T12" fmla="*/ 22 w 670"/>
                  <a:gd name="T13" fmla="*/ 0 h 99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70" h="997">
                    <a:moveTo>
                      <a:pt x="22" y="0"/>
                    </a:moveTo>
                    <a:lnTo>
                      <a:pt x="0" y="4"/>
                    </a:lnTo>
                    <a:lnTo>
                      <a:pt x="670" y="997"/>
                    </a:lnTo>
                    <a:lnTo>
                      <a:pt x="670" y="925"/>
                    </a:lnTo>
                    <a:lnTo>
                      <a:pt x="46" y="0"/>
                    </a:lnTo>
                    <a:lnTo>
                      <a:pt x="22"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en-US" smtClean="0">
                  <a:solidFill>
                    <a:srgbClr val="EAEAEA"/>
                  </a:solidFill>
                </a:endParaRPr>
              </a:p>
            </p:txBody>
          </p:sp>
          <p:sp>
            <p:nvSpPr>
              <p:cNvPr id="1069" name="Freeform 66"/>
              <p:cNvSpPr>
                <a:spLocks/>
              </p:cNvSpPr>
              <p:nvPr userDrawn="1"/>
            </p:nvSpPr>
            <p:spPr bwMode="hidden">
              <a:xfrm>
                <a:off x="5412" y="1039"/>
                <a:ext cx="346" cy="487"/>
              </a:xfrm>
              <a:custGeom>
                <a:avLst/>
                <a:gdLst>
                  <a:gd name="T0" fmla="*/ 22 w 346"/>
                  <a:gd name="T1" fmla="*/ 0 h 487"/>
                  <a:gd name="T2" fmla="*/ 0 w 346"/>
                  <a:gd name="T3" fmla="*/ 7 h 487"/>
                  <a:gd name="T4" fmla="*/ 346 w 346"/>
                  <a:gd name="T5" fmla="*/ 487 h 487"/>
                  <a:gd name="T6" fmla="*/ 346 w 346"/>
                  <a:gd name="T7" fmla="*/ 415 h 487"/>
                  <a:gd name="T8" fmla="*/ 46 w 346"/>
                  <a:gd name="T9" fmla="*/ 0 h 487"/>
                  <a:gd name="T10" fmla="*/ 22 w 346"/>
                  <a:gd name="T11" fmla="*/ 0 h 487"/>
                  <a:gd name="T12" fmla="*/ 22 w 346"/>
                  <a:gd name="T13" fmla="*/ 0 h 48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46" h="487">
                    <a:moveTo>
                      <a:pt x="22" y="0"/>
                    </a:moveTo>
                    <a:lnTo>
                      <a:pt x="0" y="7"/>
                    </a:lnTo>
                    <a:lnTo>
                      <a:pt x="346" y="487"/>
                    </a:lnTo>
                    <a:lnTo>
                      <a:pt x="346" y="415"/>
                    </a:lnTo>
                    <a:lnTo>
                      <a:pt x="46" y="0"/>
                    </a:lnTo>
                    <a:lnTo>
                      <a:pt x="22"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eaLnBrk="0" fontAlgn="base" hangingPunct="0">
                  <a:spcBef>
                    <a:spcPct val="0"/>
                  </a:spcBef>
                  <a:spcAft>
                    <a:spcPct val="0"/>
                  </a:spcAft>
                </a:pPr>
                <a:endParaRPr lang="en-US" smtClean="0">
                  <a:solidFill>
                    <a:srgbClr val="EAEAEA"/>
                  </a:solidFill>
                </a:endParaRPr>
              </a:p>
            </p:txBody>
          </p:sp>
        </p:grpSp>
      </p:grpSp>
      <p:sp>
        <p:nvSpPr>
          <p:cNvPr id="43075" name="Rectangle 67"/>
          <p:cNvSpPr>
            <a:spLocks noGrp="1" noChangeArrowheads="1"/>
          </p:cNvSpPr>
          <p:nvPr>
            <p:ph type="title"/>
          </p:nvPr>
        </p:nvSpPr>
        <p:spPr bwMode="auto">
          <a:xfrm>
            <a:off x="455613" y="273050"/>
            <a:ext cx="82264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43076" name="Rectangle 68"/>
          <p:cNvSpPr>
            <a:spLocks noGrp="1" noChangeArrowheads="1"/>
          </p:cNvSpPr>
          <p:nvPr>
            <p:ph type="dt" sz="half" idx="2"/>
          </p:nvPr>
        </p:nvSpPr>
        <p:spPr bwMode="auto">
          <a:xfrm>
            <a:off x="455613" y="6242050"/>
            <a:ext cx="213042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eaLnBrk="1" hangingPunct="1">
              <a:defRPr sz="1000">
                <a:effectLst>
                  <a:outerShdw blurRad="38100" dist="38100" dir="2700000" algn="tl">
                    <a:srgbClr val="000000"/>
                  </a:outerShdw>
                </a:effectLst>
              </a:defRPr>
            </a:lvl1pPr>
          </a:lstStyle>
          <a:p>
            <a:pPr fontAlgn="base">
              <a:spcBef>
                <a:spcPct val="0"/>
              </a:spcBef>
              <a:spcAft>
                <a:spcPct val="0"/>
              </a:spcAft>
              <a:defRPr/>
            </a:pPr>
            <a:endParaRPr lang="en-US">
              <a:solidFill>
                <a:srgbClr val="EAEAEA"/>
              </a:solidFill>
            </a:endParaRPr>
          </a:p>
        </p:txBody>
      </p:sp>
      <p:sp>
        <p:nvSpPr>
          <p:cNvPr id="43077" name="Rectangle 69"/>
          <p:cNvSpPr>
            <a:spLocks noGrp="1" noChangeArrowheads="1"/>
          </p:cNvSpPr>
          <p:nvPr>
            <p:ph type="ftr" sz="quarter" idx="3"/>
          </p:nvPr>
        </p:nvSpPr>
        <p:spPr bwMode="auto">
          <a:xfrm>
            <a:off x="3124200" y="6242050"/>
            <a:ext cx="2895600"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hangingPunct="1">
              <a:defRPr sz="1000">
                <a:effectLst>
                  <a:outerShdw blurRad="38100" dist="38100" dir="2700000" algn="tl">
                    <a:srgbClr val="000000"/>
                  </a:outerShdw>
                </a:effectLst>
              </a:defRPr>
            </a:lvl1pPr>
          </a:lstStyle>
          <a:p>
            <a:pPr fontAlgn="base">
              <a:spcBef>
                <a:spcPct val="0"/>
              </a:spcBef>
              <a:spcAft>
                <a:spcPct val="0"/>
              </a:spcAft>
              <a:defRPr/>
            </a:pPr>
            <a:endParaRPr lang="en-US">
              <a:solidFill>
                <a:srgbClr val="EAEAEA"/>
              </a:solidFill>
            </a:endParaRPr>
          </a:p>
        </p:txBody>
      </p:sp>
      <p:sp>
        <p:nvSpPr>
          <p:cNvPr id="43078" name="Rectangle 70"/>
          <p:cNvSpPr>
            <a:spLocks noGrp="1" noChangeArrowheads="1"/>
          </p:cNvSpPr>
          <p:nvPr>
            <p:ph type="sldNum" sz="quarter" idx="4"/>
          </p:nvPr>
        </p:nvSpPr>
        <p:spPr bwMode="auto">
          <a:xfrm>
            <a:off x="6553200" y="6242050"/>
            <a:ext cx="213042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rtl="0" eaLnBrk="1" hangingPunct="1">
              <a:defRPr sz="1000">
                <a:effectLst>
                  <a:outerShdw blurRad="38100" dist="38100" dir="2700000" algn="tl">
                    <a:srgbClr val="000000"/>
                  </a:outerShdw>
                </a:effectLst>
              </a:defRPr>
            </a:lvl1pPr>
          </a:lstStyle>
          <a:p>
            <a:pPr fontAlgn="base">
              <a:spcBef>
                <a:spcPct val="0"/>
              </a:spcBef>
              <a:spcAft>
                <a:spcPct val="0"/>
              </a:spcAft>
              <a:defRPr/>
            </a:pPr>
            <a:fld id="{6CAE1BB8-2566-4A59-8CD3-ED3001B9DF28}" type="slidenum">
              <a:rPr lang="ar-SA">
                <a:solidFill>
                  <a:srgbClr val="EAEAEA"/>
                </a:solidFill>
              </a:rPr>
              <a:pPr fontAlgn="base">
                <a:spcBef>
                  <a:spcPct val="0"/>
                </a:spcBef>
                <a:spcAft>
                  <a:spcPct val="0"/>
                </a:spcAft>
                <a:defRPr/>
              </a:pPr>
              <a:t>‹#›</a:t>
            </a:fld>
            <a:endParaRPr lang="en-US">
              <a:solidFill>
                <a:srgbClr val="EAEAEA"/>
              </a:solidFill>
            </a:endParaRPr>
          </a:p>
        </p:txBody>
      </p:sp>
      <p:sp>
        <p:nvSpPr>
          <p:cNvPr id="43079" name="Rectangle 71"/>
          <p:cNvSpPr>
            <a:spLocks noGrp="1" noChangeArrowheads="1"/>
          </p:cNvSpPr>
          <p:nvPr>
            <p:ph type="body" idx="1"/>
          </p:nvPr>
        </p:nvSpPr>
        <p:spPr bwMode="auto">
          <a:xfrm>
            <a:off x="455613" y="1598613"/>
            <a:ext cx="8226425" cy="4497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574135498"/>
      </p:ext>
    </p:extLst>
  </p:cSld>
  <p:clrMap bg1="dk2" tx1="lt1" bg2="dk1"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r" rtl="1" eaLnBrk="0" fontAlgn="base" hangingPunct="0">
        <a:spcBef>
          <a:spcPct val="20000"/>
        </a:spcBef>
        <a:spcAft>
          <a:spcPct val="0"/>
        </a:spcAft>
        <a:buClr>
          <a:schemeClr val="tx2"/>
        </a:buClr>
        <a:buSzPct val="115000"/>
        <a:buFont typeface="Wingdings" panose="05000000000000000000"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0" fontAlgn="base" hangingPunct="0">
        <a:spcBef>
          <a:spcPct val="20000"/>
        </a:spcBef>
        <a:spcAft>
          <a:spcPct val="0"/>
        </a:spcAft>
        <a:buFont typeface="Wingdings" panose="05000000000000000000" pitchFamily="2" charset="2"/>
        <a:buChar char="§"/>
        <a:defRPr sz="2800">
          <a:solidFill>
            <a:schemeClr val="tx1"/>
          </a:solidFill>
          <a:effectLst>
            <a:outerShdw blurRad="38100" dist="38100" dir="2700000" algn="tl">
              <a:srgbClr val="000000"/>
            </a:outerShdw>
          </a:effectLst>
          <a:latin typeface="+mn-lt"/>
          <a:cs typeface="+mn-cs"/>
        </a:defRPr>
      </a:lvl2pPr>
      <a:lvl3pPr marL="1143000" indent="-228600" algn="r" rtl="1" eaLnBrk="0" fontAlgn="base" hangingPunct="0">
        <a:spcBef>
          <a:spcPct val="20000"/>
        </a:spcBef>
        <a:spcAft>
          <a:spcPct val="0"/>
        </a:spcAft>
        <a:buClr>
          <a:schemeClr val="tx2"/>
        </a:buClr>
        <a:buSzPct val="115000"/>
        <a:buFont typeface="Wingdings" panose="05000000000000000000" pitchFamily="2" charset="2"/>
        <a:buChar char="§"/>
        <a:defRPr sz="2400">
          <a:solidFill>
            <a:schemeClr val="tx1"/>
          </a:solidFill>
          <a:effectLst>
            <a:outerShdw blurRad="38100" dist="38100" dir="2700000" algn="tl">
              <a:srgbClr val="000000"/>
            </a:outerShdw>
          </a:effectLst>
          <a:latin typeface="+mn-lt"/>
          <a:cs typeface="+mn-cs"/>
        </a:defRPr>
      </a:lvl3pPr>
      <a:lvl4pPr marL="1600200" indent="-228600" algn="r" rtl="1" eaLnBrk="0" fontAlgn="base" hangingPunct="0">
        <a:spcBef>
          <a:spcPct val="20000"/>
        </a:spcBef>
        <a:spcAft>
          <a:spcPct val="0"/>
        </a:spcAft>
        <a:buFont typeface="Wingdings" panose="05000000000000000000" pitchFamily="2" charset="2"/>
        <a:buChar char="§"/>
        <a:defRPr sz="2000">
          <a:solidFill>
            <a:schemeClr val="tx1"/>
          </a:solidFill>
          <a:effectLst>
            <a:outerShdw blurRad="38100" dist="38100" dir="2700000" algn="tl">
              <a:srgbClr val="000000"/>
            </a:outerShdw>
          </a:effectLst>
          <a:latin typeface="+mn-lt"/>
          <a:cs typeface="+mn-cs"/>
        </a:defRPr>
      </a:lvl4pPr>
      <a:lvl5pPr marL="2057400" indent="-228600" algn="r" rtl="1"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31640" y="980728"/>
            <a:ext cx="5982816" cy="2520280"/>
          </a:xfrm>
        </p:spPr>
        <p:txBody>
          <a:bodyPr>
            <a:noAutofit/>
          </a:bodyPr>
          <a:lstStyle/>
          <a:p>
            <a:pPr algn="ctr"/>
            <a:endParaRPr lang="en-US" sz="8000" baseline="-25000" dirty="0" smtClean="0"/>
          </a:p>
          <a:p>
            <a:pPr algn="ctr"/>
            <a:r>
              <a:rPr lang="ar-IQ" sz="9600" i="1" dirty="0" smtClean="0">
                <a:cs typeface="Ali_K_Sahifa" pitchFamily="2" charset="-78"/>
              </a:rPr>
              <a:t>روانطة</a:t>
            </a:r>
            <a:endParaRPr lang="en-US" sz="9600" i="1" dirty="0" smtClean="0">
              <a:cs typeface="Ali_K_Sahifa" pitchFamily="2" charset="-78"/>
            </a:endParaRPr>
          </a:p>
          <a:p>
            <a:pPr algn="ctr"/>
            <a:endParaRPr lang="en-US" sz="1600" baseline="-25000" dirty="0" smtClean="0"/>
          </a:p>
          <a:p>
            <a:pPr algn="ctr"/>
            <a:endParaRPr lang="en-US" sz="8000" baseline="-25000" dirty="0" smtClean="0"/>
          </a:p>
          <a:p>
            <a:pPr algn="ctr"/>
            <a:endParaRPr lang="en-US" sz="8000" baseline="-25000" dirty="0" smtClean="0"/>
          </a:p>
          <a:p>
            <a:pPr algn="ctr"/>
            <a:endParaRPr lang="en-US" sz="8000" b="1" baseline="-25000" dirty="0" smtClean="0"/>
          </a:p>
          <a:p>
            <a:pPr algn="ctr"/>
            <a:endParaRPr lang="en-US" sz="8000" b="1" baseline="-25000" dirty="0" smtClean="0"/>
          </a:p>
          <a:p>
            <a:pPr algn="ctr"/>
            <a:endParaRPr lang="ar-IQ" sz="2400" b="1" dirty="0" smtClean="0"/>
          </a:p>
          <a:p>
            <a:pPr algn="ctr"/>
            <a:endParaRPr lang="ar-IQ" sz="7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5BFF15C-F698-4E8E-B3DC-8AB73F88D76A}" type="slidenum">
              <a:rPr lang="ar-IQ" smtClean="0"/>
              <a:pPr/>
              <a:t>10</a:t>
            </a:fld>
            <a:endParaRPr lang="ar-IQ"/>
          </a:p>
        </p:txBody>
      </p:sp>
      <p:sp>
        <p:nvSpPr>
          <p:cNvPr id="5" name="Title 1"/>
          <p:cNvSpPr txBox="1">
            <a:spLocks/>
          </p:cNvSpPr>
          <p:nvPr/>
        </p:nvSpPr>
        <p:spPr>
          <a:xfrm>
            <a:off x="455613" y="273050"/>
            <a:ext cx="8226425" cy="1143000"/>
          </a:xfrm>
          <a:prstGeom prst="rect">
            <a:avLst/>
          </a:prstGeom>
        </p:spPr>
        <p:txBody>
          <a:bodyPr vert="horz" lIns="0" rIns="0" bIns="0" anchor="b">
            <a:normAutofit/>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algn="ctr">
              <a:defRPr/>
            </a:pPr>
            <a:r>
              <a:rPr lang="ar-IQ" dirty="0" smtClean="0">
                <a:latin typeface="Book Antiqua" panose="02040602050305030304" pitchFamily="18" charset="0"/>
                <a:cs typeface="Ali_K_Sahifa" pitchFamily="2" charset="-78"/>
              </a:rPr>
              <a:t>ثة يذةى  لا بينراو</a:t>
            </a:r>
            <a:endParaRPr lang="en-US" dirty="0">
              <a:latin typeface="Book Antiqua" panose="02040602050305030304" pitchFamily="18" charset="0"/>
              <a:cs typeface="Ali_K_Sahifa" pitchFamily="2" charset="-78"/>
            </a:endParaRPr>
          </a:p>
        </p:txBody>
      </p:sp>
      <p:cxnSp>
        <p:nvCxnSpPr>
          <p:cNvPr id="6" name="Straight Connector 5"/>
          <p:cNvCxnSpPr/>
          <p:nvPr/>
        </p:nvCxnSpPr>
        <p:spPr>
          <a:xfrm>
            <a:off x="3059113" y="4856163"/>
            <a:ext cx="2233612" cy="0"/>
          </a:xfrm>
          <a:prstGeom prst="line">
            <a:avLst/>
          </a:prstGeom>
          <a:ln>
            <a:solidFill>
              <a:schemeClr val="tx1">
                <a:lumMod val="10000"/>
              </a:schemeClr>
            </a:solidFill>
          </a:ln>
        </p:spPr>
        <p:style>
          <a:lnRef idx="1">
            <a:schemeClr val="accent4"/>
          </a:lnRef>
          <a:fillRef idx="0">
            <a:schemeClr val="accent4"/>
          </a:fillRef>
          <a:effectRef idx="0">
            <a:schemeClr val="accent4"/>
          </a:effectRef>
          <a:fontRef idx="minor">
            <a:schemeClr val="tx1"/>
          </a:fontRef>
        </p:style>
      </p:cxnSp>
      <p:cxnSp>
        <p:nvCxnSpPr>
          <p:cNvPr id="7" name="Straight Connector 6"/>
          <p:cNvCxnSpPr/>
          <p:nvPr/>
        </p:nvCxnSpPr>
        <p:spPr>
          <a:xfrm>
            <a:off x="611188" y="1628775"/>
            <a:ext cx="7632700" cy="0"/>
          </a:xfrm>
          <a:prstGeom prst="line">
            <a:avLst/>
          </a:prstGeom>
          <a:ln>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3059113" y="4856163"/>
            <a:ext cx="14287" cy="12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3059113" y="4508500"/>
            <a:ext cx="0" cy="3603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5292725" y="4508500"/>
            <a:ext cx="0" cy="3476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059113" y="4508500"/>
            <a:ext cx="2233612" cy="0"/>
          </a:xfrm>
          <a:prstGeom prst="line">
            <a:avLst/>
          </a:prstGeom>
          <a:ln>
            <a:solidFill>
              <a:schemeClr val="tx1">
                <a:lumMod val="1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3073400" y="1628775"/>
            <a:ext cx="4811713" cy="3227388"/>
          </a:xfrm>
          <a:prstGeom prst="line">
            <a:avLst/>
          </a:prstGeom>
          <a:ln>
            <a:solidFill>
              <a:schemeClr val="bg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5292725" y="1628775"/>
            <a:ext cx="2592388" cy="3227388"/>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3059113" y="1628775"/>
            <a:ext cx="4826000" cy="28797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5292725" y="1628775"/>
            <a:ext cx="2592388" cy="28797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3059113" y="2133600"/>
            <a:ext cx="0" cy="2374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059113" y="4868863"/>
            <a:ext cx="5048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flipV="1">
            <a:off x="900113" y="1628775"/>
            <a:ext cx="2663825" cy="32273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3419475" y="3644900"/>
            <a:ext cx="0" cy="1008063"/>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3073400" y="1628775"/>
            <a:ext cx="4811713" cy="252095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419475" y="4292600"/>
            <a:ext cx="2089150" cy="0"/>
          </a:xfrm>
          <a:prstGeom prst="line">
            <a:avLst/>
          </a:prstGeom>
          <a:ln>
            <a:solidFill>
              <a:schemeClr val="tx1">
                <a:lumMod val="1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3419475" y="3860800"/>
            <a:ext cx="2089150" cy="73025"/>
          </a:xfrm>
          <a:prstGeom prst="line">
            <a:avLst/>
          </a:prstGeom>
          <a:ln>
            <a:solidFill>
              <a:schemeClr val="tx1">
                <a:lumMod val="1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5508625" y="3860800"/>
            <a:ext cx="0" cy="431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5508625" y="1628775"/>
            <a:ext cx="2376488" cy="223202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3563938" y="4508500"/>
            <a:ext cx="0" cy="34766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3563938" y="1628775"/>
            <a:ext cx="4321175" cy="287972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3924300" y="3933825"/>
            <a:ext cx="0" cy="3587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flipV="1">
            <a:off x="900113" y="1628775"/>
            <a:ext cx="3024187" cy="230505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073400" y="3644900"/>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3073400" y="3644900"/>
            <a:ext cx="0" cy="215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3073400" y="1616075"/>
            <a:ext cx="4811713" cy="2232025"/>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3419475" y="3759200"/>
            <a:ext cx="0" cy="28733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3779838" y="3429000"/>
            <a:ext cx="0" cy="360363"/>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3779838" y="3752850"/>
            <a:ext cx="194468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3779838" y="3429000"/>
            <a:ext cx="194468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5719763" y="3429000"/>
            <a:ext cx="0" cy="32385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5292725" y="4292600"/>
            <a:ext cx="215900" cy="215900"/>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3059113" y="4305300"/>
            <a:ext cx="347662" cy="203200"/>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6898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5BFF15C-F698-4E8E-B3DC-8AB73F88D76A}" type="slidenum">
              <a:rPr lang="ar-IQ" smtClean="0"/>
              <a:pPr/>
              <a:t>11</a:t>
            </a:fld>
            <a:endParaRPr lang="ar-IQ"/>
          </a:p>
        </p:txBody>
      </p:sp>
      <p:cxnSp>
        <p:nvCxnSpPr>
          <p:cNvPr id="5" name="Straight Connector 4"/>
          <p:cNvCxnSpPr/>
          <p:nvPr/>
        </p:nvCxnSpPr>
        <p:spPr>
          <a:xfrm>
            <a:off x="250825" y="2205038"/>
            <a:ext cx="8431213" cy="0"/>
          </a:xfrm>
          <a:prstGeom prst="line">
            <a:avLst/>
          </a:prstGeom>
          <a:noFill/>
          <a:ln w="9525" cap="flat" cmpd="sng" algn="ctr">
            <a:solidFill>
              <a:srgbClr val="CCECFF">
                <a:lumMod val="90000"/>
              </a:srgbClr>
            </a:solidFill>
            <a:prstDash val="solid"/>
          </a:ln>
          <a:effectLst/>
        </p:spPr>
      </p:cxnSp>
      <p:cxnSp>
        <p:nvCxnSpPr>
          <p:cNvPr id="6" name="Straight Connector 5"/>
          <p:cNvCxnSpPr/>
          <p:nvPr/>
        </p:nvCxnSpPr>
        <p:spPr>
          <a:xfrm flipV="1">
            <a:off x="1835150" y="2708275"/>
            <a:ext cx="0" cy="2592388"/>
          </a:xfrm>
          <a:prstGeom prst="line">
            <a:avLst/>
          </a:prstGeom>
          <a:noFill/>
          <a:ln w="9525" cap="flat" cmpd="sng" algn="ctr">
            <a:solidFill>
              <a:srgbClr val="00CC66">
                <a:shade val="95000"/>
                <a:satMod val="105000"/>
              </a:srgbClr>
            </a:solidFill>
            <a:prstDash val="solid"/>
          </a:ln>
          <a:effectLst/>
        </p:spPr>
      </p:cxnSp>
      <p:cxnSp>
        <p:nvCxnSpPr>
          <p:cNvPr id="7" name="Straight Connector 6"/>
          <p:cNvCxnSpPr/>
          <p:nvPr/>
        </p:nvCxnSpPr>
        <p:spPr>
          <a:xfrm>
            <a:off x="1835150" y="5300663"/>
            <a:ext cx="2665413" cy="0"/>
          </a:xfrm>
          <a:prstGeom prst="line">
            <a:avLst/>
          </a:prstGeom>
          <a:noFill/>
          <a:ln w="9525" cap="flat" cmpd="sng" algn="ctr">
            <a:solidFill>
              <a:srgbClr val="EAEAEA">
                <a:lumMod val="25000"/>
              </a:srgbClr>
            </a:solidFill>
            <a:prstDash val="solid"/>
          </a:ln>
          <a:effectLst/>
        </p:spPr>
      </p:cxnSp>
      <p:cxnSp>
        <p:nvCxnSpPr>
          <p:cNvPr id="8" name="Straight Connector 7"/>
          <p:cNvCxnSpPr/>
          <p:nvPr/>
        </p:nvCxnSpPr>
        <p:spPr>
          <a:xfrm>
            <a:off x="1835150" y="4652963"/>
            <a:ext cx="2665413" cy="0"/>
          </a:xfrm>
          <a:prstGeom prst="line">
            <a:avLst/>
          </a:prstGeom>
          <a:noFill/>
          <a:ln w="9525" cap="flat" cmpd="sng" algn="ctr">
            <a:solidFill>
              <a:srgbClr val="EAEAEA">
                <a:lumMod val="25000"/>
              </a:srgbClr>
            </a:solidFill>
            <a:prstDash val="solid"/>
          </a:ln>
          <a:effectLst/>
        </p:spPr>
      </p:cxnSp>
      <p:cxnSp>
        <p:nvCxnSpPr>
          <p:cNvPr id="9" name="Straight Connector 8"/>
          <p:cNvCxnSpPr/>
          <p:nvPr/>
        </p:nvCxnSpPr>
        <p:spPr>
          <a:xfrm flipV="1">
            <a:off x="4500563" y="4652963"/>
            <a:ext cx="0" cy="647700"/>
          </a:xfrm>
          <a:prstGeom prst="line">
            <a:avLst/>
          </a:prstGeom>
          <a:noFill/>
          <a:ln w="9525" cap="flat" cmpd="sng" algn="ctr">
            <a:solidFill>
              <a:srgbClr val="EAEAEA">
                <a:lumMod val="25000"/>
              </a:srgbClr>
            </a:solidFill>
            <a:prstDash val="solid"/>
          </a:ln>
          <a:effectLst/>
        </p:spPr>
      </p:cxnSp>
      <p:cxnSp>
        <p:nvCxnSpPr>
          <p:cNvPr id="10" name="Straight Connector 9"/>
          <p:cNvCxnSpPr/>
          <p:nvPr/>
        </p:nvCxnSpPr>
        <p:spPr>
          <a:xfrm flipV="1">
            <a:off x="1835150" y="4652963"/>
            <a:ext cx="0" cy="647700"/>
          </a:xfrm>
          <a:prstGeom prst="line">
            <a:avLst/>
          </a:prstGeom>
          <a:noFill/>
          <a:ln w="9525" cap="flat" cmpd="sng" algn="ctr">
            <a:solidFill>
              <a:srgbClr val="EAEAEA">
                <a:lumMod val="25000"/>
              </a:srgbClr>
            </a:solidFill>
            <a:prstDash val="solid"/>
          </a:ln>
          <a:effectLst/>
        </p:spPr>
      </p:cxnSp>
      <p:cxnSp>
        <p:nvCxnSpPr>
          <p:cNvPr id="11" name="Straight Connector 10"/>
          <p:cNvCxnSpPr/>
          <p:nvPr/>
        </p:nvCxnSpPr>
        <p:spPr>
          <a:xfrm flipV="1">
            <a:off x="1835150" y="2205038"/>
            <a:ext cx="5400675" cy="2447925"/>
          </a:xfrm>
          <a:prstGeom prst="line">
            <a:avLst/>
          </a:prstGeom>
          <a:noFill/>
          <a:ln w="9525" cap="flat" cmpd="sng" algn="ctr">
            <a:solidFill>
              <a:srgbClr val="00CC66">
                <a:shade val="95000"/>
                <a:satMod val="105000"/>
              </a:srgbClr>
            </a:solidFill>
            <a:prstDash val="solid"/>
          </a:ln>
          <a:effectLst/>
        </p:spPr>
      </p:cxnSp>
      <p:cxnSp>
        <p:nvCxnSpPr>
          <p:cNvPr id="12" name="Straight Connector 11"/>
          <p:cNvCxnSpPr/>
          <p:nvPr/>
        </p:nvCxnSpPr>
        <p:spPr>
          <a:xfrm flipV="1">
            <a:off x="4500563" y="2205038"/>
            <a:ext cx="2735262" cy="2447925"/>
          </a:xfrm>
          <a:prstGeom prst="line">
            <a:avLst/>
          </a:prstGeom>
          <a:noFill/>
          <a:ln w="9525" cap="flat" cmpd="sng" algn="ctr">
            <a:solidFill>
              <a:srgbClr val="00CC66">
                <a:shade val="95000"/>
                <a:satMod val="105000"/>
              </a:srgbClr>
            </a:solidFill>
            <a:prstDash val="solid"/>
          </a:ln>
          <a:effectLst/>
        </p:spPr>
      </p:cxnSp>
      <p:cxnSp>
        <p:nvCxnSpPr>
          <p:cNvPr id="13" name="Straight Connector 12"/>
          <p:cNvCxnSpPr/>
          <p:nvPr/>
        </p:nvCxnSpPr>
        <p:spPr>
          <a:xfrm flipV="1">
            <a:off x="4500563" y="2205038"/>
            <a:ext cx="2735262" cy="3095625"/>
          </a:xfrm>
          <a:prstGeom prst="line">
            <a:avLst/>
          </a:prstGeom>
          <a:noFill/>
          <a:ln w="9525" cap="flat" cmpd="sng" algn="ctr">
            <a:solidFill>
              <a:srgbClr val="00CC66">
                <a:shade val="95000"/>
                <a:satMod val="105000"/>
              </a:srgbClr>
            </a:solidFill>
            <a:prstDash val="solid"/>
          </a:ln>
          <a:effectLst/>
        </p:spPr>
      </p:cxnSp>
      <p:cxnSp>
        <p:nvCxnSpPr>
          <p:cNvPr id="14" name="Straight Connector 13"/>
          <p:cNvCxnSpPr/>
          <p:nvPr/>
        </p:nvCxnSpPr>
        <p:spPr>
          <a:xfrm flipV="1">
            <a:off x="1835150" y="2205038"/>
            <a:ext cx="5400675" cy="3095625"/>
          </a:xfrm>
          <a:prstGeom prst="line">
            <a:avLst/>
          </a:prstGeom>
          <a:noFill/>
          <a:ln w="9525" cap="flat" cmpd="sng" algn="ctr">
            <a:solidFill>
              <a:srgbClr val="00CC66">
                <a:shade val="95000"/>
                <a:satMod val="105000"/>
              </a:srgbClr>
            </a:solidFill>
            <a:prstDash val="solid"/>
          </a:ln>
          <a:effectLst/>
        </p:spPr>
      </p:cxnSp>
      <p:cxnSp>
        <p:nvCxnSpPr>
          <p:cNvPr id="15" name="Straight Connector 14"/>
          <p:cNvCxnSpPr/>
          <p:nvPr/>
        </p:nvCxnSpPr>
        <p:spPr>
          <a:xfrm flipV="1">
            <a:off x="1800225" y="2241550"/>
            <a:ext cx="5435600" cy="1801813"/>
          </a:xfrm>
          <a:prstGeom prst="line">
            <a:avLst/>
          </a:prstGeom>
          <a:noFill/>
          <a:ln w="9525" cap="flat" cmpd="sng" algn="ctr">
            <a:solidFill>
              <a:srgbClr val="FFFF00"/>
            </a:solidFill>
            <a:prstDash val="solid"/>
          </a:ln>
          <a:effectLst/>
        </p:spPr>
      </p:cxnSp>
      <p:cxnSp>
        <p:nvCxnSpPr>
          <p:cNvPr id="16" name="Straight Connector 15"/>
          <p:cNvCxnSpPr/>
          <p:nvPr/>
        </p:nvCxnSpPr>
        <p:spPr>
          <a:xfrm flipV="1">
            <a:off x="1835150" y="2241550"/>
            <a:ext cx="5400675" cy="1187450"/>
          </a:xfrm>
          <a:prstGeom prst="line">
            <a:avLst/>
          </a:prstGeom>
          <a:noFill/>
          <a:ln w="9525" cap="flat" cmpd="sng" algn="ctr">
            <a:solidFill>
              <a:srgbClr val="FFFF00"/>
            </a:solidFill>
            <a:prstDash val="solid"/>
          </a:ln>
          <a:effectLst/>
        </p:spPr>
      </p:cxnSp>
      <p:cxnSp>
        <p:nvCxnSpPr>
          <p:cNvPr id="17" name="Straight Connector 16"/>
          <p:cNvCxnSpPr/>
          <p:nvPr/>
        </p:nvCxnSpPr>
        <p:spPr>
          <a:xfrm>
            <a:off x="1835150" y="5300663"/>
            <a:ext cx="1081088" cy="0"/>
          </a:xfrm>
          <a:prstGeom prst="line">
            <a:avLst/>
          </a:prstGeom>
          <a:noFill/>
          <a:ln w="9525" cap="flat" cmpd="sng" algn="ctr">
            <a:solidFill>
              <a:srgbClr val="FF0000"/>
            </a:solidFill>
            <a:prstDash val="solid"/>
          </a:ln>
          <a:effectLst/>
        </p:spPr>
      </p:cxnSp>
      <p:cxnSp>
        <p:nvCxnSpPr>
          <p:cNvPr id="18" name="Straight Connector 17"/>
          <p:cNvCxnSpPr/>
          <p:nvPr/>
        </p:nvCxnSpPr>
        <p:spPr>
          <a:xfrm flipH="1" flipV="1">
            <a:off x="250825" y="2241550"/>
            <a:ext cx="2665413" cy="3059113"/>
          </a:xfrm>
          <a:prstGeom prst="line">
            <a:avLst/>
          </a:prstGeom>
          <a:noFill/>
          <a:ln w="9525" cap="flat" cmpd="sng" algn="ctr">
            <a:solidFill>
              <a:srgbClr val="FF0000"/>
            </a:solidFill>
            <a:prstDash val="solid"/>
          </a:ln>
          <a:effectLst/>
        </p:spPr>
      </p:cxnSp>
      <p:cxnSp>
        <p:nvCxnSpPr>
          <p:cNvPr id="19" name="Straight Connector 18"/>
          <p:cNvCxnSpPr/>
          <p:nvPr/>
        </p:nvCxnSpPr>
        <p:spPr>
          <a:xfrm flipV="1">
            <a:off x="2555875" y="4341813"/>
            <a:ext cx="0" cy="611187"/>
          </a:xfrm>
          <a:prstGeom prst="line">
            <a:avLst/>
          </a:prstGeom>
          <a:noFill/>
          <a:ln w="9525" cap="flat" cmpd="sng" algn="ctr">
            <a:solidFill>
              <a:srgbClr val="FF0000"/>
            </a:solidFill>
            <a:prstDash val="solid"/>
          </a:ln>
          <a:effectLst/>
        </p:spPr>
      </p:cxnSp>
      <p:cxnSp>
        <p:nvCxnSpPr>
          <p:cNvPr id="20" name="Straight Connector 19"/>
          <p:cNvCxnSpPr/>
          <p:nvPr/>
        </p:nvCxnSpPr>
        <p:spPr>
          <a:xfrm>
            <a:off x="2555875" y="4341813"/>
            <a:ext cx="2303463" cy="0"/>
          </a:xfrm>
          <a:prstGeom prst="line">
            <a:avLst/>
          </a:prstGeom>
          <a:noFill/>
          <a:ln w="9525" cap="flat" cmpd="sng" algn="ctr">
            <a:solidFill>
              <a:srgbClr val="EAEAEA">
                <a:lumMod val="25000"/>
              </a:srgbClr>
            </a:solidFill>
            <a:prstDash val="solid"/>
          </a:ln>
          <a:effectLst/>
        </p:spPr>
      </p:cxnSp>
      <p:cxnSp>
        <p:nvCxnSpPr>
          <p:cNvPr id="21" name="Straight Connector 20"/>
          <p:cNvCxnSpPr/>
          <p:nvPr/>
        </p:nvCxnSpPr>
        <p:spPr>
          <a:xfrm flipV="1">
            <a:off x="1835150" y="4341813"/>
            <a:ext cx="720725" cy="304800"/>
          </a:xfrm>
          <a:prstGeom prst="line">
            <a:avLst/>
          </a:prstGeom>
          <a:noFill/>
          <a:ln w="9525" cap="flat" cmpd="sng" algn="ctr">
            <a:solidFill>
              <a:srgbClr val="EAEAEA">
                <a:lumMod val="25000"/>
              </a:srgbClr>
            </a:solidFill>
            <a:prstDash val="solid"/>
          </a:ln>
          <a:effectLst/>
        </p:spPr>
      </p:cxnSp>
      <p:cxnSp>
        <p:nvCxnSpPr>
          <p:cNvPr id="22" name="Straight Connector 21"/>
          <p:cNvCxnSpPr/>
          <p:nvPr/>
        </p:nvCxnSpPr>
        <p:spPr>
          <a:xfrm flipV="1">
            <a:off x="4500563" y="4325938"/>
            <a:ext cx="358775" cy="320675"/>
          </a:xfrm>
          <a:prstGeom prst="line">
            <a:avLst/>
          </a:prstGeom>
          <a:noFill/>
          <a:ln w="9525" cap="flat" cmpd="sng" algn="ctr">
            <a:solidFill>
              <a:srgbClr val="EAEAEA">
                <a:lumMod val="25000"/>
              </a:srgbClr>
            </a:solidFill>
            <a:prstDash val="solid"/>
          </a:ln>
          <a:effectLst/>
        </p:spPr>
      </p:cxnSp>
      <p:cxnSp>
        <p:nvCxnSpPr>
          <p:cNvPr id="23" name="Straight Connector 22"/>
          <p:cNvCxnSpPr/>
          <p:nvPr/>
        </p:nvCxnSpPr>
        <p:spPr>
          <a:xfrm flipV="1">
            <a:off x="2555875" y="3776663"/>
            <a:ext cx="0" cy="549275"/>
          </a:xfrm>
          <a:prstGeom prst="line">
            <a:avLst/>
          </a:prstGeom>
          <a:noFill/>
          <a:ln w="9525" cap="flat" cmpd="sng" algn="ctr">
            <a:solidFill>
              <a:srgbClr val="EAEAEA">
                <a:lumMod val="25000"/>
              </a:srgbClr>
            </a:solidFill>
            <a:prstDash val="solid"/>
          </a:ln>
          <a:effectLst/>
        </p:spPr>
      </p:cxnSp>
      <p:cxnSp>
        <p:nvCxnSpPr>
          <p:cNvPr id="24" name="Straight Connector 23"/>
          <p:cNvCxnSpPr/>
          <p:nvPr/>
        </p:nvCxnSpPr>
        <p:spPr>
          <a:xfrm flipV="1">
            <a:off x="2555875" y="3752850"/>
            <a:ext cx="2303463" cy="17463"/>
          </a:xfrm>
          <a:prstGeom prst="line">
            <a:avLst/>
          </a:prstGeom>
          <a:noFill/>
          <a:ln w="9525" cap="flat" cmpd="sng" algn="ctr">
            <a:solidFill>
              <a:srgbClr val="EAEAEA">
                <a:lumMod val="25000"/>
              </a:srgbClr>
            </a:solidFill>
            <a:prstDash val="solid"/>
          </a:ln>
          <a:effectLst/>
        </p:spPr>
      </p:cxnSp>
      <p:cxnSp>
        <p:nvCxnSpPr>
          <p:cNvPr id="25" name="Straight Connector 24"/>
          <p:cNvCxnSpPr/>
          <p:nvPr/>
        </p:nvCxnSpPr>
        <p:spPr>
          <a:xfrm flipV="1">
            <a:off x="4859338" y="3749675"/>
            <a:ext cx="0" cy="582613"/>
          </a:xfrm>
          <a:prstGeom prst="line">
            <a:avLst/>
          </a:prstGeom>
          <a:noFill/>
          <a:ln w="9525" cap="flat" cmpd="sng" algn="ctr">
            <a:solidFill>
              <a:srgbClr val="EAEAEA">
                <a:lumMod val="25000"/>
              </a:srgbClr>
            </a:solidFill>
            <a:prstDash val="solid"/>
          </a:ln>
          <a:effectLst/>
        </p:spPr>
      </p:cxnSp>
      <p:sp>
        <p:nvSpPr>
          <p:cNvPr id="26" name="TextBox 1"/>
          <p:cNvSpPr txBox="1">
            <a:spLocks noChangeArrowheads="1"/>
          </p:cNvSpPr>
          <p:nvPr/>
        </p:nvSpPr>
        <p:spPr bwMode="auto">
          <a:xfrm>
            <a:off x="4518025" y="5308600"/>
            <a:ext cx="1603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ar-IQ" sz="1800" b="0" i="0" u="none" strike="noStrike" kern="0" cap="none" spc="0" normalizeH="0" baseline="0" noProof="0" smtClean="0">
                <a:ln>
                  <a:noFill/>
                </a:ln>
                <a:solidFill>
                  <a:srgbClr val="EAEAEA"/>
                </a:solidFill>
                <a:effectLst/>
                <a:uLnTx/>
                <a:uFillTx/>
                <a:latin typeface="Arial" panose="020B0604020202020204" pitchFamily="34" charset="0"/>
                <a:cs typeface="Arial" panose="020B0604020202020204" pitchFamily="34" charset="0"/>
              </a:rPr>
              <a:t>أ</a:t>
            </a:r>
            <a:endParaRPr kumimoji="0" lang="en-US" sz="1800" b="0" i="0" u="none" strike="noStrike" kern="0" cap="none" spc="0" normalizeH="0" baseline="0" noProof="0" smtClean="0">
              <a:ln>
                <a:noFill/>
              </a:ln>
              <a:solidFill>
                <a:srgbClr val="EAEAEA"/>
              </a:solidFill>
              <a:effectLst/>
              <a:uLnTx/>
              <a:uFillTx/>
              <a:latin typeface="Arial" panose="020B0604020202020204" pitchFamily="34" charset="0"/>
              <a:cs typeface="Arial" panose="020B0604020202020204" pitchFamily="34" charset="0"/>
            </a:endParaRPr>
          </a:p>
        </p:txBody>
      </p:sp>
      <p:cxnSp>
        <p:nvCxnSpPr>
          <p:cNvPr id="27" name="Straight Connector 26"/>
          <p:cNvCxnSpPr/>
          <p:nvPr/>
        </p:nvCxnSpPr>
        <p:spPr>
          <a:xfrm>
            <a:off x="251371" y="2204864"/>
            <a:ext cx="8431213" cy="0"/>
          </a:xfrm>
          <a:prstGeom prst="line">
            <a:avLst/>
          </a:prstGeom>
          <a:noFill/>
          <a:ln w="9525" cap="flat" cmpd="sng" algn="ctr">
            <a:solidFill>
              <a:srgbClr val="CCECFF">
                <a:lumMod val="90000"/>
              </a:srgbClr>
            </a:solidFill>
            <a:prstDash val="solid"/>
          </a:ln>
          <a:effectLst/>
        </p:spPr>
      </p:cxnSp>
      <p:cxnSp>
        <p:nvCxnSpPr>
          <p:cNvPr id="28" name="Straight Connector 27"/>
          <p:cNvCxnSpPr/>
          <p:nvPr/>
        </p:nvCxnSpPr>
        <p:spPr>
          <a:xfrm flipV="1">
            <a:off x="1835696" y="2708101"/>
            <a:ext cx="0" cy="2592388"/>
          </a:xfrm>
          <a:prstGeom prst="line">
            <a:avLst/>
          </a:prstGeom>
          <a:noFill/>
          <a:ln w="9525" cap="flat" cmpd="sng" algn="ctr">
            <a:solidFill>
              <a:srgbClr val="00CC66">
                <a:shade val="95000"/>
                <a:satMod val="105000"/>
              </a:srgbClr>
            </a:solidFill>
            <a:prstDash val="solid"/>
          </a:ln>
          <a:effectLst/>
        </p:spPr>
      </p:cxnSp>
      <p:cxnSp>
        <p:nvCxnSpPr>
          <p:cNvPr id="29" name="Straight Connector 28"/>
          <p:cNvCxnSpPr/>
          <p:nvPr/>
        </p:nvCxnSpPr>
        <p:spPr>
          <a:xfrm>
            <a:off x="1835696" y="5300489"/>
            <a:ext cx="2665413" cy="0"/>
          </a:xfrm>
          <a:prstGeom prst="line">
            <a:avLst/>
          </a:prstGeom>
          <a:noFill/>
          <a:ln w="9525" cap="flat" cmpd="sng" algn="ctr">
            <a:solidFill>
              <a:srgbClr val="EAEAEA">
                <a:lumMod val="25000"/>
              </a:srgbClr>
            </a:solidFill>
            <a:prstDash val="solid"/>
          </a:ln>
          <a:effectLst/>
        </p:spPr>
      </p:cxnSp>
      <p:cxnSp>
        <p:nvCxnSpPr>
          <p:cNvPr id="30" name="Straight Connector 29"/>
          <p:cNvCxnSpPr/>
          <p:nvPr/>
        </p:nvCxnSpPr>
        <p:spPr>
          <a:xfrm>
            <a:off x="1835696" y="4652789"/>
            <a:ext cx="2665413" cy="0"/>
          </a:xfrm>
          <a:prstGeom prst="line">
            <a:avLst/>
          </a:prstGeom>
          <a:noFill/>
          <a:ln w="9525" cap="flat" cmpd="sng" algn="ctr">
            <a:solidFill>
              <a:srgbClr val="EAEAEA">
                <a:lumMod val="25000"/>
              </a:srgbClr>
            </a:solidFill>
            <a:prstDash val="solid"/>
          </a:ln>
          <a:effectLst/>
        </p:spPr>
      </p:cxnSp>
      <p:cxnSp>
        <p:nvCxnSpPr>
          <p:cNvPr id="31" name="Straight Connector 30"/>
          <p:cNvCxnSpPr/>
          <p:nvPr/>
        </p:nvCxnSpPr>
        <p:spPr>
          <a:xfrm flipV="1">
            <a:off x="4501109" y="4652789"/>
            <a:ext cx="0" cy="647700"/>
          </a:xfrm>
          <a:prstGeom prst="line">
            <a:avLst/>
          </a:prstGeom>
          <a:noFill/>
          <a:ln w="9525" cap="flat" cmpd="sng" algn="ctr">
            <a:solidFill>
              <a:srgbClr val="EAEAEA">
                <a:lumMod val="25000"/>
              </a:srgbClr>
            </a:solidFill>
            <a:prstDash val="solid"/>
          </a:ln>
          <a:effectLst/>
        </p:spPr>
      </p:cxnSp>
      <p:cxnSp>
        <p:nvCxnSpPr>
          <p:cNvPr id="32" name="Straight Connector 31"/>
          <p:cNvCxnSpPr/>
          <p:nvPr/>
        </p:nvCxnSpPr>
        <p:spPr>
          <a:xfrm flipV="1">
            <a:off x="1835696" y="4652789"/>
            <a:ext cx="0" cy="647700"/>
          </a:xfrm>
          <a:prstGeom prst="line">
            <a:avLst/>
          </a:prstGeom>
          <a:noFill/>
          <a:ln w="9525" cap="flat" cmpd="sng" algn="ctr">
            <a:solidFill>
              <a:srgbClr val="EAEAEA">
                <a:lumMod val="25000"/>
              </a:srgbClr>
            </a:solidFill>
            <a:prstDash val="solid"/>
          </a:ln>
          <a:effectLst/>
        </p:spPr>
      </p:cxnSp>
      <p:cxnSp>
        <p:nvCxnSpPr>
          <p:cNvPr id="33" name="Straight Connector 32"/>
          <p:cNvCxnSpPr/>
          <p:nvPr/>
        </p:nvCxnSpPr>
        <p:spPr>
          <a:xfrm flipV="1">
            <a:off x="1835696" y="2204864"/>
            <a:ext cx="5400675" cy="2447925"/>
          </a:xfrm>
          <a:prstGeom prst="line">
            <a:avLst/>
          </a:prstGeom>
          <a:noFill/>
          <a:ln w="9525" cap="flat" cmpd="sng" algn="ctr">
            <a:solidFill>
              <a:srgbClr val="00CC66">
                <a:shade val="95000"/>
                <a:satMod val="105000"/>
              </a:srgbClr>
            </a:solidFill>
            <a:prstDash val="solid"/>
          </a:ln>
          <a:effectLst/>
        </p:spPr>
      </p:cxnSp>
      <p:cxnSp>
        <p:nvCxnSpPr>
          <p:cNvPr id="34" name="Straight Connector 33"/>
          <p:cNvCxnSpPr/>
          <p:nvPr/>
        </p:nvCxnSpPr>
        <p:spPr>
          <a:xfrm flipV="1">
            <a:off x="4501109" y="2204864"/>
            <a:ext cx="2735262" cy="2447925"/>
          </a:xfrm>
          <a:prstGeom prst="line">
            <a:avLst/>
          </a:prstGeom>
          <a:noFill/>
          <a:ln w="9525" cap="flat" cmpd="sng" algn="ctr">
            <a:solidFill>
              <a:srgbClr val="00CC66">
                <a:shade val="95000"/>
                <a:satMod val="105000"/>
              </a:srgbClr>
            </a:solidFill>
            <a:prstDash val="solid"/>
          </a:ln>
          <a:effectLst/>
        </p:spPr>
      </p:cxnSp>
      <p:cxnSp>
        <p:nvCxnSpPr>
          <p:cNvPr id="35" name="Straight Connector 34"/>
          <p:cNvCxnSpPr/>
          <p:nvPr/>
        </p:nvCxnSpPr>
        <p:spPr>
          <a:xfrm flipV="1">
            <a:off x="4501109" y="2204864"/>
            <a:ext cx="2735262" cy="3095625"/>
          </a:xfrm>
          <a:prstGeom prst="line">
            <a:avLst/>
          </a:prstGeom>
          <a:noFill/>
          <a:ln w="9525" cap="flat" cmpd="sng" algn="ctr">
            <a:solidFill>
              <a:srgbClr val="00CC66">
                <a:shade val="95000"/>
                <a:satMod val="105000"/>
              </a:srgbClr>
            </a:solidFill>
            <a:prstDash val="solid"/>
          </a:ln>
          <a:effectLst/>
        </p:spPr>
      </p:cxnSp>
      <p:cxnSp>
        <p:nvCxnSpPr>
          <p:cNvPr id="36" name="Straight Connector 35"/>
          <p:cNvCxnSpPr/>
          <p:nvPr/>
        </p:nvCxnSpPr>
        <p:spPr>
          <a:xfrm flipV="1">
            <a:off x="1835696" y="2204864"/>
            <a:ext cx="5400675" cy="3095625"/>
          </a:xfrm>
          <a:prstGeom prst="line">
            <a:avLst/>
          </a:prstGeom>
          <a:noFill/>
          <a:ln w="9525" cap="flat" cmpd="sng" algn="ctr">
            <a:solidFill>
              <a:srgbClr val="00CC66">
                <a:shade val="95000"/>
                <a:satMod val="105000"/>
              </a:srgbClr>
            </a:solidFill>
            <a:prstDash val="solid"/>
          </a:ln>
          <a:effectLst/>
        </p:spPr>
      </p:cxnSp>
      <p:cxnSp>
        <p:nvCxnSpPr>
          <p:cNvPr id="37" name="Straight Connector 36"/>
          <p:cNvCxnSpPr/>
          <p:nvPr/>
        </p:nvCxnSpPr>
        <p:spPr>
          <a:xfrm flipV="1">
            <a:off x="1800771" y="2241376"/>
            <a:ext cx="5435600" cy="1801813"/>
          </a:xfrm>
          <a:prstGeom prst="line">
            <a:avLst/>
          </a:prstGeom>
          <a:noFill/>
          <a:ln w="9525" cap="flat" cmpd="sng" algn="ctr">
            <a:solidFill>
              <a:srgbClr val="FFFF00"/>
            </a:solidFill>
            <a:prstDash val="solid"/>
          </a:ln>
          <a:effectLst/>
        </p:spPr>
      </p:cxnSp>
      <p:cxnSp>
        <p:nvCxnSpPr>
          <p:cNvPr id="38" name="Straight Connector 37"/>
          <p:cNvCxnSpPr/>
          <p:nvPr/>
        </p:nvCxnSpPr>
        <p:spPr>
          <a:xfrm flipV="1">
            <a:off x="1835696" y="2241376"/>
            <a:ext cx="5400675" cy="1187450"/>
          </a:xfrm>
          <a:prstGeom prst="line">
            <a:avLst/>
          </a:prstGeom>
          <a:noFill/>
          <a:ln w="9525" cap="flat" cmpd="sng" algn="ctr">
            <a:solidFill>
              <a:srgbClr val="FFFF00"/>
            </a:solidFill>
            <a:prstDash val="solid"/>
          </a:ln>
          <a:effectLst/>
        </p:spPr>
      </p:cxnSp>
      <p:cxnSp>
        <p:nvCxnSpPr>
          <p:cNvPr id="39" name="Straight Connector 38"/>
          <p:cNvCxnSpPr/>
          <p:nvPr/>
        </p:nvCxnSpPr>
        <p:spPr>
          <a:xfrm>
            <a:off x="1835696" y="5300489"/>
            <a:ext cx="1081088" cy="0"/>
          </a:xfrm>
          <a:prstGeom prst="line">
            <a:avLst/>
          </a:prstGeom>
          <a:noFill/>
          <a:ln w="9525" cap="flat" cmpd="sng" algn="ctr">
            <a:solidFill>
              <a:srgbClr val="FF0000"/>
            </a:solidFill>
            <a:prstDash val="solid"/>
          </a:ln>
          <a:effectLst/>
        </p:spPr>
      </p:cxnSp>
      <p:cxnSp>
        <p:nvCxnSpPr>
          <p:cNvPr id="40" name="Straight Connector 39"/>
          <p:cNvCxnSpPr/>
          <p:nvPr/>
        </p:nvCxnSpPr>
        <p:spPr>
          <a:xfrm flipH="1" flipV="1">
            <a:off x="251371" y="2241376"/>
            <a:ext cx="2665413" cy="3059113"/>
          </a:xfrm>
          <a:prstGeom prst="line">
            <a:avLst/>
          </a:prstGeom>
          <a:noFill/>
          <a:ln w="9525" cap="flat" cmpd="sng" algn="ctr">
            <a:solidFill>
              <a:srgbClr val="FF0000"/>
            </a:solidFill>
            <a:prstDash val="solid"/>
          </a:ln>
          <a:effectLst/>
        </p:spPr>
      </p:cxnSp>
      <p:cxnSp>
        <p:nvCxnSpPr>
          <p:cNvPr id="41" name="Straight Connector 40"/>
          <p:cNvCxnSpPr/>
          <p:nvPr/>
        </p:nvCxnSpPr>
        <p:spPr>
          <a:xfrm flipV="1">
            <a:off x="2556421" y="4341639"/>
            <a:ext cx="0" cy="611187"/>
          </a:xfrm>
          <a:prstGeom prst="line">
            <a:avLst/>
          </a:prstGeom>
          <a:noFill/>
          <a:ln w="9525" cap="flat" cmpd="sng" algn="ctr">
            <a:solidFill>
              <a:srgbClr val="FF0000"/>
            </a:solidFill>
            <a:prstDash val="solid"/>
          </a:ln>
          <a:effectLst/>
        </p:spPr>
      </p:cxnSp>
      <p:cxnSp>
        <p:nvCxnSpPr>
          <p:cNvPr id="42" name="Straight Connector 41"/>
          <p:cNvCxnSpPr/>
          <p:nvPr/>
        </p:nvCxnSpPr>
        <p:spPr>
          <a:xfrm>
            <a:off x="2556421" y="4341639"/>
            <a:ext cx="2303463" cy="0"/>
          </a:xfrm>
          <a:prstGeom prst="line">
            <a:avLst/>
          </a:prstGeom>
          <a:noFill/>
          <a:ln w="9525" cap="flat" cmpd="sng" algn="ctr">
            <a:solidFill>
              <a:srgbClr val="EAEAEA">
                <a:lumMod val="25000"/>
              </a:srgbClr>
            </a:solidFill>
            <a:prstDash val="solid"/>
          </a:ln>
          <a:effectLst/>
        </p:spPr>
      </p:cxnSp>
      <p:cxnSp>
        <p:nvCxnSpPr>
          <p:cNvPr id="43" name="Straight Connector 42"/>
          <p:cNvCxnSpPr/>
          <p:nvPr/>
        </p:nvCxnSpPr>
        <p:spPr>
          <a:xfrm flipV="1">
            <a:off x="1835696" y="4341639"/>
            <a:ext cx="720725" cy="304800"/>
          </a:xfrm>
          <a:prstGeom prst="line">
            <a:avLst/>
          </a:prstGeom>
          <a:noFill/>
          <a:ln w="9525" cap="flat" cmpd="sng" algn="ctr">
            <a:solidFill>
              <a:srgbClr val="EAEAEA">
                <a:lumMod val="25000"/>
              </a:srgbClr>
            </a:solidFill>
            <a:prstDash val="solid"/>
          </a:ln>
          <a:effectLst/>
        </p:spPr>
      </p:cxnSp>
      <p:cxnSp>
        <p:nvCxnSpPr>
          <p:cNvPr id="44" name="Straight Connector 43"/>
          <p:cNvCxnSpPr/>
          <p:nvPr/>
        </p:nvCxnSpPr>
        <p:spPr>
          <a:xfrm flipV="1">
            <a:off x="4501109" y="4325764"/>
            <a:ext cx="358775" cy="320675"/>
          </a:xfrm>
          <a:prstGeom prst="line">
            <a:avLst/>
          </a:prstGeom>
          <a:noFill/>
          <a:ln w="9525" cap="flat" cmpd="sng" algn="ctr">
            <a:solidFill>
              <a:srgbClr val="EAEAEA">
                <a:lumMod val="25000"/>
              </a:srgbClr>
            </a:solidFill>
            <a:prstDash val="solid"/>
          </a:ln>
          <a:effectLst/>
        </p:spPr>
      </p:cxnSp>
      <p:cxnSp>
        <p:nvCxnSpPr>
          <p:cNvPr id="45" name="Straight Connector 44"/>
          <p:cNvCxnSpPr/>
          <p:nvPr/>
        </p:nvCxnSpPr>
        <p:spPr>
          <a:xfrm flipV="1">
            <a:off x="2556421" y="3776489"/>
            <a:ext cx="0" cy="549275"/>
          </a:xfrm>
          <a:prstGeom prst="line">
            <a:avLst/>
          </a:prstGeom>
          <a:noFill/>
          <a:ln w="9525" cap="flat" cmpd="sng" algn="ctr">
            <a:solidFill>
              <a:srgbClr val="EAEAEA">
                <a:lumMod val="25000"/>
              </a:srgbClr>
            </a:solidFill>
            <a:prstDash val="solid"/>
          </a:ln>
          <a:effectLst/>
        </p:spPr>
      </p:cxnSp>
      <p:cxnSp>
        <p:nvCxnSpPr>
          <p:cNvPr id="46" name="Straight Connector 45"/>
          <p:cNvCxnSpPr/>
          <p:nvPr/>
        </p:nvCxnSpPr>
        <p:spPr>
          <a:xfrm flipV="1">
            <a:off x="2556421" y="3752676"/>
            <a:ext cx="2303463" cy="17463"/>
          </a:xfrm>
          <a:prstGeom prst="line">
            <a:avLst/>
          </a:prstGeom>
          <a:noFill/>
          <a:ln w="9525" cap="flat" cmpd="sng" algn="ctr">
            <a:solidFill>
              <a:srgbClr val="EAEAEA">
                <a:lumMod val="25000"/>
              </a:srgbClr>
            </a:solidFill>
            <a:prstDash val="solid"/>
          </a:ln>
          <a:effectLst/>
        </p:spPr>
      </p:cxnSp>
      <p:cxnSp>
        <p:nvCxnSpPr>
          <p:cNvPr id="47" name="Straight Connector 46"/>
          <p:cNvCxnSpPr/>
          <p:nvPr/>
        </p:nvCxnSpPr>
        <p:spPr>
          <a:xfrm flipV="1">
            <a:off x="4859884" y="3749501"/>
            <a:ext cx="0" cy="582613"/>
          </a:xfrm>
          <a:prstGeom prst="line">
            <a:avLst/>
          </a:prstGeom>
          <a:noFill/>
          <a:ln w="9525" cap="flat" cmpd="sng" algn="ctr">
            <a:solidFill>
              <a:srgbClr val="EAEAEA">
                <a:lumMod val="25000"/>
              </a:srgbClr>
            </a:solidFill>
            <a:prstDash val="solid"/>
          </a:ln>
          <a:effectLst/>
        </p:spPr>
      </p:cxnSp>
      <p:sp>
        <p:nvSpPr>
          <p:cNvPr id="48" name="TextBox 1"/>
          <p:cNvSpPr txBox="1">
            <a:spLocks noChangeArrowheads="1"/>
          </p:cNvSpPr>
          <p:nvPr/>
        </p:nvSpPr>
        <p:spPr bwMode="auto">
          <a:xfrm>
            <a:off x="4518571" y="5308426"/>
            <a:ext cx="1603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ar-IQ" sz="1800" b="0" i="0" u="none" strike="noStrike" kern="0" cap="none" spc="0" normalizeH="0" baseline="0" noProof="0" smtClean="0">
                <a:ln>
                  <a:noFill/>
                </a:ln>
                <a:solidFill>
                  <a:srgbClr val="EAEAEA"/>
                </a:solidFill>
                <a:effectLst/>
                <a:uLnTx/>
                <a:uFillTx/>
                <a:latin typeface="Arial" panose="020B0604020202020204" pitchFamily="34" charset="0"/>
                <a:cs typeface="Arial" panose="020B0604020202020204" pitchFamily="34" charset="0"/>
              </a:rPr>
              <a:t>أ</a:t>
            </a:r>
            <a:endParaRPr kumimoji="0" lang="en-US" sz="1800" b="0" i="0" u="none" strike="noStrike" kern="0" cap="none" spc="0" normalizeH="0" baseline="0" noProof="0" smtClean="0">
              <a:ln>
                <a:noFill/>
              </a:ln>
              <a:solidFill>
                <a:srgbClr val="EAEAEA"/>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90350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250825" y="2205038"/>
            <a:ext cx="8431213" cy="0"/>
          </a:xfrm>
          <a:prstGeom prst="line">
            <a:avLst/>
          </a:prstGeom>
          <a:ln>
            <a:solidFill>
              <a:schemeClr val="tx2">
                <a:lumMod val="9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1835150" y="2708275"/>
            <a:ext cx="0" cy="25923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835150" y="5300663"/>
            <a:ext cx="2665413" cy="0"/>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835150" y="4652963"/>
            <a:ext cx="2665413" cy="0"/>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4500563" y="4652963"/>
            <a:ext cx="0" cy="647700"/>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1835150" y="4652963"/>
            <a:ext cx="0" cy="647700"/>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1835150" y="2205038"/>
            <a:ext cx="5400675" cy="24479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4500563" y="2205038"/>
            <a:ext cx="2735262" cy="2447925"/>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4500563" y="2205038"/>
            <a:ext cx="2735262" cy="309562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1835150" y="2205038"/>
            <a:ext cx="5400675" cy="3095625"/>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1800225" y="2241550"/>
            <a:ext cx="5435600" cy="1801813"/>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1835150" y="2241550"/>
            <a:ext cx="5400675" cy="118745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835150" y="5300663"/>
            <a:ext cx="108108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flipV="1">
            <a:off x="250825" y="2241550"/>
            <a:ext cx="2665413" cy="305911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V="1">
            <a:off x="2555875" y="4341813"/>
            <a:ext cx="0" cy="61118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555875" y="4341813"/>
            <a:ext cx="2303463" cy="0"/>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V="1">
            <a:off x="1835150" y="4341813"/>
            <a:ext cx="720725" cy="304800"/>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V="1">
            <a:off x="4500563" y="4325938"/>
            <a:ext cx="358775" cy="320675"/>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V="1">
            <a:off x="2555875" y="3776663"/>
            <a:ext cx="0" cy="549275"/>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V="1">
            <a:off x="2555875" y="3752850"/>
            <a:ext cx="2303463" cy="17463"/>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V="1">
            <a:off x="4859338" y="3749675"/>
            <a:ext cx="0" cy="582613"/>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sp>
        <p:nvSpPr>
          <p:cNvPr id="58391" name="TextBox 1"/>
          <p:cNvSpPr txBox="1">
            <a:spLocks noChangeArrowheads="1"/>
          </p:cNvSpPr>
          <p:nvPr/>
        </p:nvSpPr>
        <p:spPr bwMode="auto">
          <a:xfrm>
            <a:off x="4518025" y="5308600"/>
            <a:ext cx="1603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0" fontAlgn="base" hangingPunct="0">
              <a:spcBef>
                <a:spcPct val="0"/>
              </a:spcBef>
              <a:spcAft>
                <a:spcPct val="0"/>
              </a:spcAft>
            </a:pPr>
            <a:r>
              <a:rPr lang="ar-IQ" smtClean="0">
                <a:solidFill>
                  <a:srgbClr val="EAEAEA"/>
                </a:solidFill>
              </a:rPr>
              <a:t>أ</a:t>
            </a:r>
            <a:endParaRPr lang="en-US" smtClean="0">
              <a:solidFill>
                <a:srgbClr val="EAEAEA"/>
              </a:solidFill>
            </a:endParaRPr>
          </a:p>
        </p:txBody>
      </p:sp>
      <p:cxnSp>
        <p:nvCxnSpPr>
          <p:cNvPr id="24" name="Straight Connector 23"/>
          <p:cNvCxnSpPr/>
          <p:nvPr/>
        </p:nvCxnSpPr>
        <p:spPr>
          <a:xfrm>
            <a:off x="251371" y="2204864"/>
            <a:ext cx="8431213" cy="0"/>
          </a:xfrm>
          <a:prstGeom prst="line">
            <a:avLst/>
          </a:prstGeom>
          <a:ln>
            <a:solidFill>
              <a:schemeClr val="tx2">
                <a:lumMod val="9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1835696" y="2708101"/>
            <a:ext cx="0" cy="25923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835696" y="5300489"/>
            <a:ext cx="2665413" cy="0"/>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835696" y="4652789"/>
            <a:ext cx="2665413" cy="0"/>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4501109" y="4652789"/>
            <a:ext cx="0" cy="647700"/>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1835696" y="4652789"/>
            <a:ext cx="0" cy="647700"/>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1835696" y="2204864"/>
            <a:ext cx="5400675" cy="2447925"/>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V="1">
            <a:off x="4501109" y="2204864"/>
            <a:ext cx="2735262" cy="2447925"/>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4501109" y="2204864"/>
            <a:ext cx="2735262" cy="3095625"/>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1835696" y="2204864"/>
            <a:ext cx="5400675" cy="3095625"/>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1800771" y="2241376"/>
            <a:ext cx="5435600" cy="1801813"/>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1835696" y="2241376"/>
            <a:ext cx="5400675" cy="118745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1835696" y="5300489"/>
            <a:ext cx="108108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H="1" flipV="1">
            <a:off x="251371" y="2241376"/>
            <a:ext cx="2665413" cy="305911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V="1">
            <a:off x="2556421" y="4341639"/>
            <a:ext cx="0" cy="61118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2556421" y="4341639"/>
            <a:ext cx="2303463" cy="0"/>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V="1">
            <a:off x="1835696" y="4341639"/>
            <a:ext cx="720725" cy="304800"/>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V="1">
            <a:off x="4501109" y="4325764"/>
            <a:ext cx="358775" cy="320675"/>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2556421" y="3776489"/>
            <a:ext cx="0" cy="549275"/>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V="1">
            <a:off x="2556421" y="3752676"/>
            <a:ext cx="2303463" cy="17463"/>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V="1">
            <a:off x="4859884" y="3749501"/>
            <a:ext cx="0" cy="582613"/>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sp>
        <p:nvSpPr>
          <p:cNvPr id="57" name="TextBox 1"/>
          <p:cNvSpPr txBox="1">
            <a:spLocks noChangeArrowheads="1"/>
          </p:cNvSpPr>
          <p:nvPr/>
        </p:nvSpPr>
        <p:spPr bwMode="auto">
          <a:xfrm>
            <a:off x="4518571" y="5308426"/>
            <a:ext cx="1603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0" fontAlgn="base" hangingPunct="0">
              <a:spcBef>
                <a:spcPct val="0"/>
              </a:spcBef>
              <a:spcAft>
                <a:spcPct val="0"/>
              </a:spcAft>
            </a:pPr>
            <a:r>
              <a:rPr lang="ar-IQ" smtClean="0">
                <a:solidFill>
                  <a:srgbClr val="EAEAEA"/>
                </a:solidFill>
              </a:rPr>
              <a:t>أ</a:t>
            </a:r>
            <a:endParaRPr lang="en-US" smtClean="0">
              <a:solidFill>
                <a:srgbClr val="EAEAEA"/>
              </a:solidFill>
            </a:endParaRPr>
          </a:p>
        </p:txBody>
      </p:sp>
    </p:spTree>
    <p:extLst>
      <p:ext uri="{BB962C8B-B14F-4D97-AF65-F5344CB8AC3E}">
        <p14:creationId xmlns:p14="http://schemas.microsoft.com/office/powerpoint/2010/main" val="4496589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250825" y="2205038"/>
            <a:ext cx="8431213" cy="0"/>
          </a:xfrm>
          <a:prstGeom prst="line">
            <a:avLst/>
          </a:prstGeom>
          <a:ln>
            <a:solidFill>
              <a:schemeClr val="tx2">
                <a:lumMod val="9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1835150" y="2708275"/>
            <a:ext cx="0" cy="25923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835150" y="5300663"/>
            <a:ext cx="2665413" cy="0"/>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835150" y="4652963"/>
            <a:ext cx="2665413" cy="0"/>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4500563" y="4652963"/>
            <a:ext cx="0" cy="647700"/>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1835150" y="4652963"/>
            <a:ext cx="0" cy="647700"/>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1835150" y="2205038"/>
            <a:ext cx="5400675" cy="24479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4500563" y="2205038"/>
            <a:ext cx="2735262" cy="2447925"/>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4500563" y="2205038"/>
            <a:ext cx="2735262" cy="309562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1835150" y="2205038"/>
            <a:ext cx="5400675" cy="3095625"/>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1800225" y="2241550"/>
            <a:ext cx="5435600" cy="1801813"/>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1835150" y="2241550"/>
            <a:ext cx="5400675" cy="118745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835150" y="5300663"/>
            <a:ext cx="108108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flipV="1">
            <a:off x="250825" y="2241550"/>
            <a:ext cx="2665413" cy="305911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V="1">
            <a:off x="2555875" y="4341813"/>
            <a:ext cx="0" cy="61118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555875" y="4341813"/>
            <a:ext cx="2303463" cy="0"/>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V="1">
            <a:off x="1835150" y="4341813"/>
            <a:ext cx="720725" cy="304800"/>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V="1">
            <a:off x="4500563" y="4325938"/>
            <a:ext cx="358775" cy="320675"/>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V="1">
            <a:off x="2555875" y="3776663"/>
            <a:ext cx="0" cy="549275"/>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V="1">
            <a:off x="2555875" y="3752850"/>
            <a:ext cx="2303463" cy="17463"/>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V="1">
            <a:off x="4859338" y="3749675"/>
            <a:ext cx="0" cy="582613"/>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sp>
        <p:nvSpPr>
          <p:cNvPr id="58391" name="TextBox 1"/>
          <p:cNvSpPr txBox="1">
            <a:spLocks noChangeArrowheads="1"/>
          </p:cNvSpPr>
          <p:nvPr/>
        </p:nvSpPr>
        <p:spPr bwMode="auto">
          <a:xfrm>
            <a:off x="4518025" y="5308600"/>
            <a:ext cx="1603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0" fontAlgn="base" hangingPunct="0">
              <a:spcBef>
                <a:spcPct val="0"/>
              </a:spcBef>
              <a:spcAft>
                <a:spcPct val="0"/>
              </a:spcAft>
            </a:pPr>
            <a:r>
              <a:rPr lang="ar-IQ" smtClean="0">
                <a:solidFill>
                  <a:srgbClr val="EAEAEA"/>
                </a:solidFill>
              </a:rPr>
              <a:t>أ</a:t>
            </a:r>
            <a:endParaRPr lang="en-US" smtClean="0">
              <a:solidFill>
                <a:srgbClr val="EAEAEA"/>
              </a:solidFill>
            </a:endParaRPr>
          </a:p>
        </p:txBody>
      </p:sp>
      <p:cxnSp>
        <p:nvCxnSpPr>
          <p:cNvPr id="24" name="Straight Connector 23"/>
          <p:cNvCxnSpPr/>
          <p:nvPr/>
        </p:nvCxnSpPr>
        <p:spPr>
          <a:xfrm>
            <a:off x="251371" y="2204864"/>
            <a:ext cx="8431213" cy="0"/>
          </a:xfrm>
          <a:prstGeom prst="line">
            <a:avLst/>
          </a:prstGeom>
          <a:ln>
            <a:solidFill>
              <a:schemeClr val="tx2">
                <a:lumMod val="9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1835696" y="2708101"/>
            <a:ext cx="0" cy="25923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835696" y="5300489"/>
            <a:ext cx="2665413" cy="0"/>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835696" y="4652789"/>
            <a:ext cx="2665413" cy="0"/>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4501109" y="4652789"/>
            <a:ext cx="0" cy="647700"/>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1835696" y="4652789"/>
            <a:ext cx="0" cy="647700"/>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1835696" y="2204864"/>
            <a:ext cx="5400675" cy="2447925"/>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V="1">
            <a:off x="4501109" y="2204864"/>
            <a:ext cx="2735262" cy="2447925"/>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4501109" y="2204864"/>
            <a:ext cx="2735262" cy="3095625"/>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1835696" y="2204864"/>
            <a:ext cx="5400675" cy="3095625"/>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1800771" y="2241376"/>
            <a:ext cx="5435600" cy="1801813"/>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1835696" y="2241376"/>
            <a:ext cx="5400675" cy="118745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1835696" y="5300489"/>
            <a:ext cx="108108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H="1" flipV="1">
            <a:off x="251371" y="2241376"/>
            <a:ext cx="2665413" cy="305911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V="1">
            <a:off x="2556421" y="4341639"/>
            <a:ext cx="0" cy="61118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2556421" y="4341639"/>
            <a:ext cx="2303463" cy="0"/>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V="1">
            <a:off x="1835696" y="4341639"/>
            <a:ext cx="720725" cy="304800"/>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V="1">
            <a:off x="4501109" y="4325764"/>
            <a:ext cx="358775" cy="320675"/>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2556421" y="3776489"/>
            <a:ext cx="0" cy="549275"/>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V="1">
            <a:off x="2556421" y="3752676"/>
            <a:ext cx="2303463" cy="17463"/>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V="1">
            <a:off x="4859884" y="3749501"/>
            <a:ext cx="0" cy="582613"/>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sp>
        <p:nvSpPr>
          <p:cNvPr id="57" name="TextBox 1"/>
          <p:cNvSpPr txBox="1">
            <a:spLocks noChangeArrowheads="1"/>
          </p:cNvSpPr>
          <p:nvPr/>
        </p:nvSpPr>
        <p:spPr bwMode="auto">
          <a:xfrm>
            <a:off x="4518571" y="5308426"/>
            <a:ext cx="1603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0" fontAlgn="base" hangingPunct="0">
              <a:spcBef>
                <a:spcPct val="0"/>
              </a:spcBef>
              <a:spcAft>
                <a:spcPct val="0"/>
              </a:spcAft>
            </a:pPr>
            <a:r>
              <a:rPr lang="ar-IQ" smtClean="0">
                <a:solidFill>
                  <a:srgbClr val="EAEAEA"/>
                </a:solidFill>
              </a:rPr>
              <a:t>أ</a:t>
            </a:r>
            <a:endParaRPr lang="en-US" smtClean="0">
              <a:solidFill>
                <a:srgbClr val="EAEAEA"/>
              </a:solidFill>
            </a:endParaRPr>
          </a:p>
        </p:txBody>
      </p:sp>
      <p:cxnSp>
        <p:nvCxnSpPr>
          <p:cNvPr id="58" name="Straight Connector 57"/>
          <p:cNvCxnSpPr/>
          <p:nvPr/>
        </p:nvCxnSpPr>
        <p:spPr>
          <a:xfrm>
            <a:off x="250180" y="2228503"/>
            <a:ext cx="8431213" cy="0"/>
          </a:xfrm>
          <a:prstGeom prst="line">
            <a:avLst/>
          </a:prstGeom>
          <a:ln>
            <a:solidFill>
              <a:schemeClr val="tx2">
                <a:lumMod val="90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V="1">
            <a:off x="1834505" y="2731740"/>
            <a:ext cx="0" cy="25923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1834505" y="5324128"/>
            <a:ext cx="2665413" cy="0"/>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1834505" y="4676428"/>
            <a:ext cx="2665413" cy="0"/>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4499918" y="4676428"/>
            <a:ext cx="0" cy="647700"/>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V="1">
            <a:off x="1834505" y="4676428"/>
            <a:ext cx="0" cy="647700"/>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V="1">
            <a:off x="1834505" y="2228503"/>
            <a:ext cx="5400675" cy="2447925"/>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V="1">
            <a:off x="4499918" y="2228503"/>
            <a:ext cx="2735262" cy="2447925"/>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V="1">
            <a:off x="4499918" y="2228503"/>
            <a:ext cx="2735262" cy="3095625"/>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V="1">
            <a:off x="1834505" y="2228503"/>
            <a:ext cx="5400675" cy="3095625"/>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V="1">
            <a:off x="1799580" y="2265015"/>
            <a:ext cx="5435600" cy="1801813"/>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V="1">
            <a:off x="1834505" y="2265015"/>
            <a:ext cx="5400675" cy="118745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1834505" y="5324128"/>
            <a:ext cx="108108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H="1" flipV="1">
            <a:off x="250180" y="2265015"/>
            <a:ext cx="2665413" cy="305911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V="1">
            <a:off x="2555230" y="4365278"/>
            <a:ext cx="0" cy="61118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2555230" y="4365278"/>
            <a:ext cx="2303463" cy="0"/>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V="1">
            <a:off x="1834505" y="4365278"/>
            <a:ext cx="720725" cy="304800"/>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flipV="1">
            <a:off x="4499918" y="4349403"/>
            <a:ext cx="358775" cy="320675"/>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V="1">
            <a:off x="2555230" y="3800128"/>
            <a:ext cx="0" cy="549275"/>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V="1">
            <a:off x="2555230" y="3776315"/>
            <a:ext cx="2303463" cy="17463"/>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V="1">
            <a:off x="4858693" y="3773140"/>
            <a:ext cx="0" cy="582613"/>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sp>
        <p:nvSpPr>
          <p:cNvPr id="79" name="TextBox 1"/>
          <p:cNvSpPr txBox="1">
            <a:spLocks noChangeArrowheads="1"/>
          </p:cNvSpPr>
          <p:nvPr/>
        </p:nvSpPr>
        <p:spPr bwMode="auto">
          <a:xfrm>
            <a:off x="4517380" y="5332065"/>
            <a:ext cx="1603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0" fontAlgn="base" hangingPunct="0">
              <a:spcBef>
                <a:spcPct val="0"/>
              </a:spcBef>
              <a:spcAft>
                <a:spcPct val="0"/>
              </a:spcAft>
            </a:pPr>
            <a:r>
              <a:rPr lang="ar-IQ" smtClean="0">
                <a:solidFill>
                  <a:srgbClr val="EAEAEA"/>
                </a:solidFill>
              </a:rPr>
              <a:t>أ</a:t>
            </a:r>
            <a:endParaRPr lang="en-US" smtClean="0">
              <a:solidFill>
                <a:srgbClr val="EAEAEA"/>
              </a:solidFill>
            </a:endParaRPr>
          </a:p>
        </p:txBody>
      </p:sp>
      <p:cxnSp>
        <p:nvCxnSpPr>
          <p:cNvPr id="80" name="Straight Connector 79"/>
          <p:cNvCxnSpPr/>
          <p:nvPr/>
        </p:nvCxnSpPr>
        <p:spPr>
          <a:xfrm>
            <a:off x="250726" y="2228329"/>
            <a:ext cx="8431213" cy="0"/>
          </a:xfrm>
          <a:prstGeom prst="line">
            <a:avLst/>
          </a:prstGeom>
          <a:ln>
            <a:solidFill>
              <a:schemeClr val="tx2">
                <a:lumMod val="90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flipV="1">
            <a:off x="1835051" y="2731566"/>
            <a:ext cx="0" cy="25923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1835051" y="5323954"/>
            <a:ext cx="2665413" cy="0"/>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1835051" y="4676254"/>
            <a:ext cx="2665413" cy="0"/>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V="1">
            <a:off x="4500464" y="4676254"/>
            <a:ext cx="0" cy="647700"/>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flipV="1">
            <a:off x="1835051" y="4676254"/>
            <a:ext cx="0" cy="647700"/>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V="1">
            <a:off x="1835051" y="2228329"/>
            <a:ext cx="5400675" cy="2447925"/>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V="1">
            <a:off x="4500464" y="2228329"/>
            <a:ext cx="2735262" cy="2447925"/>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4500464" y="2228329"/>
            <a:ext cx="2735262" cy="3095625"/>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flipV="1">
            <a:off x="1835051" y="2228329"/>
            <a:ext cx="5400675" cy="3095625"/>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V="1">
            <a:off x="1800126" y="2264841"/>
            <a:ext cx="5435600" cy="1801813"/>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flipV="1">
            <a:off x="1835051" y="2264841"/>
            <a:ext cx="5400675" cy="118745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1835051" y="5323954"/>
            <a:ext cx="108108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flipH="1" flipV="1">
            <a:off x="250726" y="2264841"/>
            <a:ext cx="2665413" cy="305911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flipV="1">
            <a:off x="2555776" y="4365104"/>
            <a:ext cx="0" cy="61118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555776" y="4365104"/>
            <a:ext cx="2303463" cy="0"/>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flipV="1">
            <a:off x="1835051" y="4365104"/>
            <a:ext cx="720725" cy="304800"/>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flipV="1">
            <a:off x="4500464" y="4349229"/>
            <a:ext cx="358775" cy="320675"/>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flipV="1">
            <a:off x="2555776" y="3799954"/>
            <a:ext cx="0" cy="549275"/>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flipV="1">
            <a:off x="2555776" y="3776141"/>
            <a:ext cx="2303463" cy="17463"/>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flipV="1">
            <a:off x="4859239" y="3772966"/>
            <a:ext cx="0" cy="582613"/>
          </a:xfrm>
          <a:prstGeom prst="line">
            <a:avLst/>
          </a:prstGeom>
          <a:ln>
            <a:solidFill>
              <a:schemeClr val="tx1">
                <a:lumMod val="25000"/>
              </a:schemeClr>
            </a:solidFill>
          </a:ln>
        </p:spPr>
        <p:style>
          <a:lnRef idx="1">
            <a:schemeClr val="accent1"/>
          </a:lnRef>
          <a:fillRef idx="0">
            <a:schemeClr val="accent1"/>
          </a:fillRef>
          <a:effectRef idx="0">
            <a:schemeClr val="accent1"/>
          </a:effectRef>
          <a:fontRef idx="minor">
            <a:schemeClr val="tx1"/>
          </a:fontRef>
        </p:style>
      </p:cxnSp>
      <p:sp>
        <p:nvSpPr>
          <p:cNvPr id="101" name="TextBox 1"/>
          <p:cNvSpPr txBox="1">
            <a:spLocks noChangeArrowheads="1"/>
          </p:cNvSpPr>
          <p:nvPr/>
        </p:nvSpPr>
        <p:spPr bwMode="auto">
          <a:xfrm>
            <a:off x="4517926" y="5331891"/>
            <a:ext cx="1603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0" fontAlgn="base" hangingPunct="0">
              <a:spcBef>
                <a:spcPct val="0"/>
              </a:spcBef>
              <a:spcAft>
                <a:spcPct val="0"/>
              </a:spcAft>
            </a:pPr>
            <a:r>
              <a:rPr lang="ar-IQ" smtClean="0">
                <a:solidFill>
                  <a:srgbClr val="EAEAEA"/>
                </a:solidFill>
              </a:rPr>
              <a:t>أ</a:t>
            </a:r>
            <a:endParaRPr lang="en-US" smtClean="0">
              <a:solidFill>
                <a:srgbClr val="EAEAEA"/>
              </a:solidFill>
            </a:endParaRPr>
          </a:p>
        </p:txBody>
      </p:sp>
    </p:spTree>
    <p:extLst>
      <p:ext uri="{BB962C8B-B14F-4D97-AF65-F5344CB8AC3E}">
        <p14:creationId xmlns:p14="http://schemas.microsoft.com/office/powerpoint/2010/main" val="28918417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720" y="548680"/>
            <a:ext cx="8229600" cy="708688"/>
          </a:xfrm>
        </p:spPr>
        <p:txBody>
          <a:bodyPr>
            <a:normAutofit fontScale="90000"/>
          </a:bodyPr>
          <a:lstStyle/>
          <a:p>
            <a:pPr algn="ctr"/>
            <a:r>
              <a:rPr lang="ar-IQ" dirty="0" smtClean="0">
                <a:cs typeface="Findi_K_Traditional" panose="02010000000000000000" pitchFamily="2" charset="-78"/>
              </a:rPr>
              <a:t>ثةيذةى رووبينراو</a:t>
            </a:r>
            <a:endParaRPr lang="en-US" dirty="0">
              <a:cs typeface="Findi_K_Traditional" panose="02010000000000000000" pitchFamily="2" charset="-78"/>
            </a:endParaRPr>
          </a:p>
        </p:txBody>
      </p:sp>
      <p:sp>
        <p:nvSpPr>
          <p:cNvPr id="4" name="Slide Number Placeholder 3"/>
          <p:cNvSpPr>
            <a:spLocks noGrp="1"/>
          </p:cNvSpPr>
          <p:nvPr>
            <p:ph type="sldNum" sz="quarter" idx="12"/>
          </p:nvPr>
        </p:nvSpPr>
        <p:spPr/>
        <p:txBody>
          <a:bodyPr/>
          <a:lstStyle/>
          <a:p>
            <a:fld id="{65BFF15C-F698-4E8E-B3DC-8AB73F88D76A}" type="slidenum">
              <a:rPr lang="ar-IQ" smtClean="0"/>
              <a:pPr/>
              <a:t>14</a:t>
            </a:fld>
            <a:endParaRPr lang="ar-IQ"/>
          </a:p>
        </p:txBody>
      </p:sp>
      <p:cxnSp>
        <p:nvCxnSpPr>
          <p:cNvPr id="6" name="Straight Connector 5"/>
          <p:cNvCxnSpPr/>
          <p:nvPr/>
        </p:nvCxnSpPr>
        <p:spPr>
          <a:xfrm>
            <a:off x="611560" y="2060848"/>
            <a:ext cx="76942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339752" y="5733256"/>
            <a:ext cx="22417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2339752" y="5157192"/>
            <a:ext cx="0" cy="5760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4581520" y="5157192"/>
            <a:ext cx="0" cy="5760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339752" y="5157192"/>
            <a:ext cx="22417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2339752" y="2060848"/>
            <a:ext cx="5688632" cy="30963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4581520" y="2060848"/>
            <a:ext cx="3446864" cy="309634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4581520" y="2060848"/>
            <a:ext cx="3446864" cy="367240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2339751" y="2060848"/>
            <a:ext cx="5688633" cy="367240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2339751" y="2683943"/>
            <a:ext cx="0" cy="2473249"/>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339751" y="5733256"/>
            <a:ext cx="864097"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flipV="1">
            <a:off x="611560" y="2060848"/>
            <a:ext cx="2592288" cy="367240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2915816" y="4869160"/>
            <a:ext cx="0" cy="57606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915816" y="4869160"/>
            <a:ext cx="2016224"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2375578" y="2060848"/>
            <a:ext cx="5652806" cy="255628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2915816" y="4365104"/>
            <a:ext cx="0" cy="49156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2915816" y="4293096"/>
            <a:ext cx="2016223" cy="720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2339750" y="4515364"/>
            <a:ext cx="71656" cy="65764"/>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V="1">
            <a:off x="4932039" y="4293096"/>
            <a:ext cx="0" cy="5760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V="1">
            <a:off x="4932039" y="2073337"/>
            <a:ext cx="3096345" cy="2219758"/>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V="1">
            <a:off x="3203848" y="5157192"/>
            <a:ext cx="0" cy="57606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V="1">
            <a:off x="3203848" y="4869159"/>
            <a:ext cx="504056" cy="28803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V="1">
            <a:off x="3707904" y="4329100"/>
            <a:ext cx="0" cy="52757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H="1" flipV="1">
            <a:off x="611560" y="2073337"/>
            <a:ext cx="3096344" cy="2255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V="1">
            <a:off x="2303924" y="2079038"/>
            <a:ext cx="5724460" cy="1968462"/>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V="1">
            <a:off x="3455876" y="3632901"/>
            <a:ext cx="0" cy="4926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3455876" y="4149080"/>
            <a:ext cx="1728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V="1">
            <a:off x="5180463" y="3650720"/>
            <a:ext cx="0" cy="4926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3455876" y="3654520"/>
            <a:ext cx="1728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V="1">
            <a:off x="4581520" y="4869159"/>
            <a:ext cx="350519" cy="2880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V="1">
            <a:off x="2330232" y="4869158"/>
            <a:ext cx="585583" cy="2637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V="1">
            <a:off x="2946971" y="4129365"/>
            <a:ext cx="513665" cy="1997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flipV="1">
            <a:off x="4941545" y="4157589"/>
            <a:ext cx="242522" cy="1561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V="1">
            <a:off x="3707904" y="4125564"/>
            <a:ext cx="432048" cy="18816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V="1">
            <a:off x="4095377" y="3658321"/>
            <a:ext cx="0" cy="484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H="1" flipV="1">
            <a:off x="611560" y="2073252"/>
            <a:ext cx="3528392" cy="1577383"/>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V="1">
            <a:off x="2375577" y="2073335"/>
            <a:ext cx="5652807" cy="1413798"/>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V="1">
            <a:off x="3915934" y="3095179"/>
            <a:ext cx="0" cy="4238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3923927" y="3487133"/>
            <a:ext cx="151216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flipV="1">
            <a:off x="5436096" y="3050277"/>
            <a:ext cx="0" cy="4238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flipV="1">
            <a:off x="3915934" y="3063269"/>
            <a:ext cx="1521493" cy="319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flipV="1">
            <a:off x="4121861" y="3474141"/>
            <a:ext cx="459659" cy="18418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flipV="1">
            <a:off x="2339750" y="2073335"/>
            <a:ext cx="5688634" cy="98993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flipV="1">
            <a:off x="4581520" y="3095178"/>
            <a:ext cx="0" cy="37896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flipH="1" flipV="1">
            <a:off x="611560" y="2073335"/>
            <a:ext cx="3969960" cy="10058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flipV="1">
            <a:off x="4175955" y="2683943"/>
            <a:ext cx="0" cy="3479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flipV="1">
            <a:off x="5654988" y="2696934"/>
            <a:ext cx="0" cy="3663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flipV="1">
            <a:off x="5436096" y="2073252"/>
            <a:ext cx="2592288" cy="99001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4175955" y="3050277"/>
            <a:ext cx="14761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a:off x="4190989" y="2699211"/>
            <a:ext cx="14761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flipV="1">
            <a:off x="4581520" y="3050277"/>
            <a:ext cx="95160" cy="2894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a:off x="5796136" y="2645547"/>
            <a:ext cx="0" cy="19269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flipV="1">
            <a:off x="5667154" y="2683943"/>
            <a:ext cx="128982" cy="1299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flipH="1">
            <a:off x="4676680" y="2645547"/>
            <a:ext cx="1119456" cy="67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flipV="1">
            <a:off x="4175955" y="2652294"/>
            <a:ext cx="500725" cy="446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flipV="1">
            <a:off x="3931676" y="3051577"/>
            <a:ext cx="256445" cy="416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flipV="1">
            <a:off x="3455876" y="3506848"/>
            <a:ext cx="482411" cy="1324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flipV="1">
            <a:off x="5436095" y="3063268"/>
            <a:ext cx="216025" cy="3340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flipV="1">
            <a:off x="5193589" y="3492556"/>
            <a:ext cx="251464" cy="1534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flipV="1">
            <a:off x="4581520" y="4515364"/>
            <a:ext cx="1214616" cy="121789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V="1">
            <a:off x="4676680" y="2671314"/>
            <a:ext cx="0" cy="37896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V="1">
            <a:off x="4676680" y="2645547"/>
            <a:ext cx="255359" cy="674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13885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23728" y="2780928"/>
            <a:ext cx="4834880" cy="1133480"/>
          </a:xfrm>
        </p:spPr>
        <p:txBody>
          <a:bodyPr>
            <a:normAutofit/>
          </a:bodyPr>
          <a:lstStyle/>
          <a:p>
            <a:pPr marL="0" indent="0" algn="just">
              <a:buNone/>
            </a:pPr>
            <a:r>
              <a:rPr lang="ar-IQ" sz="4400" dirty="0" smtClean="0">
                <a:cs typeface="Ali_K_Sahifa" pitchFamily="2" charset="-78"/>
              </a:rPr>
              <a:t>سوثاس بؤ ئامادةبوونتان </a:t>
            </a:r>
            <a:endParaRPr lang="en-US" sz="4400" dirty="0">
              <a:cs typeface="Ali_K_Sahifa" pitchFamily="2" charset="-78"/>
            </a:endParaRPr>
          </a:p>
        </p:txBody>
      </p:sp>
      <p:sp>
        <p:nvSpPr>
          <p:cNvPr id="4" name="Slide Number Placeholder 3"/>
          <p:cNvSpPr>
            <a:spLocks noGrp="1"/>
          </p:cNvSpPr>
          <p:nvPr>
            <p:ph type="sldNum" sz="quarter" idx="12"/>
          </p:nvPr>
        </p:nvSpPr>
        <p:spPr/>
        <p:txBody>
          <a:bodyPr/>
          <a:lstStyle/>
          <a:p>
            <a:fld id="{65BFF15C-F698-4E8E-B3DC-8AB73F88D76A}" type="slidenum">
              <a:rPr lang="ar-IQ" smtClean="0"/>
              <a:pPr/>
              <a:t>15</a:t>
            </a:fld>
            <a:endParaRPr lang="ar-IQ"/>
          </a:p>
        </p:txBody>
      </p:sp>
    </p:spTree>
    <p:extLst>
      <p:ext uri="{BB962C8B-B14F-4D97-AF65-F5344CB8AC3E}">
        <p14:creationId xmlns:p14="http://schemas.microsoft.com/office/powerpoint/2010/main" val="3438589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723" y="332656"/>
            <a:ext cx="7931224" cy="792088"/>
          </a:xfrm>
        </p:spPr>
        <p:txBody>
          <a:bodyPr>
            <a:normAutofit fontScale="90000"/>
          </a:bodyPr>
          <a:lstStyle/>
          <a:p>
            <a:pPr algn="ctr"/>
            <a:r>
              <a:rPr lang="ar-IQ" kern="0" dirty="0">
                <a:latin typeface="Book Antiqua" panose="02040602050305030304" pitchFamily="18" charset="0"/>
                <a:cs typeface="Ali_K_Sahifa" pitchFamily="2" charset="-78"/>
              </a:rPr>
              <a:t>ثة يذةى </a:t>
            </a:r>
            <a:r>
              <a:rPr lang="ar-IQ" kern="0" dirty="0" smtClean="0">
                <a:latin typeface="Book Antiqua" panose="02040602050305030304" pitchFamily="18" charset="0"/>
                <a:cs typeface="Ali_K_Sahifa" pitchFamily="2" charset="-78"/>
              </a:rPr>
              <a:t>رووبينراو</a:t>
            </a:r>
            <a:endParaRPr lang="en-US" dirty="0"/>
          </a:p>
        </p:txBody>
      </p:sp>
      <p:sp>
        <p:nvSpPr>
          <p:cNvPr id="3" name="Content Placeholder 2"/>
          <p:cNvSpPr>
            <a:spLocks noGrp="1"/>
          </p:cNvSpPr>
          <p:nvPr>
            <p:ph idx="1"/>
          </p:nvPr>
        </p:nvSpPr>
        <p:spPr>
          <a:xfrm>
            <a:off x="454347" y="1412776"/>
            <a:ext cx="8229600" cy="4932779"/>
          </a:xfrm>
        </p:spPr>
        <p:txBody>
          <a:bodyPr/>
          <a:lstStyle/>
          <a:p>
            <a:pPr marL="0" indent="0" algn="just">
              <a:buNone/>
            </a:pPr>
            <a:r>
              <a:rPr lang="ar-IQ" kern="0" dirty="0" smtClean="0">
                <a:latin typeface="Book Antiqua" panose="02040602050305030304" pitchFamily="18" charset="0"/>
                <a:cs typeface="Ali_K_Sahifa" pitchFamily="2" charset="-78"/>
              </a:rPr>
              <a:t> هةنطاوةكانى ثة </a:t>
            </a:r>
            <a:r>
              <a:rPr lang="ar-IQ" kern="0" dirty="0">
                <a:latin typeface="Book Antiqua" panose="02040602050305030304" pitchFamily="18" charset="0"/>
                <a:cs typeface="Ali_K_Sahifa" pitchFamily="2" charset="-78"/>
              </a:rPr>
              <a:t>يذةى </a:t>
            </a:r>
            <a:r>
              <a:rPr lang="ar-IQ" kern="0" dirty="0" smtClean="0">
                <a:latin typeface="Book Antiqua" panose="02040602050305030304" pitchFamily="18" charset="0"/>
                <a:cs typeface="Ali_K_Sahifa" pitchFamily="2" charset="-78"/>
              </a:rPr>
              <a:t>رووبينراوك</a:t>
            </a:r>
          </a:p>
          <a:p>
            <a:pPr marL="514350" indent="-514350" algn="just">
              <a:buAutoNum type="arabicPeriod"/>
            </a:pPr>
            <a:r>
              <a:rPr lang="ar-IQ" kern="0" dirty="0" smtClean="0">
                <a:latin typeface="Book Antiqua" panose="02040602050305030304" pitchFamily="18" charset="0"/>
                <a:cs typeface="Ali_K_Sahifa" pitchFamily="2" charset="-78"/>
              </a:rPr>
              <a:t>هيَلَي ئاسؤ(ئاستي بينين )ديارى دةكةين بة دوو خالأى (خ ق).</a:t>
            </a:r>
          </a:p>
          <a:p>
            <a:pPr marL="514350" indent="-514350" algn="just">
              <a:buAutoNum type="arabicPeriod"/>
            </a:pPr>
            <a:r>
              <a:rPr lang="ar-IQ" kern="0" dirty="0" smtClean="0">
                <a:latin typeface="Book Antiqua" panose="02040602050305030304" pitchFamily="18" charset="0"/>
                <a:cs typeface="Ali_K_Sahifa" pitchFamily="2" charset="-78"/>
              </a:rPr>
              <a:t>لاكيَشةى (أ ب ج د ) دةكيَشين.</a:t>
            </a:r>
          </a:p>
          <a:p>
            <a:pPr marL="514350" indent="-514350" algn="just">
              <a:buAutoNum type="arabicPeriod"/>
            </a:pPr>
            <a:r>
              <a:rPr lang="ar-IQ" kern="0" dirty="0" smtClean="0">
                <a:latin typeface="Book Antiqua" panose="02040602050305030304" pitchFamily="18" charset="0"/>
                <a:cs typeface="Ali_K_Sahifa" pitchFamily="2" charset="-78"/>
              </a:rPr>
              <a:t>لة هةر ضوار خالَي (أب ج د) ضوار هيَلَ رادةكيَشين بؤ خالَي سةرةكى بينين (خ).</a:t>
            </a:r>
          </a:p>
          <a:p>
            <a:pPr marL="514350" indent="-514350" algn="just">
              <a:buAutoNum type="arabicPeriod"/>
            </a:pPr>
            <a:r>
              <a:rPr lang="ar-IQ" kern="0" dirty="0" smtClean="0">
                <a:latin typeface="Book Antiqua" panose="02040602050305030304" pitchFamily="18" charset="0"/>
                <a:cs typeface="Ali_K_Sahifa" pitchFamily="2" charset="-78"/>
              </a:rPr>
              <a:t>دواتر هيَلَي بةرزى (أ أً) ديارى دةكةين بؤ ديارى كردنى هةر ثليكانةيةك بة طويَرة ى ثيَوانةى داواكراو ئةطةر هةبوو.</a:t>
            </a:r>
          </a:p>
          <a:p>
            <a:pPr marL="514350" indent="-514350" algn="just">
              <a:buAutoNum type="arabicPeriod"/>
            </a:pPr>
            <a:r>
              <a:rPr lang="ar-IQ" kern="0" dirty="0" smtClean="0">
                <a:latin typeface="Book Antiqua" panose="02040602050305030304" pitchFamily="18" charset="0"/>
                <a:cs typeface="Ali_K_Sahifa" pitchFamily="2" charset="-78"/>
              </a:rPr>
              <a:t>قولَى </a:t>
            </a:r>
            <a:r>
              <a:rPr lang="ar-IQ" kern="0" dirty="0" smtClean="0">
                <a:solidFill>
                  <a:prstClr val="black"/>
                </a:solidFill>
                <a:latin typeface="Book Antiqua" panose="02040602050305030304" pitchFamily="18" charset="0"/>
                <a:cs typeface="Ali_K_Sahifa" pitchFamily="2" charset="-78"/>
              </a:rPr>
              <a:t>ثليكانةي يةكةم ديار دةكةين </a:t>
            </a:r>
            <a:r>
              <a:rPr lang="ar-IQ" kern="0" dirty="0">
                <a:solidFill>
                  <a:prstClr val="black"/>
                </a:solidFill>
                <a:latin typeface="Book Antiqua" panose="02040602050305030304" pitchFamily="18" charset="0"/>
                <a:cs typeface="Ali_K_Sahifa" pitchFamily="2" charset="-78"/>
              </a:rPr>
              <a:t>بة طويَرة ى ثيَوانةى داواكراو </a:t>
            </a:r>
            <a:r>
              <a:rPr lang="ar-IQ" kern="0" dirty="0" smtClean="0">
                <a:solidFill>
                  <a:prstClr val="black"/>
                </a:solidFill>
                <a:latin typeface="Book Antiqua" panose="02040602050305030304" pitchFamily="18" charset="0"/>
                <a:cs typeface="Ali_K_Sahifa" pitchFamily="2" charset="-78"/>
              </a:rPr>
              <a:t>و دواتر لةم ثيَوانةيةوة هيَلَيَك رادةكيَشين بؤ خالَي (ق).</a:t>
            </a:r>
          </a:p>
          <a:p>
            <a:pPr marL="514350" indent="-514350" algn="just">
              <a:buAutoNum type="arabicPeriod"/>
            </a:pPr>
            <a:r>
              <a:rPr lang="ar-IQ" kern="0" dirty="0" smtClean="0">
                <a:solidFill>
                  <a:prstClr val="black"/>
                </a:solidFill>
                <a:latin typeface="Book Antiqua" panose="02040602050305030304" pitchFamily="18" charset="0"/>
                <a:cs typeface="Ali_K_Sahifa" pitchFamily="2" charset="-78"/>
              </a:rPr>
              <a:t>هيَلَي راكيَشراو </a:t>
            </a:r>
            <a:r>
              <a:rPr lang="ar-IQ" kern="0" dirty="0">
                <a:solidFill>
                  <a:prstClr val="black"/>
                </a:solidFill>
                <a:latin typeface="Book Antiqua" panose="02040602050305030304" pitchFamily="18" charset="0"/>
                <a:cs typeface="Ali_K_Sahifa" pitchFamily="2" charset="-78"/>
              </a:rPr>
              <a:t>بؤ خالَي (ق</a:t>
            </a:r>
            <a:r>
              <a:rPr lang="ar-IQ" kern="0" dirty="0" smtClean="0">
                <a:solidFill>
                  <a:prstClr val="black"/>
                </a:solidFill>
                <a:latin typeface="Book Antiqua" panose="02040602050305030304" pitchFamily="18" charset="0"/>
                <a:cs typeface="Ali_K_Sahifa" pitchFamily="2" charset="-78"/>
              </a:rPr>
              <a:t>) هيَلَي (أخ) دةبرِيَت لة خالَيَك</a:t>
            </a:r>
            <a:r>
              <a:rPr lang="ar-IQ" kern="0" dirty="0">
                <a:latin typeface="Book Antiqua" panose="02040602050305030304" pitchFamily="18" charset="0"/>
                <a:cs typeface="Ali_K_Sahifa" pitchFamily="2" charset="-78"/>
              </a:rPr>
              <a:t> </a:t>
            </a:r>
            <a:r>
              <a:rPr lang="ar-IQ" kern="0" dirty="0" smtClean="0">
                <a:latin typeface="Book Antiqua" panose="02040602050305030304" pitchFamily="18" charset="0"/>
                <a:cs typeface="Ali_K_Sahifa" pitchFamily="2" charset="-78"/>
              </a:rPr>
              <a:t>كة قولَى </a:t>
            </a:r>
            <a:r>
              <a:rPr lang="ar-IQ" kern="0" dirty="0">
                <a:solidFill>
                  <a:prstClr val="black"/>
                </a:solidFill>
                <a:latin typeface="Book Antiqua" panose="02040602050305030304" pitchFamily="18" charset="0"/>
                <a:cs typeface="Ali_K_Sahifa" pitchFamily="2" charset="-78"/>
              </a:rPr>
              <a:t>ثليكانةي يةكةم </a:t>
            </a:r>
            <a:r>
              <a:rPr lang="ar-IQ" kern="0" dirty="0" smtClean="0">
                <a:solidFill>
                  <a:prstClr val="black"/>
                </a:solidFill>
                <a:latin typeface="Book Antiqua" panose="02040602050305030304" pitchFamily="18" charset="0"/>
                <a:cs typeface="Ali_K_Sahifa" pitchFamily="2" charset="-78"/>
              </a:rPr>
              <a:t>ديارى دةكات.</a:t>
            </a:r>
            <a:endParaRPr lang="ar-IQ" kern="0" dirty="0" smtClean="0">
              <a:latin typeface="Book Antiqua" panose="02040602050305030304" pitchFamily="18" charset="0"/>
              <a:cs typeface="Ali_K_Sahifa" pitchFamily="2" charset="-78"/>
            </a:endParaRPr>
          </a:p>
        </p:txBody>
      </p:sp>
      <p:sp>
        <p:nvSpPr>
          <p:cNvPr id="4" name="Slide Number Placeholder 3"/>
          <p:cNvSpPr>
            <a:spLocks noGrp="1"/>
          </p:cNvSpPr>
          <p:nvPr>
            <p:ph type="sldNum" sz="quarter" idx="12"/>
          </p:nvPr>
        </p:nvSpPr>
        <p:spPr/>
        <p:txBody>
          <a:bodyPr/>
          <a:lstStyle/>
          <a:p>
            <a:fld id="{65BFF15C-F698-4E8E-B3DC-8AB73F88D76A}" type="slidenum">
              <a:rPr lang="ar-IQ" smtClean="0"/>
              <a:pPr/>
              <a:t>2</a:t>
            </a:fld>
            <a:endParaRPr lang="ar-IQ"/>
          </a:p>
        </p:txBody>
      </p:sp>
    </p:spTree>
    <p:extLst>
      <p:ext uri="{BB962C8B-B14F-4D97-AF65-F5344CB8AC3E}">
        <p14:creationId xmlns:p14="http://schemas.microsoft.com/office/powerpoint/2010/main" val="2067837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ar-IQ" dirty="0" smtClean="0">
                <a:cs typeface="Ali_K_Sahifa" pitchFamily="2" charset="-78"/>
              </a:rPr>
              <a:t>7 ـ هيَلَكى ستوونى بةرز دةكةينةوة تا لةطةلَ هيَلَي (دخ) يةكتر دةبرِن كة بةهيَلَي سوور دياري كراوة.</a:t>
            </a:r>
          </a:p>
          <a:p>
            <a:pPr marL="0" indent="0" algn="just">
              <a:buNone/>
            </a:pPr>
            <a:r>
              <a:rPr lang="ar-IQ" dirty="0" smtClean="0">
                <a:cs typeface="Ali_K_Sahifa" pitchFamily="2" charset="-78"/>
              </a:rPr>
              <a:t>8 ـ لة شويَنى يةكتر برِينيان لة ذمارة(7) هيَلَيَك رادةكيَشين كة هاوتةريب بيَت بة هيَلَي (ج د)  وة يةكتر ببرِن لةطةلَ هيَلَي (ج خ) بةم جؤرة ثيكانةى يةكةم تةواو دةبيَت.</a:t>
            </a:r>
          </a:p>
          <a:p>
            <a:pPr marL="0" indent="0" algn="just">
              <a:buNone/>
            </a:pPr>
            <a:r>
              <a:rPr lang="ar-IQ" dirty="0" smtClean="0">
                <a:cs typeface="Ali_K_Sahifa" pitchFamily="2" charset="-78"/>
              </a:rPr>
              <a:t>9 ـ ذمارة ثيكانةكان لة سةر هيَلَي (أ أً)  بة ثيَوانةى يةكسان لة ذمارةكانى (1 ـ 2 ـ 3 ـ 4 ـ هتد) ديارى دةكةين.</a:t>
            </a:r>
          </a:p>
          <a:p>
            <a:pPr marL="0" indent="0" algn="just">
              <a:buNone/>
            </a:pPr>
            <a:r>
              <a:rPr lang="ar-IQ" dirty="0" smtClean="0">
                <a:cs typeface="Ali_K_Sahifa" pitchFamily="2" charset="-78"/>
              </a:rPr>
              <a:t>10ـ بؤ ديارى كردنى هةر ثليكانةيةك ئةم هةنطاوانة ثيادةدةكريَن كةلة (لوشويَنى قولى يةكةم كة ديارى كراوة رادةكيَشين  لةسةر هيَلَي (أب) بؤ سةر هيَلَى (ج د) دواتر بة هيَلَيَك بؤ خالَى (خ) رادةكيَشين . بة دوو بارة كردنةوةنةى هةنطاوةكان ثةيذةكة تةواو دةبيَت. </a:t>
            </a:r>
          </a:p>
          <a:p>
            <a:pPr marL="0" indent="0" algn="just">
              <a:buNone/>
            </a:pPr>
            <a:endParaRPr lang="en-US" dirty="0">
              <a:cs typeface="Ali_K_Sahifa" pitchFamily="2" charset="-78"/>
            </a:endParaRPr>
          </a:p>
        </p:txBody>
      </p:sp>
      <p:sp>
        <p:nvSpPr>
          <p:cNvPr id="4" name="Slide Number Placeholder 3"/>
          <p:cNvSpPr>
            <a:spLocks noGrp="1"/>
          </p:cNvSpPr>
          <p:nvPr>
            <p:ph type="sldNum" sz="quarter" idx="12"/>
          </p:nvPr>
        </p:nvSpPr>
        <p:spPr/>
        <p:txBody>
          <a:bodyPr/>
          <a:lstStyle/>
          <a:p>
            <a:fld id="{65BFF15C-F698-4E8E-B3DC-8AB73F88D76A}" type="slidenum">
              <a:rPr lang="ar-IQ" smtClean="0"/>
              <a:pPr/>
              <a:t>3</a:t>
            </a:fld>
            <a:endParaRPr lang="ar-IQ"/>
          </a:p>
        </p:txBody>
      </p:sp>
    </p:spTree>
    <p:extLst>
      <p:ext uri="{BB962C8B-B14F-4D97-AF65-F5344CB8AC3E}">
        <p14:creationId xmlns:p14="http://schemas.microsoft.com/office/powerpoint/2010/main" val="3686102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5353919" y="4847370"/>
            <a:ext cx="144016" cy="216024"/>
          </a:xfrm>
        </p:spPr>
        <p:txBody>
          <a:bodyPr/>
          <a:lstStyle/>
          <a:p>
            <a:r>
              <a:rPr lang="ar-IQ" dirty="0"/>
              <a:t>ب</a:t>
            </a:r>
          </a:p>
        </p:txBody>
      </p:sp>
      <p:sp>
        <p:nvSpPr>
          <p:cNvPr id="5" name="Title 1"/>
          <p:cNvSpPr txBox="1">
            <a:spLocks/>
          </p:cNvSpPr>
          <p:nvPr/>
        </p:nvSpPr>
        <p:spPr bwMode="auto">
          <a:xfrm>
            <a:off x="455613" y="273050"/>
            <a:ext cx="82264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lvl1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a:lstStyle>
          <a:p>
            <a:pPr>
              <a:defRPr/>
            </a:pPr>
            <a:r>
              <a:rPr lang="ar-IQ" kern="0" dirty="0" smtClean="0">
                <a:latin typeface="Book Antiqua" panose="02040602050305030304" pitchFamily="18" charset="0"/>
                <a:cs typeface="Ali_K_Sahifa" pitchFamily="2" charset="-78"/>
              </a:rPr>
              <a:t>ثة يذةى رووبينراو</a:t>
            </a:r>
            <a:endParaRPr lang="en-US" kern="0" dirty="0">
              <a:latin typeface="Book Antiqua" panose="02040602050305030304" pitchFamily="18" charset="0"/>
              <a:cs typeface="Ali_K_Sahifa" pitchFamily="2" charset="-78"/>
            </a:endParaRPr>
          </a:p>
        </p:txBody>
      </p:sp>
      <p:cxnSp>
        <p:nvCxnSpPr>
          <p:cNvPr id="6" name="Straight Connector 5"/>
          <p:cNvCxnSpPr/>
          <p:nvPr/>
        </p:nvCxnSpPr>
        <p:spPr>
          <a:xfrm>
            <a:off x="3073400" y="4868863"/>
            <a:ext cx="2233612" cy="0"/>
          </a:xfrm>
          <a:prstGeom prst="line">
            <a:avLst/>
          </a:prstGeom>
          <a:noFill/>
          <a:ln w="9525" cap="flat" cmpd="sng" algn="ctr">
            <a:solidFill>
              <a:srgbClr val="EAEAEA">
                <a:lumMod val="10000"/>
              </a:srgbClr>
            </a:solidFill>
            <a:prstDash val="solid"/>
          </a:ln>
          <a:effectLst/>
        </p:spPr>
      </p:cxnSp>
      <p:cxnSp>
        <p:nvCxnSpPr>
          <p:cNvPr id="7" name="Straight Connector 6"/>
          <p:cNvCxnSpPr/>
          <p:nvPr/>
        </p:nvCxnSpPr>
        <p:spPr>
          <a:xfrm>
            <a:off x="611188" y="1628775"/>
            <a:ext cx="7632700" cy="0"/>
          </a:xfrm>
          <a:prstGeom prst="line">
            <a:avLst/>
          </a:prstGeom>
          <a:noFill/>
          <a:ln w="9525" cap="flat" cmpd="sng" algn="ctr">
            <a:solidFill>
              <a:srgbClr val="B8B8CA">
                <a:lumMod val="20000"/>
                <a:lumOff val="80000"/>
              </a:srgbClr>
            </a:solidFill>
            <a:prstDash val="solid"/>
          </a:ln>
          <a:effectLst/>
        </p:spPr>
      </p:cxnSp>
      <p:cxnSp>
        <p:nvCxnSpPr>
          <p:cNvPr id="8" name="Straight Connector 7"/>
          <p:cNvCxnSpPr/>
          <p:nvPr/>
        </p:nvCxnSpPr>
        <p:spPr>
          <a:xfrm flipV="1">
            <a:off x="3059113" y="4856163"/>
            <a:ext cx="14287" cy="12700"/>
          </a:xfrm>
          <a:prstGeom prst="line">
            <a:avLst/>
          </a:prstGeom>
          <a:noFill/>
          <a:ln w="9525" cap="flat" cmpd="sng" algn="ctr">
            <a:solidFill>
              <a:srgbClr val="00CC66">
                <a:shade val="95000"/>
                <a:satMod val="105000"/>
              </a:srgbClr>
            </a:solidFill>
            <a:prstDash val="solid"/>
          </a:ln>
          <a:effectLst/>
        </p:spPr>
      </p:cxnSp>
      <p:cxnSp>
        <p:nvCxnSpPr>
          <p:cNvPr id="9" name="Straight Connector 8"/>
          <p:cNvCxnSpPr/>
          <p:nvPr/>
        </p:nvCxnSpPr>
        <p:spPr>
          <a:xfrm flipV="1">
            <a:off x="3059113" y="4508500"/>
            <a:ext cx="0" cy="360363"/>
          </a:xfrm>
          <a:prstGeom prst="line">
            <a:avLst/>
          </a:prstGeom>
          <a:noFill/>
          <a:ln w="9525" cap="flat" cmpd="sng" algn="ctr">
            <a:solidFill>
              <a:srgbClr val="00CC66">
                <a:shade val="95000"/>
                <a:satMod val="105000"/>
              </a:srgbClr>
            </a:solidFill>
            <a:prstDash val="solid"/>
          </a:ln>
          <a:effectLst/>
        </p:spPr>
      </p:cxnSp>
      <p:cxnSp>
        <p:nvCxnSpPr>
          <p:cNvPr id="10" name="Straight Connector 9"/>
          <p:cNvCxnSpPr/>
          <p:nvPr/>
        </p:nvCxnSpPr>
        <p:spPr>
          <a:xfrm flipV="1">
            <a:off x="5292725" y="4535488"/>
            <a:ext cx="0" cy="347663"/>
          </a:xfrm>
          <a:prstGeom prst="line">
            <a:avLst/>
          </a:prstGeom>
          <a:noFill/>
          <a:ln w="9525" cap="flat" cmpd="sng" algn="ctr">
            <a:solidFill>
              <a:srgbClr val="00CC66">
                <a:shade val="95000"/>
                <a:satMod val="105000"/>
              </a:srgbClr>
            </a:solidFill>
            <a:prstDash val="solid"/>
          </a:ln>
          <a:effectLst/>
        </p:spPr>
      </p:cxnSp>
      <p:cxnSp>
        <p:nvCxnSpPr>
          <p:cNvPr id="11" name="Straight Connector 10"/>
          <p:cNvCxnSpPr/>
          <p:nvPr/>
        </p:nvCxnSpPr>
        <p:spPr>
          <a:xfrm>
            <a:off x="3059113" y="4508500"/>
            <a:ext cx="2233612" cy="0"/>
          </a:xfrm>
          <a:prstGeom prst="line">
            <a:avLst/>
          </a:prstGeom>
          <a:noFill/>
          <a:ln w="9525" cap="flat" cmpd="sng" algn="ctr">
            <a:solidFill>
              <a:srgbClr val="EAEAEA">
                <a:lumMod val="10000"/>
              </a:srgbClr>
            </a:solidFill>
            <a:prstDash val="solid"/>
          </a:ln>
          <a:effectLst/>
        </p:spPr>
      </p:cxnSp>
      <p:cxnSp>
        <p:nvCxnSpPr>
          <p:cNvPr id="17" name="Straight Connector 16"/>
          <p:cNvCxnSpPr/>
          <p:nvPr/>
        </p:nvCxnSpPr>
        <p:spPr>
          <a:xfrm>
            <a:off x="3059113" y="4868863"/>
            <a:ext cx="504825" cy="0"/>
          </a:xfrm>
          <a:prstGeom prst="line">
            <a:avLst/>
          </a:prstGeom>
          <a:noFill/>
          <a:ln w="9525" cap="flat" cmpd="sng" algn="ctr">
            <a:solidFill>
              <a:srgbClr val="00CC66">
                <a:shade val="95000"/>
                <a:satMod val="105000"/>
              </a:srgbClr>
            </a:solidFill>
            <a:prstDash val="solid"/>
          </a:ln>
          <a:effectLst/>
        </p:spPr>
      </p:cxnSp>
      <p:cxnSp>
        <p:nvCxnSpPr>
          <p:cNvPr id="29" name="Straight Connector 28"/>
          <p:cNvCxnSpPr/>
          <p:nvPr/>
        </p:nvCxnSpPr>
        <p:spPr>
          <a:xfrm>
            <a:off x="3073400" y="3644900"/>
            <a:ext cx="0" cy="0"/>
          </a:xfrm>
          <a:prstGeom prst="line">
            <a:avLst/>
          </a:prstGeom>
          <a:noFill/>
          <a:ln w="9525" cap="flat" cmpd="sng" algn="ctr">
            <a:solidFill>
              <a:srgbClr val="00CC66">
                <a:shade val="95000"/>
                <a:satMod val="105000"/>
              </a:srgbClr>
            </a:solidFill>
            <a:prstDash val="solid"/>
          </a:ln>
          <a:effectLst/>
        </p:spPr>
      </p:cxnSp>
      <p:sp>
        <p:nvSpPr>
          <p:cNvPr id="39" name="Slide Number Placeholder 3"/>
          <p:cNvSpPr txBox="1">
            <a:spLocks/>
          </p:cNvSpPr>
          <p:nvPr/>
        </p:nvSpPr>
        <p:spPr>
          <a:xfrm>
            <a:off x="2797461" y="4311140"/>
            <a:ext cx="190377" cy="365125"/>
          </a:xfrm>
          <a:prstGeom prst="rect">
            <a:avLst/>
          </a:prstGeom>
        </p:spPr>
        <p:txBody>
          <a:bodyPr vert="horz" lIns="0" tIns="0" rIns="0" bIns="0" anchor="b"/>
          <a:lstStyle>
            <a:defPPr>
              <a:defRPr lang="ar-IQ"/>
            </a:defPPr>
            <a:lvl1pPr marL="0" algn="r" defTabSz="914400" rtl="1" eaLnBrk="1" latinLnBrk="0" hangingPunct="1">
              <a:defRPr kumimoji="0" sz="1200" kern="1200">
                <a:solidFill>
                  <a:schemeClr val="tx2">
                    <a:shade val="90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ar-IQ" dirty="0"/>
              <a:t>د</a:t>
            </a:r>
          </a:p>
        </p:txBody>
      </p:sp>
      <p:sp>
        <p:nvSpPr>
          <p:cNvPr id="40" name="Slide Number Placeholder 3"/>
          <p:cNvSpPr txBox="1">
            <a:spLocks/>
          </p:cNvSpPr>
          <p:nvPr/>
        </p:nvSpPr>
        <p:spPr>
          <a:xfrm>
            <a:off x="2857500" y="4838701"/>
            <a:ext cx="172664" cy="233362"/>
          </a:xfrm>
          <a:prstGeom prst="rect">
            <a:avLst/>
          </a:prstGeom>
        </p:spPr>
        <p:txBody>
          <a:bodyPr vert="horz" lIns="0" tIns="0" rIns="0" bIns="0" anchor="b"/>
          <a:lstStyle>
            <a:defPPr>
              <a:defRPr lang="ar-IQ"/>
            </a:defPPr>
            <a:lvl1pPr marL="0" algn="r" defTabSz="914400" rtl="1" eaLnBrk="1" latinLnBrk="0" hangingPunct="1">
              <a:defRPr kumimoji="0" sz="1200" kern="1200">
                <a:solidFill>
                  <a:schemeClr val="tx2">
                    <a:shade val="90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ar-IQ" smtClean="0"/>
              <a:t>أ</a:t>
            </a:r>
            <a:endParaRPr lang="ar-IQ" dirty="0"/>
          </a:p>
        </p:txBody>
      </p:sp>
      <p:sp>
        <p:nvSpPr>
          <p:cNvPr id="42" name="TextBox 41"/>
          <p:cNvSpPr txBox="1"/>
          <p:nvPr/>
        </p:nvSpPr>
        <p:spPr>
          <a:xfrm>
            <a:off x="5217541" y="4363804"/>
            <a:ext cx="338336" cy="369332"/>
          </a:xfrm>
          <a:prstGeom prst="rect">
            <a:avLst/>
          </a:prstGeom>
          <a:noFill/>
        </p:spPr>
        <p:txBody>
          <a:bodyPr wrap="square" rtlCol="0">
            <a:spAutoFit/>
          </a:bodyPr>
          <a:lstStyle/>
          <a:p>
            <a:r>
              <a:rPr lang="ar-IQ" dirty="0"/>
              <a:t>ج</a:t>
            </a:r>
            <a:endParaRPr lang="en-US" dirty="0"/>
          </a:p>
        </p:txBody>
      </p:sp>
      <p:sp>
        <p:nvSpPr>
          <p:cNvPr id="44" name="Slide Number Placeholder 3"/>
          <p:cNvSpPr txBox="1">
            <a:spLocks/>
          </p:cNvSpPr>
          <p:nvPr/>
        </p:nvSpPr>
        <p:spPr>
          <a:xfrm>
            <a:off x="4793877" y="5021263"/>
            <a:ext cx="762000" cy="365125"/>
          </a:xfrm>
          <a:prstGeom prst="rect">
            <a:avLst/>
          </a:prstGeom>
        </p:spPr>
        <p:txBody>
          <a:bodyPr vert="horz" lIns="0" tIns="0" rIns="0" bIns="0" anchor="b"/>
          <a:lstStyle>
            <a:defPPr>
              <a:defRPr lang="ar-IQ"/>
            </a:defPPr>
            <a:lvl1pPr marL="0" algn="r" defTabSz="914400" rtl="1" eaLnBrk="1" latinLnBrk="0" hangingPunct="1">
              <a:defRPr kumimoji="0" sz="1200" kern="1200">
                <a:solidFill>
                  <a:schemeClr val="tx2">
                    <a:shade val="90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lang="ar-IQ" dirty="0"/>
          </a:p>
        </p:txBody>
      </p:sp>
      <p:cxnSp>
        <p:nvCxnSpPr>
          <p:cNvPr id="46" name="Straight Connector 45"/>
          <p:cNvCxnSpPr/>
          <p:nvPr/>
        </p:nvCxnSpPr>
        <p:spPr>
          <a:xfrm>
            <a:off x="611560" y="1628800"/>
            <a:ext cx="7632848" cy="0"/>
          </a:xfrm>
          <a:prstGeom prst="line">
            <a:avLst/>
          </a:prstGeom>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7596336" y="1176789"/>
            <a:ext cx="314510" cy="369332"/>
          </a:xfrm>
          <a:prstGeom prst="rect">
            <a:avLst/>
          </a:prstGeom>
          <a:noFill/>
        </p:spPr>
        <p:txBody>
          <a:bodyPr wrap="none" rtlCol="0">
            <a:spAutoFit/>
          </a:bodyPr>
          <a:lstStyle/>
          <a:p>
            <a:r>
              <a:rPr lang="ar-IQ" dirty="0" smtClean="0"/>
              <a:t>خ</a:t>
            </a:r>
            <a:endParaRPr lang="en-US" dirty="0"/>
          </a:p>
        </p:txBody>
      </p:sp>
      <p:sp>
        <p:nvSpPr>
          <p:cNvPr id="48" name="TextBox 47"/>
          <p:cNvSpPr txBox="1"/>
          <p:nvPr/>
        </p:nvSpPr>
        <p:spPr>
          <a:xfrm>
            <a:off x="451528" y="1216981"/>
            <a:ext cx="319319" cy="369332"/>
          </a:xfrm>
          <a:prstGeom prst="rect">
            <a:avLst/>
          </a:prstGeom>
          <a:noFill/>
        </p:spPr>
        <p:txBody>
          <a:bodyPr wrap="none" rtlCol="0">
            <a:spAutoFit/>
          </a:bodyPr>
          <a:lstStyle/>
          <a:p>
            <a:r>
              <a:rPr lang="ar-IQ" dirty="0" smtClean="0"/>
              <a:t>ق</a:t>
            </a:r>
            <a:endParaRPr lang="en-US" dirty="0"/>
          </a:p>
        </p:txBody>
      </p:sp>
    </p:spTree>
    <p:extLst>
      <p:ext uri="{BB962C8B-B14F-4D97-AF65-F5344CB8AC3E}">
        <p14:creationId xmlns:p14="http://schemas.microsoft.com/office/powerpoint/2010/main" val="1561119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5BFF15C-F698-4E8E-B3DC-8AB73F88D76A}" type="slidenum">
              <a:rPr lang="ar-IQ" smtClean="0"/>
              <a:pPr/>
              <a:t>5</a:t>
            </a:fld>
            <a:endParaRPr lang="ar-IQ"/>
          </a:p>
        </p:txBody>
      </p:sp>
      <p:sp>
        <p:nvSpPr>
          <p:cNvPr id="5" name="Slide Number Placeholder 3"/>
          <p:cNvSpPr txBox="1">
            <a:spLocks/>
          </p:cNvSpPr>
          <p:nvPr/>
        </p:nvSpPr>
        <p:spPr>
          <a:xfrm>
            <a:off x="5353919" y="4847370"/>
            <a:ext cx="144016" cy="216024"/>
          </a:xfrm>
          <a:prstGeom prst="rect">
            <a:avLst/>
          </a:prstGeom>
        </p:spPr>
        <p:txBody>
          <a:bodyPr vert="horz" lIns="0" tIns="0" rIns="0" bIns="0" anchor="b"/>
          <a:lstStyle>
            <a:defPPr>
              <a:defRPr lang="ar-IQ"/>
            </a:defPPr>
            <a:lvl1pPr marL="0" algn="r" defTabSz="914400" rtl="1" eaLnBrk="1" latinLnBrk="0" hangingPunct="1">
              <a:defRPr kumimoji="0" sz="1200" kern="1200">
                <a:solidFill>
                  <a:schemeClr val="tx2">
                    <a:shade val="90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ar-IQ" smtClean="0"/>
              <a:t>ب</a:t>
            </a:r>
            <a:endParaRPr lang="ar-IQ" dirty="0"/>
          </a:p>
        </p:txBody>
      </p:sp>
      <p:sp>
        <p:nvSpPr>
          <p:cNvPr id="6" name="Title 1"/>
          <p:cNvSpPr txBox="1">
            <a:spLocks/>
          </p:cNvSpPr>
          <p:nvPr/>
        </p:nvSpPr>
        <p:spPr bwMode="auto">
          <a:xfrm>
            <a:off x="455613" y="273050"/>
            <a:ext cx="82264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lvl1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a:lstStyle>
          <a:p>
            <a:pPr>
              <a:defRPr/>
            </a:pPr>
            <a:r>
              <a:rPr lang="ar-IQ" kern="0" dirty="0" smtClean="0">
                <a:latin typeface="Book Antiqua" panose="02040602050305030304" pitchFamily="18" charset="0"/>
                <a:cs typeface="Ali_K_Sahifa" pitchFamily="2" charset="-78"/>
              </a:rPr>
              <a:t>ثة يذةى رووبينراو</a:t>
            </a:r>
            <a:endParaRPr lang="en-US" kern="0" dirty="0">
              <a:latin typeface="Book Antiqua" panose="02040602050305030304" pitchFamily="18" charset="0"/>
              <a:cs typeface="Ali_K_Sahifa" pitchFamily="2" charset="-78"/>
            </a:endParaRPr>
          </a:p>
        </p:txBody>
      </p:sp>
      <p:cxnSp>
        <p:nvCxnSpPr>
          <p:cNvPr id="7" name="Straight Connector 6"/>
          <p:cNvCxnSpPr/>
          <p:nvPr/>
        </p:nvCxnSpPr>
        <p:spPr>
          <a:xfrm>
            <a:off x="3073400" y="4868863"/>
            <a:ext cx="2233612" cy="0"/>
          </a:xfrm>
          <a:prstGeom prst="line">
            <a:avLst/>
          </a:prstGeom>
          <a:noFill/>
          <a:ln w="9525" cap="flat" cmpd="sng" algn="ctr">
            <a:solidFill>
              <a:srgbClr val="EAEAEA">
                <a:lumMod val="10000"/>
              </a:srgbClr>
            </a:solidFill>
            <a:prstDash val="solid"/>
          </a:ln>
          <a:effectLst/>
        </p:spPr>
      </p:cxnSp>
      <p:cxnSp>
        <p:nvCxnSpPr>
          <p:cNvPr id="8" name="Straight Connector 7"/>
          <p:cNvCxnSpPr/>
          <p:nvPr/>
        </p:nvCxnSpPr>
        <p:spPr>
          <a:xfrm>
            <a:off x="611188" y="1628775"/>
            <a:ext cx="7632700" cy="0"/>
          </a:xfrm>
          <a:prstGeom prst="line">
            <a:avLst/>
          </a:prstGeom>
          <a:noFill/>
          <a:ln w="9525" cap="flat" cmpd="sng" algn="ctr">
            <a:solidFill>
              <a:srgbClr val="B8B8CA">
                <a:lumMod val="20000"/>
                <a:lumOff val="80000"/>
              </a:srgbClr>
            </a:solidFill>
            <a:prstDash val="solid"/>
          </a:ln>
          <a:effectLst/>
        </p:spPr>
      </p:cxnSp>
      <p:cxnSp>
        <p:nvCxnSpPr>
          <p:cNvPr id="9" name="Straight Connector 8"/>
          <p:cNvCxnSpPr/>
          <p:nvPr/>
        </p:nvCxnSpPr>
        <p:spPr>
          <a:xfrm flipV="1">
            <a:off x="3059113" y="4856163"/>
            <a:ext cx="14287" cy="12700"/>
          </a:xfrm>
          <a:prstGeom prst="line">
            <a:avLst/>
          </a:prstGeom>
          <a:noFill/>
          <a:ln w="9525" cap="flat" cmpd="sng" algn="ctr">
            <a:solidFill>
              <a:srgbClr val="00CC66">
                <a:shade val="95000"/>
                <a:satMod val="105000"/>
              </a:srgbClr>
            </a:solidFill>
            <a:prstDash val="solid"/>
          </a:ln>
          <a:effectLst/>
        </p:spPr>
      </p:cxnSp>
      <p:cxnSp>
        <p:nvCxnSpPr>
          <p:cNvPr id="10" name="Straight Connector 9"/>
          <p:cNvCxnSpPr/>
          <p:nvPr/>
        </p:nvCxnSpPr>
        <p:spPr>
          <a:xfrm flipV="1">
            <a:off x="3059113" y="4508500"/>
            <a:ext cx="0" cy="360363"/>
          </a:xfrm>
          <a:prstGeom prst="line">
            <a:avLst/>
          </a:prstGeom>
          <a:noFill/>
          <a:ln w="9525" cap="flat" cmpd="sng" algn="ctr">
            <a:solidFill>
              <a:srgbClr val="00CC66">
                <a:shade val="95000"/>
                <a:satMod val="105000"/>
              </a:srgbClr>
            </a:solidFill>
            <a:prstDash val="solid"/>
          </a:ln>
          <a:effectLst/>
        </p:spPr>
      </p:cxnSp>
      <p:cxnSp>
        <p:nvCxnSpPr>
          <p:cNvPr id="11" name="Straight Connector 10"/>
          <p:cNvCxnSpPr/>
          <p:nvPr/>
        </p:nvCxnSpPr>
        <p:spPr>
          <a:xfrm flipV="1">
            <a:off x="5292725" y="4535488"/>
            <a:ext cx="0" cy="347663"/>
          </a:xfrm>
          <a:prstGeom prst="line">
            <a:avLst/>
          </a:prstGeom>
          <a:noFill/>
          <a:ln w="9525" cap="flat" cmpd="sng" algn="ctr">
            <a:solidFill>
              <a:srgbClr val="00CC66">
                <a:shade val="95000"/>
                <a:satMod val="105000"/>
              </a:srgbClr>
            </a:solidFill>
            <a:prstDash val="solid"/>
          </a:ln>
          <a:effectLst/>
        </p:spPr>
      </p:cxnSp>
      <p:cxnSp>
        <p:nvCxnSpPr>
          <p:cNvPr id="12" name="Straight Connector 11"/>
          <p:cNvCxnSpPr/>
          <p:nvPr/>
        </p:nvCxnSpPr>
        <p:spPr>
          <a:xfrm flipV="1">
            <a:off x="3059113" y="4493702"/>
            <a:ext cx="2247899" cy="14798"/>
          </a:xfrm>
          <a:prstGeom prst="line">
            <a:avLst/>
          </a:prstGeom>
          <a:noFill/>
          <a:ln w="9525" cap="flat" cmpd="sng" algn="ctr">
            <a:solidFill>
              <a:srgbClr val="EAEAEA">
                <a:lumMod val="10000"/>
              </a:srgbClr>
            </a:solidFill>
            <a:prstDash val="solid"/>
          </a:ln>
          <a:effectLst/>
        </p:spPr>
      </p:cxnSp>
      <p:cxnSp>
        <p:nvCxnSpPr>
          <p:cNvPr id="13" name="Straight Connector 12"/>
          <p:cNvCxnSpPr/>
          <p:nvPr/>
        </p:nvCxnSpPr>
        <p:spPr>
          <a:xfrm>
            <a:off x="3059113" y="4868863"/>
            <a:ext cx="504825" cy="0"/>
          </a:xfrm>
          <a:prstGeom prst="line">
            <a:avLst/>
          </a:prstGeom>
          <a:noFill/>
          <a:ln w="9525" cap="flat" cmpd="sng" algn="ctr">
            <a:solidFill>
              <a:srgbClr val="00CC66">
                <a:shade val="95000"/>
                <a:satMod val="105000"/>
              </a:srgbClr>
            </a:solidFill>
            <a:prstDash val="solid"/>
          </a:ln>
          <a:effectLst/>
        </p:spPr>
      </p:cxnSp>
      <p:cxnSp>
        <p:nvCxnSpPr>
          <p:cNvPr id="14" name="Straight Connector 13"/>
          <p:cNvCxnSpPr/>
          <p:nvPr/>
        </p:nvCxnSpPr>
        <p:spPr>
          <a:xfrm>
            <a:off x="3073400" y="3644900"/>
            <a:ext cx="0" cy="0"/>
          </a:xfrm>
          <a:prstGeom prst="line">
            <a:avLst/>
          </a:prstGeom>
          <a:noFill/>
          <a:ln w="9525" cap="flat" cmpd="sng" algn="ctr">
            <a:solidFill>
              <a:srgbClr val="00CC66">
                <a:shade val="95000"/>
                <a:satMod val="105000"/>
              </a:srgbClr>
            </a:solidFill>
            <a:prstDash val="solid"/>
          </a:ln>
          <a:effectLst/>
        </p:spPr>
      </p:cxnSp>
      <p:sp>
        <p:nvSpPr>
          <p:cNvPr id="15" name="Slide Number Placeholder 3"/>
          <p:cNvSpPr txBox="1">
            <a:spLocks/>
          </p:cNvSpPr>
          <p:nvPr/>
        </p:nvSpPr>
        <p:spPr>
          <a:xfrm>
            <a:off x="2797461" y="4311140"/>
            <a:ext cx="190377" cy="365125"/>
          </a:xfrm>
          <a:prstGeom prst="rect">
            <a:avLst/>
          </a:prstGeom>
        </p:spPr>
        <p:txBody>
          <a:bodyPr vert="horz" lIns="0" tIns="0" rIns="0" bIns="0" anchor="b"/>
          <a:lstStyle>
            <a:defPPr>
              <a:defRPr lang="ar-IQ"/>
            </a:defPPr>
            <a:lvl1pPr marL="0" algn="r" defTabSz="914400" rtl="1" eaLnBrk="1" latinLnBrk="0" hangingPunct="1">
              <a:defRPr kumimoji="0" sz="1200" kern="1200">
                <a:solidFill>
                  <a:schemeClr val="tx2">
                    <a:shade val="90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ar-IQ" dirty="0"/>
              <a:t>د</a:t>
            </a:r>
          </a:p>
        </p:txBody>
      </p:sp>
      <p:sp>
        <p:nvSpPr>
          <p:cNvPr id="16" name="Slide Number Placeholder 3"/>
          <p:cNvSpPr txBox="1">
            <a:spLocks/>
          </p:cNvSpPr>
          <p:nvPr/>
        </p:nvSpPr>
        <p:spPr>
          <a:xfrm>
            <a:off x="2857500" y="4838701"/>
            <a:ext cx="172664" cy="233362"/>
          </a:xfrm>
          <a:prstGeom prst="rect">
            <a:avLst/>
          </a:prstGeom>
        </p:spPr>
        <p:txBody>
          <a:bodyPr vert="horz" lIns="0" tIns="0" rIns="0" bIns="0" anchor="b"/>
          <a:lstStyle>
            <a:defPPr>
              <a:defRPr lang="ar-IQ"/>
            </a:defPPr>
            <a:lvl1pPr marL="0" algn="r" defTabSz="914400" rtl="1" eaLnBrk="1" latinLnBrk="0" hangingPunct="1">
              <a:defRPr kumimoji="0" sz="1200" kern="1200">
                <a:solidFill>
                  <a:schemeClr val="tx2">
                    <a:shade val="90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ar-IQ" smtClean="0"/>
              <a:t>أ</a:t>
            </a:r>
            <a:endParaRPr lang="ar-IQ" dirty="0"/>
          </a:p>
        </p:txBody>
      </p:sp>
      <p:sp>
        <p:nvSpPr>
          <p:cNvPr id="17" name="TextBox 16"/>
          <p:cNvSpPr txBox="1"/>
          <p:nvPr/>
        </p:nvSpPr>
        <p:spPr>
          <a:xfrm>
            <a:off x="5217541" y="4363804"/>
            <a:ext cx="338336" cy="369332"/>
          </a:xfrm>
          <a:prstGeom prst="rect">
            <a:avLst/>
          </a:prstGeom>
          <a:noFill/>
        </p:spPr>
        <p:txBody>
          <a:bodyPr wrap="square" rtlCol="0">
            <a:spAutoFit/>
          </a:bodyPr>
          <a:lstStyle/>
          <a:p>
            <a:r>
              <a:rPr lang="ar-IQ" dirty="0"/>
              <a:t>ج</a:t>
            </a:r>
            <a:endParaRPr lang="en-US" dirty="0"/>
          </a:p>
        </p:txBody>
      </p:sp>
      <p:sp>
        <p:nvSpPr>
          <p:cNvPr id="18" name="Slide Number Placeholder 3"/>
          <p:cNvSpPr txBox="1">
            <a:spLocks/>
          </p:cNvSpPr>
          <p:nvPr/>
        </p:nvSpPr>
        <p:spPr>
          <a:xfrm>
            <a:off x="4793877" y="5021263"/>
            <a:ext cx="762000" cy="365125"/>
          </a:xfrm>
          <a:prstGeom prst="rect">
            <a:avLst/>
          </a:prstGeom>
        </p:spPr>
        <p:txBody>
          <a:bodyPr vert="horz" lIns="0" tIns="0" rIns="0" bIns="0" anchor="b"/>
          <a:lstStyle>
            <a:defPPr>
              <a:defRPr lang="ar-IQ"/>
            </a:defPPr>
            <a:lvl1pPr marL="0" algn="r" defTabSz="914400" rtl="1" eaLnBrk="1" latinLnBrk="0" hangingPunct="1">
              <a:defRPr kumimoji="0" sz="1200" kern="1200">
                <a:solidFill>
                  <a:schemeClr val="tx2">
                    <a:shade val="90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lang="ar-IQ" dirty="0"/>
          </a:p>
        </p:txBody>
      </p:sp>
      <p:cxnSp>
        <p:nvCxnSpPr>
          <p:cNvPr id="19" name="Straight Connector 18"/>
          <p:cNvCxnSpPr/>
          <p:nvPr/>
        </p:nvCxnSpPr>
        <p:spPr>
          <a:xfrm>
            <a:off x="611560" y="1628800"/>
            <a:ext cx="7632848"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7596336" y="1176789"/>
            <a:ext cx="314510" cy="369332"/>
          </a:xfrm>
          <a:prstGeom prst="rect">
            <a:avLst/>
          </a:prstGeom>
          <a:noFill/>
        </p:spPr>
        <p:txBody>
          <a:bodyPr wrap="none" rtlCol="0">
            <a:spAutoFit/>
          </a:bodyPr>
          <a:lstStyle/>
          <a:p>
            <a:r>
              <a:rPr lang="ar-IQ" dirty="0" smtClean="0"/>
              <a:t>خ</a:t>
            </a:r>
            <a:endParaRPr lang="en-US" dirty="0"/>
          </a:p>
        </p:txBody>
      </p:sp>
      <p:sp>
        <p:nvSpPr>
          <p:cNvPr id="21" name="TextBox 20"/>
          <p:cNvSpPr txBox="1"/>
          <p:nvPr/>
        </p:nvSpPr>
        <p:spPr>
          <a:xfrm>
            <a:off x="451528" y="1216981"/>
            <a:ext cx="319319" cy="369332"/>
          </a:xfrm>
          <a:prstGeom prst="rect">
            <a:avLst/>
          </a:prstGeom>
          <a:noFill/>
        </p:spPr>
        <p:txBody>
          <a:bodyPr wrap="none" rtlCol="0">
            <a:spAutoFit/>
          </a:bodyPr>
          <a:lstStyle/>
          <a:p>
            <a:r>
              <a:rPr lang="ar-IQ" dirty="0" smtClean="0"/>
              <a:t>ق</a:t>
            </a:r>
            <a:endParaRPr lang="en-US" dirty="0"/>
          </a:p>
        </p:txBody>
      </p:sp>
      <p:cxnSp>
        <p:nvCxnSpPr>
          <p:cNvPr id="23" name="Straight Connector 22"/>
          <p:cNvCxnSpPr>
            <a:endCxn id="17" idx="1"/>
          </p:cNvCxnSpPr>
          <p:nvPr/>
        </p:nvCxnSpPr>
        <p:spPr>
          <a:xfrm flipH="1">
            <a:off x="5217541" y="1628494"/>
            <a:ext cx="2707152" cy="2919976"/>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5246646" y="1728916"/>
            <a:ext cx="2617789" cy="319146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3043855" y="1652392"/>
            <a:ext cx="4866991" cy="3244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3029487" y="1625404"/>
            <a:ext cx="4923007" cy="291008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8857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5BFF15C-F698-4E8E-B3DC-8AB73F88D76A}" type="slidenum">
              <a:rPr lang="ar-IQ" smtClean="0"/>
              <a:pPr/>
              <a:t>6</a:t>
            </a:fld>
            <a:endParaRPr lang="ar-IQ"/>
          </a:p>
        </p:txBody>
      </p:sp>
      <p:sp>
        <p:nvSpPr>
          <p:cNvPr id="5" name="Slide Number Placeholder 3"/>
          <p:cNvSpPr txBox="1">
            <a:spLocks/>
          </p:cNvSpPr>
          <p:nvPr/>
        </p:nvSpPr>
        <p:spPr>
          <a:xfrm>
            <a:off x="7924800" y="6356350"/>
            <a:ext cx="762000" cy="365125"/>
          </a:xfrm>
          <a:prstGeom prst="rect">
            <a:avLst/>
          </a:prstGeom>
        </p:spPr>
        <p:txBody>
          <a:bodyPr vert="horz" lIns="0" tIns="0" rIns="0" bIns="0" anchor="b"/>
          <a:lstStyle>
            <a:defPPr>
              <a:defRPr lang="ar-IQ"/>
            </a:defPPr>
            <a:lvl1pPr marL="0" algn="r" defTabSz="914400" rtl="1" eaLnBrk="1" latinLnBrk="0" hangingPunct="1">
              <a:defRPr kumimoji="0" sz="1200" kern="1200">
                <a:solidFill>
                  <a:schemeClr val="tx2">
                    <a:shade val="90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fld id="{65BFF15C-F698-4E8E-B3DC-8AB73F88D76A}" type="slidenum">
              <a:rPr lang="ar-IQ" smtClean="0"/>
              <a:pPr/>
              <a:t>6</a:t>
            </a:fld>
            <a:endParaRPr lang="ar-IQ"/>
          </a:p>
        </p:txBody>
      </p:sp>
      <p:sp>
        <p:nvSpPr>
          <p:cNvPr id="6" name="Slide Number Placeholder 3"/>
          <p:cNvSpPr txBox="1">
            <a:spLocks/>
          </p:cNvSpPr>
          <p:nvPr/>
        </p:nvSpPr>
        <p:spPr>
          <a:xfrm>
            <a:off x="5353919" y="4847370"/>
            <a:ext cx="144016" cy="216024"/>
          </a:xfrm>
          <a:prstGeom prst="rect">
            <a:avLst/>
          </a:prstGeom>
        </p:spPr>
        <p:txBody>
          <a:bodyPr vert="horz" lIns="0" tIns="0" rIns="0" bIns="0" anchor="b"/>
          <a:lstStyle>
            <a:defPPr>
              <a:defRPr lang="ar-IQ"/>
            </a:defPPr>
            <a:lvl1pPr marL="0" algn="r" defTabSz="914400" rtl="1" eaLnBrk="1" latinLnBrk="0" hangingPunct="1">
              <a:defRPr kumimoji="0" sz="1200" kern="1200">
                <a:solidFill>
                  <a:schemeClr val="tx2">
                    <a:shade val="90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ar-IQ" smtClean="0"/>
              <a:t>ب</a:t>
            </a:r>
            <a:endParaRPr lang="ar-IQ" dirty="0"/>
          </a:p>
        </p:txBody>
      </p:sp>
      <p:sp>
        <p:nvSpPr>
          <p:cNvPr id="7" name="Title 1"/>
          <p:cNvSpPr txBox="1">
            <a:spLocks/>
          </p:cNvSpPr>
          <p:nvPr/>
        </p:nvSpPr>
        <p:spPr bwMode="auto">
          <a:xfrm>
            <a:off x="455613" y="273050"/>
            <a:ext cx="82264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lvl1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a:lstStyle>
          <a:p>
            <a:pPr>
              <a:defRPr/>
            </a:pPr>
            <a:r>
              <a:rPr lang="ar-IQ" kern="0" dirty="0" smtClean="0">
                <a:latin typeface="Book Antiqua" panose="02040602050305030304" pitchFamily="18" charset="0"/>
                <a:cs typeface="Ali_K_Sahifa" pitchFamily="2" charset="-78"/>
              </a:rPr>
              <a:t>ثة يذةى رووبينراو</a:t>
            </a:r>
            <a:endParaRPr lang="en-US" kern="0" dirty="0">
              <a:latin typeface="Book Antiqua" panose="02040602050305030304" pitchFamily="18" charset="0"/>
              <a:cs typeface="Ali_K_Sahifa" pitchFamily="2" charset="-78"/>
            </a:endParaRPr>
          </a:p>
        </p:txBody>
      </p:sp>
      <p:cxnSp>
        <p:nvCxnSpPr>
          <p:cNvPr id="8" name="Straight Connector 7"/>
          <p:cNvCxnSpPr/>
          <p:nvPr/>
        </p:nvCxnSpPr>
        <p:spPr>
          <a:xfrm>
            <a:off x="3073400" y="4868863"/>
            <a:ext cx="2233612" cy="0"/>
          </a:xfrm>
          <a:prstGeom prst="line">
            <a:avLst/>
          </a:prstGeom>
          <a:noFill/>
          <a:ln w="9525" cap="flat" cmpd="sng" algn="ctr">
            <a:solidFill>
              <a:srgbClr val="EAEAEA">
                <a:lumMod val="10000"/>
              </a:srgbClr>
            </a:solidFill>
            <a:prstDash val="solid"/>
          </a:ln>
          <a:effectLst/>
        </p:spPr>
      </p:cxnSp>
      <p:cxnSp>
        <p:nvCxnSpPr>
          <p:cNvPr id="9" name="Straight Connector 8"/>
          <p:cNvCxnSpPr/>
          <p:nvPr/>
        </p:nvCxnSpPr>
        <p:spPr>
          <a:xfrm>
            <a:off x="611188" y="1628775"/>
            <a:ext cx="7632700" cy="0"/>
          </a:xfrm>
          <a:prstGeom prst="line">
            <a:avLst/>
          </a:prstGeom>
          <a:noFill/>
          <a:ln w="9525" cap="flat" cmpd="sng" algn="ctr">
            <a:solidFill>
              <a:srgbClr val="B8B8CA">
                <a:lumMod val="20000"/>
                <a:lumOff val="80000"/>
              </a:srgbClr>
            </a:solidFill>
            <a:prstDash val="solid"/>
          </a:ln>
          <a:effectLst/>
        </p:spPr>
      </p:cxnSp>
      <p:cxnSp>
        <p:nvCxnSpPr>
          <p:cNvPr id="10" name="Straight Connector 9"/>
          <p:cNvCxnSpPr/>
          <p:nvPr/>
        </p:nvCxnSpPr>
        <p:spPr>
          <a:xfrm flipV="1">
            <a:off x="3059113" y="4856163"/>
            <a:ext cx="14287" cy="12700"/>
          </a:xfrm>
          <a:prstGeom prst="line">
            <a:avLst/>
          </a:prstGeom>
          <a:noFill/>
          <a:ln w="9525" cap="flat" cmpd="sng" algn="ctr">
            <a:solidFill>
              <a:srgbClr val="00CC66">
                <a:shade val="95000"/>
                <a:satMod val="105000"/>
              </a:srgbClr>
            </a:solidFill>
            <a:prstDash val="solid"/>
          </a:ln>
          <a:effectLst/>
        </p:spPr>
      </p:cxnSp>
      <p:cxnSp>
        <p:nvCxnSpPr>
          <p:cNvPr id="11" name="Straight Connector 10"/>
          <p:cNvCxnSpPr/>
          <p:nvPr/>
        </p:nvCxnSpPr>
        <p:spPr>
          <a:xfrm flipV="1">
            <a:off x="3059113" y="4508500"/>
            <a:ext cx="0" cy="360363"/>
          </a:xfrm>
          <a:prstGeom prst="line">
            <a:avLst/>
          </a:prstGeom>
          <a:noFill/>
          <a:ln w="9525" cap="flat" cmpd="sng" algn="ctr">
            <a:solidFill>
              <a:srgbClr val="00CC66">
                <a:shade val="95000"/>
                <a:satMod val="105000"/>
              </a:srgbClr>
            </a:solidFill>
            <a:prstDash val="solid"/>
          </a:ln>
          <a:effectLst/>
        </p:spPr>
      </p:cxnSp>
      <p:cxnSp>
        <p:nvCxnSpPr>
          <p:cNvPr id="12" name="Straight Connector 11"/>
          <p:cNvCxnSpPr/>
          <p:nvPr/>
        </p:nvCxnSpPr>
        <p:spPr>
          <a:xfrm flipV="1">
            <a:off x="5292725" y="4535488"/>
            <a:ext cx="0" cy="347663"/>
          </a:xfrm>
          <a:prstGeom prst="line">
            <a:avLst/>
          </a:prstGeom>
          <a:noFill/>
          <a:ln w="9525" cap="flat" cmpd="sng" algn="ctr">
            <a:solidFill>
              <a:srgbClr val="00CC66">
                <a:shade val="95000"/>
                <a:satMod val="105000"/>
              </a:srgbClr>
            </a:solidFill>
            <a:prstDash val="solid"/>
          </a:ln>
          <a:effectLst/>
        </p:spPr>
      </p:cxnSp>
      <p:cxnSp>
        <p:nvCxnSpPr>
          <p:cNvPr id="13" name="Straight Connector 12"/>
          <p:cNvCxnSpPr/>
          <p:nvPr/>
        </p:nvCxnSpPr>
        <p:spPr>
          <a:xfrm flipV="1">
            <a:off x="3059113" y="4493702"/>
            <a:ext cx="2247899" cy="14798"/>
          </a:xfrm>
          <a:prstGeom prst="line">
            <a:avLst/>
          </a:prstGeom>
          <a:noFill/>
          <a:ln w="9525" cap="flat" cmpd="sng" algn="ctr">
            <a:solidFill>
              <a:srgbClr val="EAEAEA">
                <a:lumMod val="10000"/>
              </a:srgbClr>
            </a:solidFill>
            <a:prstDash val="solid"/>
          </a:ln>
          <a:effectLst/>
        </p:spPr>
      </p:cxnSp>
      <p:cxnSp>
        <p:nvCxnSpPr>
          <p:cNvPr id="14" name="Straight Connector 13"/>
          <p:cNvCxnSpPr/>
          <p:nvPr/>
        </p:nvCxnSpPr>
        <p:spPr>
          <a:xfrm>
            <a:off x="3059113" y="4868863"/>
            <a:ext cx="504825" cy="0"/>
          </a:xfrm>
          <a:prstGeom prst="line">
            <a:avLst/>
          </a:prstGeom>
          <a:noFill/>
          <a:ln w="9525" cap="flat" cmpd="sng" algn="ctr">
            <a:solidFill>
              <a:srgbClr val="00CC66">
                <a:shade val="95000"/>
                <a:satMod val="105000"/>
              </a:srgbClr>
            </a:solidFill>
            <a:prstDash val="solid"/>
          </a:ln>
          <a:effectLst/>
        </p:spPr>
      </p:cxnSp>
      <p:cxnSp>
        <p:nvCxnSpPr>
          <p:cNvPr id="15" name="Straight Connector 14"/>
          <p:cNvCxnSpPr/>
          <p:nvPr/>
        </p:nvCxnSpPr>
        <p:spPr>
          <a:xfrm>
            <a:off x="3073400" y="3644900"/>
            <a:ext cx="0" cy="0"/>
          </a:xfrm>
          <a:prstGeom prst="line">
            <a:avLst/>
          </a:prstGeom>
          <a:noFill/>
          <a:ln w="9525" cap="flat" cmpd="sng" algn="ctr">
            <a:solidFill>
              <a:srgbClr val="00CC66">
                <a:shade val="95000"/>
                <a:satMod val="105000"/>
              </a:srgbClr>
            </a:solidFill>
            <a:prstDash val="solid"/>
          </a:ln>
          <a:effectLst/>
        </p:spPr>
      </p:cxnSp>
      <p:sp>
        <p:nvSpPr>
          <p:cNvPr id="16" name="Slide Number Placeholder 3"/>
          <p:cNvSpPr txBox="1">
            <a:spLocks/>
          </p:cNvSpPr>
          <p:nvPr/>
        </p:nvSpPr>
        <p:spPr>
          <a:xfrm>
            <a:off x="2797461" y="4311140"/>
            <a:ext cx="190377" cy="365125"/>
          </a:xfrm>
          <a:prstGeom prst="rect">
            <a:avLst/>
          </a:prstGeom>
        </p:spPr>
        <p:txBody>
          <a:bodyPr vert="horz" lIns="0" tIns="0" rIns="0" bIns="0" anchor="b"/>
          <a:lstStyle>
            <a:defPPr>
              <a:defRPr lang="ar-IQ"/>
            </a:defPPr>
            <a:lvl1pPr marL="0" algn="r" defTabSz="914400" rtl="1" eaLnBrk="1" latinLnBrk="0" hangingPunct="1">
              <a:defRPr kumimoji="0" sz="1200" kern="1200">
                <a:solidFill>
                  <a:schemeClr val="tx2">
                    <a:shade val="90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ar-IQ" dirty="0"/>
              <a:t>د</a:t>
            </a:r>
          </a:p>
        </p:txBody>
      </p:sp>
      <p:sp>
        <p:nvSpPr>
          <p:cNvPr id="17" name="Slide Number Placeholder 3"/>
          <p:cNvSpPr txBox="1">
            <a:spLocks/>
          </p:cNvSpPr>
          <p:nvPr/>
        </p:nvSpPr>
        <p:spPr>
          <a:xfrm>
            <a:off x="2857500" y="4838701"/>
            <a:ext cx="172664" cy="233362"/>
          </a:xfrm>
          <a:prstGeom prst="rect">
            <a:avLst/>
          </a:prstGeom>
        </p:spPr>
        <p:txBody>
          <a:bodyPr vert="horz" lIns="0" tIns="0" rIns="0" bIns="0" anchor="b"/>
          <a:lstStyle>
            <a:defPPr>
              <a:defRPr lang="ar-IQ"/>
            </a:defPPr>
            <a:lvl1pPr marL="0" algn="r" defTabSz="914400" rtl="1" eaLnBrk="1" latinLnBrk="0" hangingPunct="1">
              <a:defRPr kumimoji="0" sz="1200" kern="1200">
                <a:solidFill>
                  <a:schemeClr val="tx2">
                    <a:shade val="90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ar-IQ" smtClean="0"/>
              <a:t>أ</a:t>
            </a:r>
            <a:endParaRPr lang="ar-IQ" dirty="0"/>
          </a:p>
        </p:txBody>
      </p:sp>
      <p:sp>
        <p:nvSpPr>
          <p:cNvPr id="18" name="TextBox 17"/>
          <p:cNvSpPr txBox="1"/>
          <p:nvPr/>
        </p:nvSpPr>
        <p:spPr>
          <a:xfrm>
            <a:off x="5217541" y="4363804"/>
            <a:ext cx="338336" cy="369332"/>
          </a:xfrm>
          <a:prstGeom prst="rect">
            <a:avLst/>
          </a:prstGeom>
          <a:noFill/>
        </p:spPr>
        <p:txBody>
          <a:bodyPr wrap="square" rtlCol="0">
            <a:spAutoFit/>
          </a:bodyPr>
          <a:lstStyle/>
          <a:p>
            <a:r>
              <a:rPr lang="ar-IQ" dirty="0"/>
              <a:t>ج</a:t>
            </a:r>
            <a:endParaRPr lang="en-US" dirty="0"/>
          </a:p>
        </p:txBody>
      </p:sp>
      <p:sp>
        <p:nvSpPr>
          <p:cNvPr id="19" name="Slide Number Placeholder 3"/>
          <p:cNvSpPr txBox="1">
            <a:spLocks/>
          </p:cNvSpPr>
          <p:nvPr/>
        </p:nvSpPr>
        <p:spPr>
          <a:xfrm>
            <a:off x="4793877" y="5021263"/>
            <a:ext cx="762000" cy="365125"/>
          </a:xfrm>
          <a:prstGeom prst="rect">
            <a:avLst/>
          </a:prstGeom>
        </p:spPr>
        <p:txBody>
          <a:bodyPr vert="horz" lIns="0" tIns="0" rIns="0" bIns="0" anchor="b"/>
          <a:lstStyle>
            <a:defPPr>
              <a:defRPr lang="ar-IQ"/>
            </a:defPPr>
            <a:lvl1pPr marL="0" algn="r" defTabSz="914400" rtl="1" eaLnBrk="1" latinLnBrk="0" hangingPunct="1">
              <a:defRPr kumimoji="0" sz="1200" kern="1200">
                <a:solidFill>
                  <a:schemeClr val="tx2">
                    <a:shade val="90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lang="ar-IQ" dirty="0"/>
          </a:p>
        </p:txBody>
      </p:sp>
      <p:cxnSp>
        <p:nvCxnSpPr>
          <p:cNvPr id="20" name="Straight Connector 19"/>
          <p:cNvCxnSpPr/>
          <p:nvPr/>
        </p:nvCxnSpPr>
        <p:spPr>
          <a:xfrm>
            <a:off x="611560" y="1628800"/>
            <a:ext cx="7632848" cy="0"/>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7596336" y="1176789"/>
            <a:ext cx="314510" cy="369332"/>
          </a:xfrm>
          <a:prstGeom prst="rect">
            <a:avLst/>
          </a:prstGeom>
          <a:noFill/>
        </p:spPr>
        <p:txBody>
          <a:bodyPr wrap="none" rtlCol="0">
            <a:spAutoFit/>
          </a:bodyPr>
          <a:lstStyle/>
          <a:p>
            <a:r>
              <a:rPr lang="ar-IQ" dirty="0" smtClean="0"/>
              <a:t>خ</a:t>
            </a:r>
            <a:endParaRPr lang="en-US" dirty="0"/>
          </a:p>
        </p:txBody>
      </p:sp>
      <p:sp>
        <p:nvSpPr>
          <p:cNvPr id="22" name="TextBox 21"/>
          <p:cNvSpPr txBox="1"/>
          <p:nvPr/>
        </p:nvSpPr>
        <p:spPr>
          <a:xfrm>
            <a:off x="451528" y="1216981"/>
            <a:ext cx="319319" cy="369332"/>
          </a:xfrm>
          <a:prstGeom prst="rect">
            <a:avLst/>
          </a:prstGeom>
          <a:noFill/>
        </p:spPr>
        <p:txBody>
          <a:bodyPr wrap="none" rtlCol="0">
            <a:spAutoFit/>
          </a:bodyPr>
          <a:lstStyle/>
          <a:p>
            <a:r>
              <a:rPr lang="ar-IQ" dirty="0" smtClean="0"/>
              <a:t>ق</a:t>
            </a:r>
            <a:endParaRPr lang="en-US" dirty="0"/>
          </a:p>
        </p:txBody>
      </p:sp>
      <p:cxnSp>
        <p:nvCxnSpPr>
          <p:cNvPr id="23" name="Straight Connector 22"/>
          <p:cNvCxnSpPr>
            <a:endCxn id="18" idx="1"/>
          </p:cNvCxnSpPr>
          <p:nvPr/>
        </p:nvCxnSpPr>
        <p:spPr>
          <a:xfrm flipH="1">
            <a:off x="5217541" y="1628494"/>
            <a:ext cx="2707152" cy="2919976"/>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5246646" y="1728916"/>
            <a:ext cx="2617789" cy="319146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3043855" y="1652392"/>
            <a:ext cx="4866991" cy="3244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3029487" y="1625404"/>
            <a:ext cx="4923007" cy="291008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3059113" y="2132855"/>
            <a:ext cx="0" cy="2360847"/>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836721" y="2008385"/>
            <a:ext cx="232757" cy="369332"/>
          </a:xfrm>
          <a:prstGeom prst="rect">
            <a:avLst/>
          </a:prstGeom>
          <a:noFill/>
        </p:spPr>
        <p:txBody>
          <a:bodyPr wrap="none" rtlCol="0">
            <a:spAutoFit/>
          </a:bodyPr>
          <a:lstStyle/>
          <a:p>
            <a:r>
              <a:rPr lang="ar-IQ" dirty="0" smtClean="0"/>
              <a:t>أً</a:t>
            </a:r>
            <a:endParaRPr lang="en-US" dirty="0"/>
          </a:p>
        </p:txBody>
      </p:sp>
    </p:spTree>
    <p:extLst>
      <p:ext uri="{BB962C8B-B14F-4D97-AF65-F5344CB8AC3E}">
        <p14:creationId xmlns:p14="http://schemas.microsoft.com/office/powerpoint/2010/main" val="2892110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5BFF15C-F698-4E8E-B3DC-8AB73F88D76A}" type="slidenum">
              <a:rPr lang="ar-IQ" smtClean="0"/>
              <a:pPr/>
              <a:t>7</a:t>
            </a:fld>
            <a:endParaRPr lang="ar-IQ"/>
          </a:p>
        </p:txBody>
      </p:sp>
      <p:sp>
        <p:nvSpPr>
          <p:cNvPr id="5" name="Slide Number Placeholder 3"/>
          <p:cNvSpPr txBox="1">
            <a:spLocks/>
          </p:cNvSpPr>
          <p:nvPr/>
        </p:nvSpPr>
        <p:spPr>
          <a:xfrm>
            <a:off x="7924800" y="6356350"/>
            <a:ext cx="762000" cy="365125"/>
          </a:xfrm>
          <a:prstGeom prst="rect">
            <a:avLst/>
          </a:prstGeom>
        </p:spPr>
        <p:txBody>
          <a:bodyPr vert="horz" lIns="0" tIns="0" rIns="0" bIns="0" anchor="b"/>
          <a:lstStyle>
            <a:defPPr>
              <a:defRPr lang="ar-IQ"/>
            </a:defPPr>
            <a:lvl1pPr marL="0" algn="r" defTabSz="914400" rtl="1" eaLnBrk="1" latinLnBrk="0" hangingPunct="1">
              <a:defRPr kumimoji="0" sz="1200" kern="1200">
                <a:solidFill>
                  <a:schemeClr val="tx2">
                    <a:shade val="90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fld id="{65BFF15C-F698-4E8E-B3DC-8AB73F88D76A}" type="slidenum">
              <a:rPr lang="ar-IQ" smtClean="0"/>
              <a:pPr/>
              <a:t>7</a:t>
            </a:fld>
            <a:endParaRPr lang="ar-IQ"/>
          </a:p>
        </p:txBody>
      </p:sp>
      <p:sp>
        <p:nvSpPr>
          <p:cNvPr id="6" name="Slide Number Placeholder 3"/>
          <p:cNvSpPr txBox="1">
            <a:spLocks/>
          </p:cNvSpPr>
          <p:nvPr/>
        </p:nvSpPr>
        <p:spPr>
          <a:xfrm>
            <a:off x="7924800" y="6356350"/>
            <a:ext cx="762000" cy="365125"/>
          </a:xfrm>
          <a:prstGeom prst="rect">
            <a:avLst/>
          </a:prstGeom>
        </p:spPr>
        <p:txBody>
          <a:bodyPr vert="horz" lIns="0" tIns="0" rIns="0" bIns="0" anchor="b"/>
          <a:lstStyle>
            <a:defPPr>
              <a:defRPr lang="ar-IQ"/>
            </a:defPPr>
            <a:lvl1pPr marL="0" algn="r" defTabSz="914400" rtl="1" eaLnBrk="1" latinLnBrk="0" hangingPunct="1">
              <a:defRPr kumimoji="0" sz="1200" kern="1200">
                <a:solidFill>
                  <a:schemeClr val="tx2">
                    <a:shade val="90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fld id="{65BFF15C-F698-4E8E-B3DC-8AB73F88D76A}" type="slidenum">
              <a:rPr lang="ar-IQ" smtClean="0"/>
              <a:pPr/>
              <a:t>7</a:t>
            </a:fld>
            <a:endParaRPr lang="ar-IQ"/>
          </a:p>
        </p:txBody>
      </p:sp>
      <p:sp>
        <p:nvSpPr>
          <p:cNvPr id="7" name="Slide Number Placeholder 3"/>
          <p:cNvSpPr txBox="1">
            <a:spLocks/>
          </p:cNvSpPr>
          <p:nvPr/>
        </p:nvSpPr>
        <p:spPr>
          <a:xfrm>
            <a:off x="5353919" y="4847370"/>
            <a:ext cx="144016" cy="216024"/>
          </a:xfrm>
          <a:prstGeom prst="rect">
            <a:avLst/>
          </a:prstGeom>
        </p:spPr>
        <p:txBody>
          <a:bodyPr vert="horz" lIns="0" tIns="0" rIns="0" bIns="0" anchor="b"/>
          <a:lstStyle>
            <a:defPPr>
              <a:defRPr lang="ar-IQ"/>
            </a:defPPr>
            <a:lvl1pPr marL="0" algn="r" defTabSz="914400" rtl="1" eaLnBrk="1" latinLnBrk="0" hangingPunct="1">
              <a:defRPr kumimoji="0" sz="1200" kern="1200">
                <a:solidFill>
                  <a:schemeClr val="tx2">
                    <a:shade val="90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ar-IQ" smtClean="0"/>
              <a:t>ب</a:t>
            </a:r>
            <a:endParaRPr lang="ar-IQ" dirty="0"/>
          </a:p>
        </p:txBody>
      </p:sp>
      <p:sp>
        <p:nvSpPr>
          <p:cNvPr id="8" name="Title 1"/>
          <p:cNvSpPr txBox="1">
            <a:spLocks/>
          </p:cNvSpPr>
          <p:nvPr/>
        </p:nvSpPr>
        <p:spPr bwMode="auto">
          <a:xfrm>
            <a:off x="455613" y="273050"/>
            <a:ext cx="82264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lvl1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a:lstStyle>
          <a:p>
            <a:pPr>
              <a:defRPr/>
            </a:pPr>
            <a:r>
              <a:rPr lang="ar-IQ" kern="0" dirty="0" smtClean="0">
                <a:latin typeface="Book Antiqua" panose="02040602050305030304" pitchFamily="18" charset="0"/>
                <a:cs typeface="Ali_K_Sahifa" pitchFamily="2" charset="-78"/>
              </a:rPr>
              <a:t>ثة يذةى رووبينراو</a:t>
            </a:r>
            <a:endParaRPr lang="en-US" kern="0" dirty="0">
              <a:latin typeface="Book Antiqua" panose="02040602050305030304" pitchFamily="18" charset="0"/>
              <a:cs typeface="Ali_K_Sahifa" pitchFamily="2" charset="-78"/>
            </a:endParaRPr>
          </a:p>
        </p:txBody>
      </p:sp>
      <p:cxnSp>
        <p:nvCxnSpPr>
          <p:cNvPr id="9" name="Straight Connector 8"/>
          <p:cNvCxnSpPr/>
          <p:nvPr/>
        </p:nvCxnSpPr>
        <p:spPr>
          <a:xfrm>
            <a:off x="3073400" y="4868863"/>
            <a:ext cx="2233612" cy="0"/>
          </a:xfrm>
          <a:prstGeom prst="line">
            <a:avLst/>
          </a:prstGeom>
          <a:noFill/>
          <a:ln w="9525" cap="flat" cmpd="sng" algn="ctr">
            <a:solidFill>
              <a:srgbClr val="EAEAEA">
                <a:lumMod val="10000"/>
              </a:srgbClr>
            </a:solidFill>
            <a:prstDash val="solid"/>
          </a:ln>
          <a:effectLst/>
        </p:spPr>
      </p:cxnSp>
      <p:cxnSp>
        <p:nvCxnSpPr>
          <p:cNvPr id="10" name="Straight Connector 9"/>
          <p:cNvCxnSpPr/>
          <p:nvPr/>
        </p:nvCxnSpPr>
        <p:spPr>
          <a:xfrm>
            <a:off x="611188" y="1628775"/>
            <a:ext cx="7632700" cy="0"/>
          </a:xfrm>
          <a:prstGeom prst="line">
            <a:avLst/>
          </a:prstGeom>
          <a:noFill/>
          <a:ln w="9525" cap="flat" cmpd="sng" algn="ctr">
            <a:solidFill>
              <a:srgbClr val="B8B8CA">
                <a:lumMod val="20000"/>
                <a:lumOff val="80000"/>
              </a:srgbClr>
            </a:solidFill>
            <a:prstDash val="solid"/>
          </a:ln>
          <a:effectLst/>
        </p:spPr>
      </p:cxnSp>
      <p:cxnSp>
        <p:nvCxnSpPr>
          <p:cNvPr id="11" name="Straight Connector 10"/>
          <p:cNvCxnSpPr/>
          <p:nvPr/>
        </p:nvCxnSpPr>
        <p:spPr>
          <a:xfrm flipV="1">
            <a:off x="3059113" y="4856163"/>
            <a:ext cx="14287" cy="12700"/>
          </a:xfrm>
          <a:prstGeom prst="line">
            <a:avLst/>
          </a:prstGeom>
          <a:noFill/>
          <a:ln w="9525" cap="flat" cmpd="sng" algn="ctr">
            <a:solidFill>
              <a:srgbClr val="00CC66">
                <a:shade val="95000"/>
                <a:satMod val="105000"/>
              </a:srgbClr>
            </a:solidFill>
            <a:prstDash val="solid"/>
          </a:ln>
          <a:effectLst/>
        </p:spPr>
      </p:cxnSp>
      <p:cxnSp>
        <p:nvCxnSpPr>
          <p:cNvPr id="12" name="Straight Connector 11"/>
          <p:cNvCxnSpPr/>
          <p:nvPr/>
        </p:nvCxnSpPr>
        <p:spPr>
          <a:xfrm flipV="1">
            <a:off x="3059113" y="4508500"/>
            <a:ext cx="0" cy="360363"/>
          </a:xfrm>
          <a:prstGeom prst="line">
            <a:avLst/>
          </a:prstGeom>
          <a:noFill/>
          <a:ln w="9525" cap="flat" cmpd="sng" algn="ctr">
            <a:solidFill>
              <a:srgbClr val="00CC66">
                <a:shade val="95000"/>
                <a:satMod val="105000"/>
              </a:srgbClr>
            </a:solidFill>
            <a:prstDash val="solid"/>
          </a:ln>
          <a:effectLst/>
        </p:spPr>
      </p:cxnSp>
      <p:cxnSp>
        <p:nvCxnSpPr>
          <p:cNvPr id="13" name="Straight Connector 12"/>
          <p:cNvCxnSpPr/>
          <p:nvPr/>
        </p:nvCxnSpPr>
        <p:spPr>
          <a:xfrm flipV="1">
            <a:off x="5292725" y="4535488"/>
            <a:ext cx="0" cy="347663"/>
          </a:xfrm>
          <a:prstGeom prst="line">
            <a:avLst/>
          </a:prstGeom>
          <a:noFill/>
          <a:ln w="9525" cap="flat" cmpd="sng" algn="ctr">
            <a:solidFill>
              <a:srgbClr val="00CC66">
                <a:shade val="95000"/>
                <a:satMod val="105000"/>
              </a:srgbClr>
            </a:solidFill>
            <a:prstDash val="solid"/>
          </a:ln>
          <a:effectLst/>
        </p:spPr>
      </p:cxnSp>
      <p:cxnSp>
        <p:nvCxnSpPr>
          <p:cNvPr id="14" name="Straight Connector 13"/>
          <p:cNvCxnSpPr/>
          <p:nvPr/>
        </p:nvCxnSpPr>
        <p:spPr>
          <a:xfrm flipV="1">
            <a:off x="3059113" y="4493702"/>
            <a:ext cx="2247899" cy="14798"/>
          </a:xfrm>
          <a:prstGeom prst="line">
            <a:avLst/>
          </a:prstGeom>
          <a:noFill/>
          <a:ln w="9525" cap="flat" cmpd="sng" algn="ctr">
            <a:solidFill>
              <a:srgbClr val="EAEAEA">
                <a:lumMod val="10000"/>
              </a:srgbClr>
            </a:solidFill>
            <a:prstDash val="solid"/>
          </a:ln>
          <a:effectLst/>
        </p:spPr>
      </p:cxnSp>
      <p:cxnSp>
        <p:nvCxnSpPr>
          <p:cNvPr id="15" name="Straight Connector 14"/>
          <p:cNvCxnSpPr/>
          <p:nvPr/>
        </p:nvCxnSpPr>
        <p:spPr>
          <a:xfrm>
            <a:off x="3059113" y="4868863"/>
            <a:ext cx="504825" cy="0"/>
          </a:xfrm>
          <a:prstGeom prst="line">
            <a:avLst/>
          </a:prstGeom>
          <a:noFill/>
          <a:ln w="9525" cap="flat" cmpd="sng" algn="ctr">
            <a:solidFill>
              <a:srgbClr val="00CC66">
                <a:shade val="95000"/>
                <a:satMod val="105000"/>
              </a:srgbClr>
            </a:solidFill>
            <a:prstDash val="solid"/>
          </a:ln>
          <a:effectLst/>
        </p:spPr>
      </p:cxnSp>
      <p:cxnSp>
        <p:nvCxnSpPr>
          <p:cNvPr id="16" name="Straight Connector 15"/>
          <p:cNvCxnSpPr/>
          <p:nvPr/>
        </p:nvCxnSpPr>
        <p:spPr>
          <a:xfrm>
            <a:off x="3073400" y="3644900"/>
            <a:ext cx="0" cy="0"/>
          </a:xfrm>
          <a:prstGeom prst="line">
            <a:avLst/>
          </a:prstGeom>
          <a:noFill/>
          <a:ln w="9525" cap="flat" cmpd="sng" algn="ctr">
            <a:solidFill>
              <a:srgbClr val="00CC66">
                <a:shade val="95000"/>
                <a:satMod val="105000"/>
              </a:srgbClr>
            </a:solidFill>
            <a:prstDash val="solid"/>
          </a:ln>
          <a:effectLst/>
        </p:spPr>
      </p:cxnSp>
      <p:sp>
        <p:nvSpPr>
          <p:cNvPr id="17" name="Slide Number Placeholder 3"/>
          <p:cNvSpPr txBox="1">
            <a:spLocks/>
          </p:cNvSpPr>
          <p:nvPr/>
        </p:nvSpPr>
        <p:spPr>
          <a:xfrm>
            <a:off x="2797461" y="4311140"/>
            <a:ext cx="190377" cy="365125"/>
          </a:xfrm>
          <a:prstGeom prst="rect">
            <a:avLst/>
          </a:prstGeom>
        </p:spPr>
        <p:txBody>
          <a:bodyPr vert="horz" lIns="0" tIns="0" rIns="0" bIns="0" anchor="b"/>
          <a:lstStyle>
            <a:defPPr>
              <a:defRPr lang="ar-IQ"/>
            </a:defPPr>
            <a:lvl1pPr marL="0" algn="r" defTabSz="914400" rtl="1" eaLnBrk="1" latinLnBrk="0" hangingPunct="1">
              <a:defRPr kumimoji="0" sz="1200" kern="1200">
                <a:solidFill>
                  <a:schemeClr val="tx2">
                    <a:shade val="90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ar-IQ" dirty="0"/>
              <a:t>د</a:t>
            </a:r>
          </a:p>
        </p:txBody>
      </p:sp>
      <p:sp>
        <p:nvSpPr>
          <p:cNvPr id="18" name="Slide Number Placeholder 3"/>
          <p:cNvSpPr txBox="1">
            <a:spLocks/>
          </p:cNvSpPr>
          <p:nvPr/>
        </p:nvSpPr>
        <p:spPr>
          <a:xfrm>
            <a:off x="2857500" y="4838701"/>
            <a:ext cx="172664" cy="233362"/>
          </a:xfrm>
          <a:prstGeom prst="rect">
            <a:avLst/>
          </a:prstGeom>
        </p:spPr>
        <p:txBody>
          <a:bodyPr vert="horz" lIns="0" tIns="0" rIns="0" bIns="0" anchor="b"/>
          <a:lstStyle>
            <a:defPPr>
              <a:defRPr lang="ar-IQ"/>
            </a:defPPr>
            <a:lvl1pPr marL="0" algn="r" defTabSz="914400" rtl="1" eaLnBrk="1" latinLnBrk="0" hangingPunct="1">
              <a:defRPr kumimoji="0" sz="1200" kern="1200">
                <a:solidFill>
                  <a:schemeClr val="tx2">
                    <a:shade val="90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ar-IQ" smtClean="0"/>
              <a:t>أ</a:t>
            </a:r>
            <a:endParaRPr lang="ar-IQ" dirty="0"/>
          </a:p>
        </p:txBody>
      </p:sp>
      <p:sp>
        <p:nvSpPr>
          <p:cNvPr id="19" name="TextBox 18"/>
          <p:cNvSpPr txBox="1"/>
          <p:nvPr/>
        </p:nvSpPr>
        <p:spPr>
          <a:xfrm>
            <a:off x="5217541" y="4363804"/>
            <a:ext cx="338336" cy="369332"/>
          </a:xfrm>
          <a:prstGeom prst="rect">
            <a:avLst/>
          </a:prstGeom>
          <a:noFill/>
        </p:spPr>
        <p:txBody>
          <a:bodyPr wrap="square" rtlCol="0">
            <a:spAutoFit/>
          </a:bodyPr>
          <a:lstStyle/>
          <a:p>
            <a:r>
              <a:rPr lang="ar-IQ" dirty="0"/>
              <a:t>ج</a:t>
            </a:r>
            <a:endParaRPr lang="en-US" dirty="0"/>
          </a:p>
        </p:txBody>
      </p:sp>
      <p:sp>
        <p:nvSpPr>
          <p:cNvPr id="20" name="Slide Number Placeholder 3"/>
          <p:cNvSpPr txBox="1">
            <a:spLocks/>
          </p:cNvSpPr>
          <p:nvPr/>
        </p:nvSpPr>
        <p:spPr>
          <a:xfrm>
            <a:off x="4793877" y="5021263"/>
            <a:ext cx="762000" cy="365125"/>
          </a:xfrm>
          <a:prstGeom prst="rect">
            <a:avLst/>
          </a:prstGeom>
        </p:spPr>
        <p:txBody>
          <a:bodyPr vert="horz" lIns="0" tIns="0" rIns="0" bIns="0" anchor="b"/>
          <a:lstStyle>
            <a:defPPr>
              <a:defRPr lang="ar-IQ"/>
            </a:defPPr>
            <a:lvl1pPr marL="0" algn="r" defTabSz="914400" rtl="1" eaLnBrk="1" latinLnBrk="0" hangingPunct="1">
              <a:defRPr kumimoji="0" sz="1200" kern="1200">
                <a:solidFill>
                  <a:schemeClr val="tx2">
                    <a:shade val="90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lang="ar-IQ" dirty="0"/>
          </a:p>
        </p:txBody>
      </p:sp>
      <p:cxnSp>
        <p:nvCxnSpPr>
          <p:cNvPr id="21" name="Straight Connector 20"/>
          <p:cNvCxnSpPr/>
          <p:nvPr/>
        </p:nvCxnSpPr>
        <p:spPr>
          <a:xfrm>
            <a:off x="611560" y="1628800"/>
            <a:ext cx="7632848" cy="0"/>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7596336" y="1176789"/>
            <a:ext cx="314510" cy="369332"/>
          </a:xfrm>
          <a:prstGeom prst="rect">
            <a:avLst/>
          </a:prstGeom>
          <a:noFill/>
        </p:spPr>
        <p:txBody>
          <a:bodyPr wrap="none" rtlCol="0">
            <a:spAutoFit/>
          </a:bodyPr>
          <a:lstStyle/>
          <a:p>
            <a:r>
              <a:rPr lang="ar-IQ" dirty="0" smtClean="0"/>
              <a:t>خ</a:t>
            </a:r>
            <a:endParaRPr lang="en-US" dirty="0"/>
          </a:p>
        </p:txBody>
      </p:sp>
      <p:sp>
        <p:nvSpPr>
          <p:cNvPr id="23" name="TextBox 22"/>
          <p:cNvSpPr txBox="1"/>
          <p:nvPr/>
        </p:nvSpPr>
        <p:spPr>
          <a:xfrm>
            <a:off x="451528" y="1216981"/>
            <a:ext cx="319319" cy="369332"/>
          </a:xfrm>
          <a:prstGeom prst="rect">
            <a:avLst/>
          </a:prstGeom>
          <a:noFill/>
        </p:spPr>
        <p:txBody>
          <a:bodyPr wrap="none" rtlCol="0">
            <a:spAutoFit/>
          </a:bodyPr>
          <a:lstStyle/>
          <a:p>
            <a:r>
              <a:rPr lang="ar-IQ" dirty="0" smtClean="0"/>
              <a:t>ق</a:t>
            </a:r>
            <a:endParaRPr lang="en-US" dirty="0"/>
          </a:p>
        </p:txBody>
      </p:sp>
      <p:cxnSp>
        <p:nvCxnSpPr>
          <p:cNvPr id="24" name="Straight Connector 23"/>
          <p:cNvCxnSpPr>
            <a:endCxn id="19" idx="1"/>
          </p:cNvCxnSpPr>
          <p:nvPr/>
        </p:nvCxnSpPr>
        <p:spPr>
          <a:xfrm flipH="1">
            <a:off x="5217541" y="1628494"/>
            <a:ext cx="2707152" cy="2919976"/>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5246646" y="1728916"/>
            <a:ext cx="2617789" cy="319146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3043855" y="1652392"/>
            <a:ext cx="4866991" cy="3244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3029487" y="1625404"/>
            <a:ext cx="4923007" cy="291008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3059113" y="2132855"/>
            <a:ext cx="0" cy="2360847"/>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836721" y="2008385"/>
            <a:ext cx="232757" cy="369332"/>
          </a:xfrm>
          <a:prstGeom prst="rect">
            <a:avLst/>
          </a:prstGeom>
          <a:noFill/>
        </p:spPr>
        <p:txBody>
          <a:bodyPr wrap="none" rtlCol="0">
            <a:spAutoFit/>
          </a:bodyPr>
          <a:lstStyle/>
          <a:p>
            <a:r>
              <a:rPr lang="ar-IQ" dirty="0" smtClean="0"/>
              <a:t>أً</a:t>
            </a:r>
            <a:endParaRPr lang="en-US" dirty="0"/>
          </a:p>
        </p:txBody>
      </p:sp>
      <p:cxnSp>
        <p:nvCxnSpPr>
          <p:cNvPr id="30" name="Straight Connector 29"/>
          <p:cNvCxnSpPr/>
          <p:nvPr/>
        </p:nvCxnSpPr>
        <p:spPr>
          <a:xfrm flipV="1">
            <a:off x="3563938" y="4508500"/>
            <a:ext cx="0" cy="34766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endCxn id="23" idx="2"/>
          </p:cNvCxnSpPr>
          <p:nvPr/>
        </p:nvCxnSpPr>
        <p:spPr>
          <a:xfrm flipH="1" flipV="1">
            <a:off x="611188" y="1586313"/>
            <a:ext cx="2952750" cy="328255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4840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5BFF15C-F698-4E8E-B3DC-8AB73F88D76A}" type="slidenum">
              <a:rPr lang="ar-IQ" smtClean="0"/>
              <a:pPr/>
              <a:t>8</a:t>
            </a:fld>
            <a:endParaRPr lang="ar-IQ"/>
          </a:p>
        </p:txBody>
      </p:sp>
      <p:sp>
        <p:nvSpPr>
          <p:cNvPr id="5" name="Slide Number Placeholder 3"/>
          <p:cNvSpPr txBox="1">
            <a:spLocks/>
          </p:cNvSpPr>
          <p:nvPr/>
        </p:nvSpPr>
        <p:spPr>
          <a:xfrm>
            <a:off x="7924800" y="6356350"/>
            <a:ext cx="762000" cy="365125"/>
          </a:xfrm>
          <a:prstGeom prst="rect">
            <a:avLst/>
          </a:prstGeom>
        </p:spPr>
        <p:txBody>
          <a:bodyPr vert="horz" lIns="0" tIns="0" rIns="0" bIns="0" anchor="b"/>
          <a:lstStyle>
            <a:defPPr>
              <a:defRPr lang="ar-IQ"/>
            </a:defPPr>
            <a:lvl1pPr marL="0" algn="r" defTabSz="914400" rtl="1" eaLnBrk="1" latinLnBrk="0" hangingPunct="1">
              <a:defRPr kumimoji="0" sz="1200" kern="1200">
                <a:solidFill>
                  <a:schemeClr val="tx2">
                    <a:shade val="90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fld id="{65BFF15C-F698-4E8E-B3DC-8AB73F88D76A}" type="slidenum">
              <a:rPr lang="ar-IQ" smtClean="0"/>
              <a:pPr/>
              <a:t>8</a:t>
            </a:fld>
            <a:endParaRPr lang="ar-IQ"/>
          </a:p>
        </p:txBody>
      </p:sp>
      <p:sp>
        <p:nvSpPr>
          <p:cNvPr id="6" name="Slide Number Placeholder 3"/>
          <p:cNvSpPr txBox="1">
            <a:spLocks/>
          </p:cNvSpPr>
          <p:nvPr/>
        </p:nvSpPr>
        <p:spPr>
          <a:xfrm>
            <a:off x="7924800" y="6356350"/>
            <a:ext cx="762000" cy="365125"/>
          </a:xfrm>
          <a:prstGeom prst="rect">
            <a:avLst/>
          </a:prstGeom>
        </p:spPr>
        <p:txBody>
          <a:bodyPr vert="horz" lIns="0" tIns="0" rIns="0" bIns="0" anchor="b"/>
          <a:lstStyle>
            <a:defPPr>
              <a:defRPr lang="ar-IQ"/>
            </a:defPPr>
            <a:lvl1pPr marL="0" algn="r" defTabSz="914400" rtl="1" eaLnBrk="1" latinLnBrk="0" hangingPunct="1">
              <a:defRPr kumimoji="0" sz="1200" kern="1200">
                <a:solidFill>
                  <a:schemeClr val="tx2">
                    <a:shade val="90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fld id="{65BFF15C-F698-4E8E-B3DC-8AB73F88D76A}" type="slidenum">
              <a:rPr lang="ar-IQ" smtClean="0"/>
              <a:pPr/>
              <a:t>8</a:t>
            </a:fld>
            <a:endParaRPr lang="ar-IQ"/>
          </a:p>
        </p:txBody>
      </p:sp>
      <p:sp>
        <p:nvSpPr>
          <p:cNvPr id="7" name="Slide Number Placeholder 3"/>
          <p:cNvSpPr txBox="1">
            <a:spLocks/>
          </p:cNvSpPr>
          <p:nvPr/>
        </p:nvSpPr>
        <p:spPr>
          <a:xfrm>
            <a:off x="7924800" y="6356350"/>
            <a:ext cx="762000" cy="365125"/>
          </a:xfrm>
          <a:prstGeom prst="rect">
            <a:avLst/>
          </a:prstGeom>
        </p:spPr>
        <p:txBody>
          <a:bodyPr vert="horz" lIns="0" tIns="0" rIns="0" bIns="0" anchor="b"/>
          <a:lstStyle>
            <a:defPPr>
              <a:defRPr lang="ar-IQ"/>
            </a:defPPr>
            <a:lvl1pPr marL="0" algn="r" defTabSz="914400" rtl="1" eaLnBrk="1" latinLnBrk="0" hangingPunct="1">
              <a:defRPr kumimoji="0" sz="1200" kern="1200">
                <a:solidFill>
                  <a:schemeClr val="tx2">
                    <a:shade val="90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fld id="{65BFF15C-F698-4E8E-B3DC-8AB73F88D76A}" type="slidenum">
              <a:rPr lang="ar-IQ" smtClean="0"/>
              <a:pPr/>
              <a:t>8</a:t>
            </a:fld>
            <a:endParaRPr lang="ar-IQ"/>
          </a:p>
        </p:txBody>
      </p:sp>
      <p:sp>
        <p:nvSpPr>
          <p:cNvPr id="8" name="Slide Number Placeholder 3"/>
          <p:cNvSpPr txBox="1">
            <a:spLocks/>
          </p:cNvSpPr>
          <p:nvPr/>
        </p:nvSpPr>
        <p:spPr>
          <a:xfrm>
            <a:off x="5353919" y="4847370"/>
            <a:ext cx="144016" cy="216024"/>
          </a:xfrm>
          <a:prstGeom prst="rect">
            <a:avLst/>
          </a:prstGeom>
        </p:spPr>
        <p:txBody>
          <a:bodyPr vert="horz" lIns="0" tIns="0" rIns="0" bIns="0" anchor="b"/>
          <a:lstStyle>
            <a:defPPr>
              <a:defRPr lang="ar-IQ"/>
            </a:defPPr>
            <a:lvl1pPr marL="0" algn="r" defTabSz="914400" rtl="1" eaLnBrk="1" latinLnBrk="0" hangingPunct="1">
              <a:defRPr kumimoji="0" sz="1200" kern="1200">
                <a:solidFill>
                  <a:schemeClr val="tx2">
                    <a:shade val="90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ar-IQ" smtClean="0"/>
              <a:t>ب</a:t>
            </a:r>
            <a:endParaRPr lang="ar-IQ" dirty="0"/>
          </a:p>
        </p:txBody>
      </p:sp>
      <p:sp>
        <p:nvSpPr>
          <p:cNvPr id="9" name="Title 1"/>
          <p:cNvSpPr txBox="1">
            <a:spLocks/>
          </p:cNvSpPr>
          <p:nvPr/>
        </p:nvSpPr>
        <p:spPr bwMode="auto">
          <a:xfrm>
            <a:off x="455613" y="273050"/>
            <a:ext cx="82264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lvl1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a:lstStyle>
          <a:p>
            <a:pPr>
              <a:defRPr/>
            </a:pPr>
            <a:r>
              <a:rPr lang="ar-IQ" kern="0" dirty="0" smtClean="0">
                <a:latin typeface="Book Antiqua" panose="02040602050305030304" pitchFamily="18" charset="0"/>
                <a:cs typeface="Ali_K_Sahifa" pitchFamily="2" charset="-78"/>
              </a:rPr>
              <a:t>ثة يذةى رووبينراو</a:t>
            </a:r>
            <a:endParaRPr lang="en-US" kern="0" dirty="0">
              <a:latin typeface="Book Antiqua" panose="02040602050305030304" pitchFamily="18" charset="0"/>
              <a:cs typeface="Ali_K_Sahifa" pitchFamily="2" charset="-78"/>
            </a:endParaRPr>
          </a:p>
        </p:txBody>
      </p:sp>
      <p:cxnSp>
        <p:nvCxnSpPr>
          <p:cNvPr id="10" name="Straight Connector 9"/>
          <p:cNvCxnSpPr/>
          <p:nvPr/>
        </p:nvCxnSpPr>
        <p:spPr>
          <a:xfrm>
            <a:off x="3073400" y="4868863"/>
            <a:ext cx="2233612" cy="0"/>
          </a:xfrm>
          <a:prstGeom prst="line">
            <a:avLst/>
          </a:prstGeom>
          <a:noFill/>
          <a:ln w="9525" cap="flat" cmpd="sng" algn="ctr">
            <a:solidFill>
              <a:srgbClr val="EAEAEA">
                <a:lumMod val="10000"/>
              </a:srgbClr>
            </a:solidFill>
            <a:prstDash val="solid"/>
          </a:ln>
          <a:effectLst/>
        </p:spPr>
      </p:cxnSp>
      <p:cxnSp>
        <p:nvCxnSpPr>
          <p:cNvPr id="11" name="Straight Connector 10"/>
          <p:cNvCxnSpPr/>
          <p:nvPr/>
        </p:nvCxnSpPr>
        <p:spPr>
          <a:xfrm>
            <a:off x="611188" y="1628775"/>
            <a:ext cx="7632700" cy="0"/>
          </a:xfrm>
          <a:prstGeom prst="line">
            <a:avLst/>
          </a:prstGeom>
          <a:noFill/>
          <a:ln w="9525" cap="flat" cmpd="sng" algn="ctr">
            <a:solidFill>
              <a:srgbClr val="B8B8CA">
                <a:lumMod val="20000"/>
                <a:lumOff val="80000"/>
              </a:srgbClr>
            </a:solidFill>
            <a:prstDash val="solid"/>
          </a:ln>
          <a:effectLst/>
        </p:spPr>
      </p:cxnSp>
      <p:cxnSp>
        <p:nvCxnSpPr>
          <p:cNvPr id="12" name="Straight Connector 11"/>
          <p:cNvCxnSpPr/>
          <p:nvPr/>
        </p:nvCxnSpPr>
        <p:spPr>
          <a:xfrm flipV="1">
            <a:off x="3059113" y="4856163"/>
            <a:ext cx="14287" cy="12700"/>
          </a:xfrm>
          <a:prstGeom prst="line">
            <a:avLst/>
          </a:prstGeom>
          <a:noFill/>
          <a:ln w="9525" cap="flat" cmpd="sng" algn="ctr">
            <a:solidFill>
              <a:srgbClr val="00CC66">
                <a:shade val="95000"/>
                <a:satMod val="105000"/>
              </a:srgbClr>
            </a:solidFill>
            <a:prstDash val="solid"/>
          </a:ln>
          <a:effectLst/>
        </p:spPr>
      </p:cxnSp>
      <p:cxnSp>
        <p:nvCxnSpPr>
          <p:cNvPr id="13" name="Straight Connector 12"/>
          <p:cNvCxnSpPr/>
          <p:nvPr/>
        </p:nvCxnSpPr>
        <p:spPr>
          <a:xfrm flipV="1">
            <a:off x="3059113" y="4508500"/>
            <a:ext cx="0" cy="360363"/>
          </a:xfrm>
          <a:prstGeom prst="line">
            <a:avLst/>
          </a:prstGeom>
          <a:noFill/>
          <a:ln w="9525" cap="flat" cmpd="sng" algn="ctr">
            <a:solidFill>
              <a:srgbClr val="00CC66">
                <a:shade val="95000"/>
                <a:satMod val="105000"/>
              </a:srgbClr>
            </a:solidFill>
            <a:prstDash val="solid"/>
          </a:ln>
          <a:effectLst/>
        </p:spPr>
      </p:cxnSp>
      <p:cxnSp>
        <p:nvCxnSpPr>
          <p:cNvPr id="14" name="Straight Connector 13"/>
          <p:cNvCxnSpPr/>
          <p:nvPr/>
        </p:nvCxnSpPr>
        <p:spPr>
          <a:xfrm flipV="1">
            <a:off x="5292725" y="4535488"/>
            <a:ext cx="0" cy="347663"/>
          </a:xfrm>
          <a:prstGeom prst="line">
            <a:avLst/>
          </a:prstGeom>
          <a:noFill/>
          <a:ln w="9525" cap="flat" cmpd="sng" algn="ctr">
            <a:solidFill>
              <a:srgbClr val="00CC66">
                <a:shade val="95000"/>
                <a:satMod val="105000"/>
              </a:srgbClr>
            </a:solidFill>
            <a:prstDash val="solid"/>
          </a:ln>
          <a:effectLst/>
        </p:spPr>
      </p:cxnSp>
      <p:cxnSp>
        <p:nvCxnSpPr>
          <p:cNvPr id="15" name="Straight Connector 14"/>
          <p:cNvCxnSpPr/>
          <p:nvPr/>
        </p:nvCxnSpPr>
        <p:spPr>
          <a:xfrm flipV="1">
            <a:off x="3059113" y="4493702"/>
            <a:ext cx="2247899" cy="14798"/>
          </a:xfrm>
          <a:prstGeom prst="line">
            <a:avLst/>
          </a:prstGeom>
          <a:noFill/>
          <a:ln w="9525" cap="flat" cmpd="sng" algn="ctr">
            <a:solidFill>
              <a:srgbClr val="EAEAEA">
                <a:lumMod val="10000"/>
              </a:srgbClr>
            </a:solidFill>
            <a:prstDash val="solid"/>
          </a:ln>
          <a:effectLst/>
        </p:spPr>
      </p:cxnSp>
      <p:cxnSp>
        <p:nvCxnSpPr>
          <p:cNvPr id="16" name="Straight Connector 15"/>
          <p:cNvCxnSpPr/>
          <p:nvPr/>
        </p:nvCxnSpPr>
        <p:spPr>
          <a:xfrm>
            <a:off x="3059113" y="4868863"/>
            <a:ext cx="504825" cy="0"/>
          </a:xfrm>
          <a:prstGeom prst="line">
            <a:avLst/>
          </a:prstGeom>
          <a:noFill/>
          <a:ln w="9525" cap="flat" cmpd="sng" algn="ctr">
            <a:solidFill>
              <a:srgbClr val="00CC66">
                <a:shade val="95000"/>
                <a:satMod val="105000"/>
              </a:srgbClr>
            </a:solidFill>
            <a:prstDash val="solid"/>
          </a:ln>
          <a:effectLst/>
        </p:spPr>
      </p:cxnSp>
      <p:cxnSp>
        <p:nvCxnSpPr>
          <p:cNvPr id="17" name="Straight Connector 16"/>
          <p:cNvCxnSpPr/>
          <p:nvPr/>
        </p:nvCxnSpPr>
        <p:spPr>
          <a:xfrm>
            <a:off x="3073400" y="3644900"/>
            <a:ext cx="0" cy="0"/>
          </a:xfrm>
          <a:prstGeom prst="line">
            <a:avLst/>
          </a:prstGeom>
          <a:noFill/>
          <a:ln w="9525" cap="flat" cmpd="sng" algn="ctr">
            <a:solidFill>
              <a:srgbClr val="00CC66">
                <a:shade val="95000"/>
                <a:satMod val="105000"/>
              </a:srgbClr>
            </a:solidFill>
            <a:prstDash val="solid"/>
          </a:ln>
          <a:effectLst/>
        </p:spPr>
      </p:cxnSp>
      <p:sp>
        <p:nvSpPr>
          <p:cNvPr id="18" name="Slide Number Placeholder 3"/>
          <p:cNvSpPr txBox="1">
            <a:spLocks/>
          </p:cNvSpPr>
          <p:nvPr/>
        </p:nvSpPr>
        <p:spPr>
          <a:xfrm>
            <a:off x="2797461" y="4311140"/>
            <a:ext cx="190377" cy="365125"/>
          </a:xfrm>
          <a:prstGeom prst="rect">
            <a:avLst/>
          </a:prstGeom>
        </p:spPr>
        <p:txBody>
          <a:bodyPr vert="horz" lIns="0" tIns="0" rIns="0" bIns="0" anchor="b"/>
          <a:lstStyle>
            <a:defPPr>
              <a:defRPr lang="ar-IQ"/>
            </a:defPPr>
            <a:lvl1pPr marL="0" algn="r" defTabSz="914400" rtl="1" eaLnBrk="1" latinLnBrk="0" hangingPunct="1">
              <a:defRPr kumimoji="0" sz="1200" kern="1200">
                <a:solidFill>
                  <a:schemeClr val="tx2">
                    <a:shade val="90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ar-IQ" dirty="0"/>
              <a:t>د</a:t>
            </a:r>
          </a:p>
        </p:txBody>
      </p:sp>
      <p:sp>
        <p:nvSpPr>
          <p:cNvPr id="19" name="Slide Number Placeholder 3"/>
          <p:cNvSpPr txBox="1">
            <a:spLocks/>
          </p:cNvSpPr>
          <p:nvPr/>
        </p:nvSpPr>
        <p:spPr>
          <a:xfrm>
            <a:off x="2857500" y="4838701"/>
            <a:ext cx="172664" cy="233362"/>
          </a:xfrm>
          <a:prstGeom prst="rect">
            <a:avLst/>
          </a:prstGeom>
        </p:spPr>
        <p:txBody>
          <a:bodyPr vert="horz" lIns="0" tIns="0" rIns="0" bIns="0" anchor="b"/>
          <a:lstStyle>
            <a:defPPr>
              <a:defRPr lang="ar-IQ"/>
            </a:defPPr>
            <a:lvl1pPr marL="0" algn="r" defTabSz="914400" rtl="1" eaLnBrk="1" latinLnBrk="0" hangingPunct="1">
              <a:defRPr kumimoji="0" sz="1200" kern="1200">
                <a:solidFill>
                  <a:schemeClr val="tx2">
                    <a:shade val="90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ar-IQ" smtClean="0"/>
              <a:t>أ</a:t>
            </a:r>
            <a:endParaRPr lang="ar-IQ" dirty="0"/>
          </a:p>
        </p:txBody>
      </p:sp>
      <p:sp>
        <p:nvSpPr>
          <p:cNvPr id="20" name="TextBox 19"/>
          <p:cNvSpPr txBox="1"/>
          <p:nvPr/>
        </p:nvSpPr>
        <p:spPr>
          <a:xfrm>
            <a:off x="5217541" y="4363804"/>
            <a:ext cx="338336" cy="369332"/>
          </a:xfrm>
          <a:prstGeom prst="rect">
            <a:avLst/>
          </a:prstGeom>
          <a:noFill/>
        </p:spPr>
        <p:txBody>
          <a:bodyPr wrap="square" rtlCol="0">
            <a:spAutoFit/>
          </a:bodyPr>
          <a:lstStyle/>
          <a:p>
            <a:r>
              <a:rPr lang="ar-IQ" dirty="0"/>
              <a:t>ج</a:t>
            </a:r>
            <a:endParaRPr lang="en-US" dirty="0"/>
          </a:p>
        </p:txBody>
      </p:sp>
      <p:sp>
        <p:nvSpPr>
          <p:cNvPr id="21" name="Slide Number Placeholder 3"/>
          <p:cNvSpPr txBox="1">
            <a:spLocks/>
          </p:cNvSpPr>
          <p:nvPr/>
        </p:nvSpPr>
        <p:spPr>
          <a:xfrm>
            <a:off x="4793877" y="5021263"/>
            <a:ext cx="762000" cy="365125"/>
          </a:xfrm>
          <a:prstGeom prst="rect">
            <a:avLst/>
          </a:prstGeom>
        </p:spPr>
        <p:txBody>
          <a:bodyPr vert="horz" lIns="0" tIns="0" rIns="0" bIns="0" anchor="b"/>
          <a:lstStyle>
            <a:defPPr>
              <a:defRPr lang="ar-IQ"/>
            </a:defPPr>
            <a:lvl1pPr marL="0" algn="r" defTabSz="914400" rtl="1" eaLnBrk="1" latinLnBrk="0" hangingPunct="1">
              <a:defRPr kumimoji="0" sz="1200" kern="1200">
                <a:solidFill>
                  <a:schemeClr val="tx2">
                    <a:shade val="90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lang="ar-IQ" dirty="0"/>
          </a:p>
        </p:txBody>
      </p:sp>
      <p:cxnSp>
        <p:nvCxnSpPr>
          <p:cNvPr id="22" name="Straight Connector 21"/>
          <p:cNvCxnSpPr/>
          <p:nvPr/>
        </p:nvCxnSpPr>
        <p:spPr>
          <a:xfrm>
            <a:off x="611560" y="1628800"/>
            <a:ext cx="7632848" cy="0"/>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7596336" y="1176789"/>
            <a:ext cx="314510" cy="369332"/>
          </a:xfrm>
          <a:prstGeom prst="rect">
            <a:avLst/>
          </a:prstGeom>
          <a:noFill/>
        </p:spPr>
        <p:txBody>
          <a:bodyPr wrap="none" rtlCol="0">
            <a:spAutoFit/>
          </a:bodyPr>
          <a:lstStyle/>
          <a:p>
            <a:r>
              <a:rPr lang="ar-IQ" dirty="0" smtClean="0"/>
              <a:t>خ</a:t>
            </a:r>
            <a:endParaRPr lang="en-US" dirty="0"/>
          </a:p>
        </p:txBody>
      </p:sp>
      <p:sp>
        <p:nvSpPr>
          <p:cNvPr id="24" name="TextBox 23"/>
          <p:cNvSpPr txBox="1"/>
          <p:nvPr/>
        </p:nvSpPr>
        <p:spPr>
          <a:xfrm>
            <a:off x="451528" y="1216981"/>
            <a:ext cx="319319" cy="369332"/>
          </a:xfrm>
          <a:prstGeom prst="rect">
            <a:avLst/>
          </a:prstGeom>
          <a:noFill/>
        </p:spPr>
        <p:txBody>
          <a:bodyPr wrap="none" rtlCol="0">
            <a:spAutoFit/>
          </a:bodyPr>
          <a:lstStyle/>
          <a:p>
            <a:r>
              <a:rPr lang="ar-IQ" dirty="0" smtClean="0"/>
              <a:t>ق</a:t>
            </a:r>
            <a:endParaRPr lang="en-US" dirty="0"/>
          </a:p>
        </p:txBody>
      </p:sp>
      <p:cxnSp>
        <p:nvCxnSpPr>
          <p:cNvPr id="25" name="Straight Connector 24"/>
          <p:cNvCxnSpPr>
            <a:endCxn id="20" idx="1"/>
          </p:cNvCxnSpPr>
          <p:nvPr/>
        </p:nvCxnSpPr>
        <p:spPr>
          <a:xfrm flipH="1">
            <a:off x="5217541" y="1628494"/>
            <a:ext cx="2707152" cy="2919976"/>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5246646" y="1728916"/>
            <a:ext cx="2617789" cy="319146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3043855" y="1652392"/>
            <a:ext cx="4866991" cy="3244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3029487" y="1625404"/>
            <a:ext cx="4923007" cy="291008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3059113" y="2132855"/>
            <a:ext cx="0" cy="2360847"/>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2836721" y="2008385"/>
            <a:ext cx="232757" cy="369332"/>
          </a:xfrm>
          <a:prstGeom prst="rect">
            <a:avLst/>
          </a:prstGeom>
          <a:noFill/>
        </p:spPr>
        <p:txBody>
          <a:bodyPr wrap="none" rtlCol="0">
            <a:spAutoFit/>
          </a:bodyPr>
          <a:lstStyle/>
          <a:p>
            <a:r>
              <a:rPr lang="ar-IQ" dirty="0" smtClean="0"/>
              <a:t>أً</a:t>
            </a:r>
            <a:endParaRPr lang="en-US" dirty="0"/>
          </a:p>
        </p:txBody>
      </p:sp>
      <p:cxnSp>
        <p:nvCxnSpPr>
          <p:cNvPr id="31" name="Straight Connector 30"/>
          <p:cNvCxnSpPr/>
          <p:nvPr/>
        </p:nvCxnSpPr>
        <p:spPr>
          <a:xfrm flipV="1">
            <a:off x="3563938" y="4508500"/>
            <a:ext cx="0" cy="34766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endCxn id="24" idx="2"/>
          </p:cNvCxnSpPr>
          <p:nvPr/>
        </p:nvCxnSpPr>
        <p:spPr>
          <a:xfrm flipH="1" flipV="1">
            <a:off x="611188" y="1586313"/>
            <a:ext cx="2952750" cy="328255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V="1">
            <a:off x="3419872" y="4334668"/>
            <a:ext cx="0" cy="34766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2624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5BFF15C-F698-4E8E-B3DC-8AB73F88D76A}" type="slidenum">
              <a:rPr lang="ar-IQ" smtClean="0"/>
              <a:pPr/>
              <a:t>9</a:t>
            </a:fld>
            <a:endParaRPr lang="ar-IQ"/>
          </a:p>
        </p:txBody>
      </p:sp>
      <p:sp>
        <p:nvSpPr>
          <p:cNvPr id="5" name="Slide Number Placeholder 3"/>
          <p:cNvSpPr txBox="1">
            <a:spLocks/>
          </p:cNvSpPr>
          <p:nvPr/>
        </p:nvSpPr>
        <p:spPr>
          <a:xfrm>
            <a:off x="7924800" y="6356350"/>
            <a:ext cx="762000" cy="365125"/>
          </a:xfrm>
          <a:prstGeom prst="rect">
            <a:avLst/>
          </a:prstGeom>
        </p:spPr>
        <p:txBody>
          <a:bodyPr vert="horz" lIns="0" tIns="0" rIns="0" bIns="0" anchor="b"/>
          <a:lstStyle>
            <a:defPPr>
              <a:defRPr lang="ar-IQ"/>
            </a:defPPr>
            <a:lvl1pPr marL="0" algn="r" defTabSz="914400" rtl="1" eaLnBrk="1" latinLnBrk="0" hangingPunct="1">
              <a:defRPr kumimoji="0" sz="1200" kern="1200">
                <a:solidFill>
                  <a:schemeClr val="tx2">
                    <a:shade val="90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fld id="{65BFF15C-F698-4E8E-B3DC-8AB73F88D76A}" type="slidenum">
              <a:rPr lang="ar-IQ" smtClean="0"/>
              <a:pPr/>
              <a:t>9</a:t>
            </a:fld>
            <a:endParaRPr lang="ar-IQ"/>
          </a:p>
        </p:txBody>
      </p:sp>
      <p:sp>
        <p:nvSpPr>
          <p:cNvPr id="6" name="Slide Number Placeholder 3"/>
          <p:cNvSpPr txBox="1">
            <a:spLocks/>
          </p:cNvSpPr>
          <p:nvPr/>
        </p:nvSpPr>
        <p:spPr>
          <a:xfrm>
            <a:off x="7924800" y="6356350"/>
            <a:ext cx="762000" cy="365125"/>
          </a:xfrm>
          <a:prstGeom prst="rect">
            <a:avLst/>
          </a:prstGeom>
        </p:spPr>
        <p:txBody>
          <a:bodyPr vert="horz" lIns="0" tIns="0" rIns="0" bIns="0" anchor="b"/>
          <a:lstStyle>
            <a:defPPr>
              <a:defRPr lang="ar-IQ"/>
            </a:defPPr>
            <a:lvl1pPr marL="0" algn="r" defTabSz="914400" rtl="1" eaLnBrk="1" latinLnBrk="0" hangingPunct="1">
              <a:defRPr kumimoji="0" sz="1200" kern="1200">
                <a:solidFill>
                  <a:schemeClr val="tx2">
                    <a:shade val="90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fld id="{65BFF15C-F698-4E8E-B3DC-8AB73F88D76A}" type="slidenum">
              <a:rPr lang="ar-IQ" smtClean="0"/>
              <a:pPr/>
              <a:t>9</a:t>
            </a:fld>
            <a:endParaRPr lang="ar-IQ"/>
          </a:p>
        </p:txBody>
      </p:sp>
      <p:sp>
        <p:nvSpPr>
          <p:cNvPr id="7" name="Slide Number Placeholder 3"/>
          <p:cNvSpPr txBox="1">
            <a:spLocks/>
          </p:cNvSpPr>
          <p:nvPr/>
        </p:nvSpPr>
        <p:spPr>
          <a:xfrm>
            <a:off x="7924800" y="6356350"/>
            <a:ext cx="762000" cy="365125"/>
          </a:xfrm>
          <a:prstGeom prst="rect">
            <a:avLst/>
          </a:prstGeom>
        </p:spPr>
        <p:txBody>
          <a:bodyPr vert="horz" lIns="0" tIns="0" rIns="0" bIns="0" anchor="b"/>
          <a:lstStyle>
            <a:defPPr>
              <a:defRPr lang="ar-IQ"/>
            </a:defPPr>
            <a:lvl1pPr marL="0" algn="r" defTabSz="914400" rtl="1" eaLnBrk="1" latinLnBrk="0" hangingPunct="1">
              <a:defRPr kumimoji="0" sz="1200" kern="1200">
                <a:solidFill>
                  <a:schemeClr val="tx2">
                    <a:shade val="90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fld id="{65BFF15C-F698-4E8E-B3DC-8AB73F88D76A}" type="slidenum">
              <a:rPr lang="ar-IQ" smtClean="0"/>
              <a:pPr/>
              <a:t>9</a:t>
            </a:fld>
            <a:endParaRPr lang="ar-IQ"/>
          </a:p>
        </p:txBody>
      </p:sp>
      <p:sp>
        <p:nvSpPr>
          <p:cNvPr id="8" name="Slide Number Placeholder 3"/>
          <p:cNvSpPr txBox="1">
            <a:spLocks/>
          </p:cNvSpPr>
          <p:nvPr/>
        </p:nvSpPr>
        <p:spPr>
          <a:xfrm>
            <a:off x="7924800" y="6356350"/>
            <a:ext cx="762000" cy="365125"/>
          </a:xfrm>
          <a:prstGeom prst="rect">
            <a:avLst/>
          </a:prstGeom>
        </p:spPr>
        <p:txBody>
          <a:bodyPr vert="horz" lIns="0" tIns="0" rIns="0" bIns="0" anchor="b"/>
          <a:lstStyle>
            <a:defPPr>
              <a:defRPr lang="ar-IQ"/>
            </a:defPPr>
            <a:lvl1pPr marL="0" algn="r" defTabSz="914400" rtl="1" eaLnBrk="1" latinLnBrk="0" hangingPunct="1">
              <a:defRPr kumimoji="0" sz="1200" kern="1200">
                <a:solidFill>
                  <a:schemeClr val="tx2">
                    <a:shade val="90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fld id="{65BFF15C-F698-4E8E-B3DC-8AB73F88D76A}" type="slidenum">
              <a:rPr lang="ar-IQ" smtClean="0"/>
              <a:pPr/>
              <a:t>9</a:t>
            </a:fld>
            <a:endParaRPr lang="ar-IQ"/>
          </a:p>
        </p:txBody>
      </p:sp>
      <p:sp>
        <p:nvSpPr>
          <p:cNvPr id="9" name="Slide Number Placeholder 3"/>
          <p:cNvSpPr txBox="1">
            <a:spLocks/>
          </p:cNvSpPr>
          <p:nvPr/>
        </p:nvSpPr>
        <p:spPr>
          <a:xfrm>
            <a:off x="5353919" y="4847370"/>
            <a:ext cx="144016" cy="216024"/>
          </a:xfrm>
          <a:prstGeom prst="rect">
            <a:avLst/>
          </a:prstGeom>
        </p:spPr>
        <p:txBody>
          <a:bodyPr vert="horz" lIns="0" tIns="0" rIns="0" bIns="0" anchor="b"/>
          <a:lstStyle>
            <a:defPPr>
              <a:defRPr lang="ar-IQ"/>
            </a:defPPr>
            <a:lvl1pPr marL="0" algn="r" defTabSz="914400" rtl="1" eaLnBrk="1" latinLnBrk="0" hangingPunct="1">
              <a:defRPr kumimoji="0" sz="1200" kern="1200">
                <a:solidFill>
                  <a:schemeClr val="tx2">
                    <a:shade val="90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ar-IQ" smtClean="0"/>
              <a:t>ب</a:t>
            </a:r>
            <a:endParaRPr lang="ar-IQ" dirty="0"/>
          </a:p>
        </p:txBody>
      </p:sp>
      <p:sp>
        <p:nvSpPr>
          <p:cNvPr id="10" name="Title 1"/>
          <p:cNvSpPr txBox="1">
            <a:spLocks/>
          </p:cNvSpPr>
          <p:nvPr/>
        </p:nvSpPr>
        <p:spPr bwMode="auto">
          <a:xfrm>
            <a:off x="455613" y="273050"/>
            <a:ext cx="82264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lvl1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a:lstStyle>
          <a:p>
            <a:pPr>
              <a:defRPr/>
            </a:pPr>
            <a:r>
              <a:rPr lang="ar-IQ" kern="0" dirty="0" smtClean="0">
                <a:latin typeface="Book Antiqua" panose="02040602050305030304" pitchFamily="18" charset="0"/>
                <a:cs typeface="Ali_K_Sahifa" pitchFamily="2" charset="-78"/>
              </a:rPr>
              <a:t>ثة يذةى رووبينراو</a:t>
            </a:r>
            <a:endParaRPr lang="en-US" kern="0" dirty="0">
              <a:latin typeface="Book Antiqua" panose="02040602050305030304" pitchFamily="18" charset="0"/>
              <a:cs typeface="Ali_K_Sahifa" pitchFamily="2" charset="-78"/>
            </a:endParaRPr>
          </a:p>
        </p:txBody>
      </p:sp>
      <p:cxnSp>
        <p:nvCxnSpPr>
          <p:cNvPr id="11" name="Straight Connector 10"/>
          <p:cNvCxnSpPr/>
          <p:nvPr/>
        </p:nvCxnSpPr>
        <p:spPr>
          <a:xfrm>
            <a:off x="3073400" y="4868863"/>
            <a:ext cx="2233612" cy="0"/>
          </a:xfrm>
          <a:prstGeom prst="line">
            <a:avLst/>
          </a:prstGeom>
          <a:noFill/>
          <a:ln w="9525" cap="flat" cmpd="sng" algn="ctr">
            <a:solidFill>
              <a:srgbClr val="EAEAEA">
                <a:lumMod val="10000"/>
              </a:srgbClr>
            </a:solidFill>
            <a:prstDash val="solid"/>
          </a:ln>
          <a:effectLst/>
        </p:spPr>
      </p:cxnSp>
      <p:cxnSp>
        <p:nvCxnSpPr>
          <p:cNvPr id="12" name="Straight Connector 11"/>
          <p:cNvCxnSpPr/>
          <p:nvPr/>
        </p:nvCxnSpPr>
        <p:spPr>
          <a:xfrm>
            <a:off x="611188" y="1628775"/>
            <a:ext cx="7632700" cy="0"/>
          </a:xfrm>
          <a:prstGeom prst="line">
            <a:avLst/>
          </a:prstGeom>
          <a:noFill/>
          <a:ln w="9525" cap="flat" cmpd="sng" algn="ctr">
            <a:solidFill>
              <a:srgbClr val="B8B8CA">
                <a:lumMod val="20000"/>
                <a:lumOff val="80000"/>
              </a:srgbClr>
            </a:solidFill>
            <a:prstDash val="solid"/>
          </a:ln>
          <a:effectLst/>
        </p:spPr>
      </p:cxnSp>
      <p:cxnSp>
        <p:nvCxnSpPr>
          <p:cNvPr id="13" name="Straight Connector 12"/>
          <p:cNvCxnSpPr/>
          <p:nvPr/>
        </p:nvCxnSpPr>
        <p:spPr>
          <a:xfrm flipV="1">
            <a:off x="3059113" y="4856163"/>
            <a:ext cx="14287" cy="12700"/>
          </a:xfrm>
          <a:prstGeom prst="line">
            <a:avLst/>
          </a:prstGeom>
          <a:noFill/>
          <a:ln w="9525" cap="flat" cmpd="sng" algn="ctr">
            <a:solidFill>
              <a:srgbClr val="00CC66">
                <a:shade val="95000"/>
                <a:satMod val="105000"/>
              </a:srgbClr>
            </a:solidFill>
            <a:prstDash val="solid"/>
          </a:ln>
          <a:effectLst/>
        </p:spPr>
      </p:cxnSp>
      <p:cxnSp>
        <p:nvCxnSpPr>
          <p:cNvPr id="14" name="Straight Connector 13"/>
          <p:cNvCxnSpPr/>
          <p:nvPr/>
        </p:nvCxnSpPr>
        <p:spPr>
          <a:xfrm flipV="1">
            <a:off x="3059113" y="4508500"/>
            <a:ext cx="0" cy="360363"/>
          </a:xfrm>
          <a:prstGeom prst="line">
            <a:avLst/>
          </a:prstGeom>
          <a:noFill/>
          <a:ln w="9525" cap="flat" cmpd="sng" algn="ctr">
            <a:solidFill>
              <a:srgbClr val="00CC66">
                <a:shade val="95000"/>
                <a:satMod val="105000"/>
              </a:srgbClr>
            </a:solidFill>
            <a:prstDash val="solid"/>
          </a:ln>
          <a:effectLst/>
        </p:spPr>
      </p:cxnSp>
      <p:cxnSp>
        <p:nvCxnSpPr>
          <p:cNvPr id="15" name="Straight Connector 14"/>
          <p:cNvCxnSpPr/>
          <p:nvPr/>
        </p:nvCxnSpPr>
        <p:spPr>
          <a:xfrm flipV="1">
            <a:off x="5292725" y="4535488"/>
            <a:ext cx="0" cy="347663"/>
          </a:xfrm>
          <a:prstGeom prst="line">
            <a:avLst/>
          </a:prstGeom>
          <a:noFill/>
          <a:ln w="9525" cap="flat" cmpd="sng" algn="ctr">
            <a:solidFill>
              <a:srgbClr val="00CC66">
                <a:shade val="95000"/>
                <a:satMod val="105000"/>
              </a:srgbClr>
            </a:solidFill>
            <a:prstDash val="solid"/>
          </a:ln>
          <a:effectLst/>
        </p:spPr>
      </p:cxnSp>
      <p:cxnSp>
        <p:nvCxnSpPr>
          <p:cNvPr id="16" name="Straight Connector 15"/>
          <p:cNvCxnSpPr/>
          <p:nvPr/>
        </p:nvCxnSpPr>
        <p:spPr>
          <a:xfrm flipV="1">
            <a:off x="3059113" y="4493702"/>
            <a:ext cx="2247899" cy="14798"/>
          </a:xfrm>
          <a:prstGeom prst="line">
            <a:avLst/>
          </a:prstGeom>
          <a:noFill/>
          <a:ln w="9525" cap="flat" cmpd="sng" algn="ctr">
            <a:solidFill>
              <a:srgbClr val="EAEAEA">
                <a:lumMod val="10000"/>
              </a:srgbClr>
            </a:solidFill>
            <a:prstDash val="solid"/>
          </a:ln>
          <a:effectLst/>
        </p:spPr>
      </p:cxnSp>
      <p:cxnSp>
        <p:nvCxnSpPr>
          <p:cNvPr id="17" name="Straight Connector 16"/>
          <p:cNvCxnSpPr/>
          <p:nvPr/>
        </p:nvCxnSpPr>
        <p:spPr>
          <a:xfrm>
            <a:off x="3059113" y="4868863"/>
            <a:ext cx="504825" cy="0"/>
          </a:xfrm>
          <a:prstGeom prst="line">
            <a:avLst/>
          </a:prstGeom>
          <a:noFill/>
          <a:ln w="9525" cap="flat" cmpd="sng" algn="ctr">
            <a:solidFill>
              <a:srgbClr val="00CC66">
                <a:shade val="95000"/>
                <a:satMod val="105000"/>
              </a:srgbClr>
            </a:solidFill>
            <a:prstDash val="solid"/>
          </a:ln>
          <a:effectLst/>
        </p:spPr>
      </p:cxnSp>
      <p:cxnSp>
        <p:nvCxnSpPr>
          <p:cNvPr id="18" name="Straight Connector 17"/>
          <p:cNvCxnSpPr/>
          <p:nvPr/>
        </p:nvCxnSpPr>
        <p:spPr>
          <a:xfrm>
            <a:off x="3073400" y="3644900"/>
            <a:ext cx="0" cy="0"/>
          </a:xfrm>
          <a:prstGeom prst="line">
            <a:avLst/>
          </a:prstGeom>
          <a:noFill/>
          <a:ln w="9525" cap="flat" cmpd="sng" algn="ctr">
            <a:solidFill>
              <a:srgbClr val="00CC66">
                <a:shade val="95000"/>
                <a:satMod val="105000"/>
              </a:srgbClr>
            </a:solidFill>
            <a:prstDash val="solid"/>
          </a:ln>
          <a:effectLst/>
        </p:spPr>
      </p:cxnSp>
      <p:sp>
        <p:nvSpPr>
          <p:cNvPr id="19" name="Slide Number Placeholder 3"/>
          <p:cNvSpPr txBox="1">
            <a:spLocks/>
          </p:cNvSpPr>
          <p:nvPr/>
        </p:nvSpPr>
        <p:spPr>
          <a:xfrm>
            <a:off x="2797461" y="4311140"/>
            <a:ext cx="190377" cy="365125"/>
          </a:xfrm>
          <a:prstGeom prst="rect">
            <a:avLst/>
          </a:prstGeom>
        </p:spPr>
        <p:txBody>
          <a:bodyPr vert="horz" lIns="0" tIns="0" rIns="0" bIns="0" anchor="b"/>
          <a:lstStyle>
            <a:defPPr>
              <a:defRPr lang="ar-IQ"/>
            </a:defPPr>
            <a:lvl1pPr marL="0" algn="r" defTabSz="914400" rtl="1" eaLnBrk="1" latinLnBrk="0" hangingPunct="1">
              <a:defRPr kumimoji="0" sz="1200" kern="1200">
                <a:solidFill>
                  <a:schemeClr val="tx2">
                    <a:shade val="90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ar-IQ" dirty="0"/>
              <a:t>د</a:t>
            </a:r>
          </a:p>
        </p:txBody>
      </p:sp>
      <p:sp>
        <p:nvSpPr>
          <p:cNvPr id="20" name="Slide Number Placeholder 3"/>
          <p:cNvSpPr txBox="1">
            <a:spLocks/>
          </p:cNvSpPr>
          <p:nvPr/>
        </p:nvSpPr>
        <p:spPr>
          <a:xfrm>
            <a:off x="2857500" y="4838701"/>
            <a:ext cx="172664" cy="233362"/>
          </a:xfrm>
          <a:prstGeom prst="rect">
            <a:avLst/>
          </a:prstGeom>
        </p:spPr>
        <p:txBody>
          <a:bodyPr vert="horz" lIns="0" tIns="0" rIns="0" bIns="0" anchor="b"/>
          <a:lstStyle>
            <a:defPPr>
              <a:defRPr lang="ar-IQ"/>
            </a:defPPr>
            <a:lvl1pPr marL="0" algn="r" defTabSz="914400" rtl="1" eaLnBrk="1" latinLnBrk="0" hangingPunct="1">
              <a:defRPr kumimoji="0" sz="1200" kern="1200">
                <a:solidFill>
                  <a:schemeClr val="tx2">
                    <a:shade val="90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ar-IQ" smtClean="0"/>
              <a:t>أ</a:t>
            </a:r>
            <a:endParaRPr lang="ar-IQ" dirty="0"/>
          </a:p>
        </p:txBody>
      </p:sp>
      <p:sp>
        <p:nvSpPr>
          <p:cNvPr id="21" name="TextBox 20"/>
          <p:cNvSpPr txBox="1"/>
          <p:nvPr/>
        </p:nvSpPr>
        <p:spPr>
          <a:xfrm>
            <a:off x="5217541" y="4363804"/>
            <a:ext cx="338336" cy="369332"/>
          </a:xfrm>
          <a:prstGeom prst="rect">
            <a:avLst/>
          </a:prstGeom>
          <a:noFill/>
        </p:spPr>
        <p:txBody>
          <a:bodyPr wrap="square" rtlCol="0">
            <a:spAutoFit/>
          </a:bodyPr>
          <a:lstStyle/>
          <a:p>
            <a:r>
              <a:rPr lang="ar-IQ" dirty="0"/>
              <a:t>ج</a:t>
            </a:r>
            <a:endParaRPr lang="en-US" dirty="0"/>
          </a:p>
        </p:txBody>
      </p:sp>
      <p:sp>
        <p:nvSpPr>
          <p:cNvPr id="22" name="Slide Number Placeholder 3"/>
          <p:cNvSpPr txBox="1">
            <a:spLocks/>
          </p:cNvSpPr>
          <p:nvPr/>
        </p:nvSpPr>
        <p:spPr>
          <a:xfrm>
            <a:off x="4793877" y="5021263"/>
            <a:ext cx="762000" cy="365125"/>
          </a:xfrm>
          <a:prstGeom prst="rect">
            <a:avLst/>
          </a:prstGeom>
        </p:spPr>
        <p:txBody>
          <a:bodyPr vert="horz" lIns="0" tIns="0" rIns="0" bIns="0" anchor="b"/>
          <a:lstStyle>
            <a:defPPr>
              <a:defRPr lang="ar-IQ"/>
            </a:defPPr>
            <a:lvl1pPr marL="0" algn="r" defTabSz="914400" rtl="1" eaLnBrk="1" latinLnBrk="0" hangingPunct="1">
              <a:defRPr kumimoji="0" sz="1200" kern="1200">
                <a:solidFill>
                  <a:schemeClr val="tx2">
                    <a:shade val="90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lang="ar-IQ" dirty="0"/>
          </a:p>
        </p:txBody>
      </p:sp>
      <p:cxnSp>
        <p:nvCxnSpPr>
          <p:cNvPr id="23" name="Straight Connector 22"/>
          <p:cNvCxnSpPr/>
          <p:nvPr/>
        </p:nvCxnSpPr>
        <p:spPr>
          <a:xfrm>
            <a:off x="611560" y="1628800"/>
            <a:ext cx="7632848" cy="0"/>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7596336" y="1176789"/>
            <a:ext cx="314510" cy="369332"/>
          </a:xfrm>
          <a:prstGeom prst="rect">
            <a:avLst/>
          </a:prstGeom>
          <a:noFill/>
        </p:spPr>
        <p:txBody>
          <a:bodyPr wrap="none" rtlCol="0">
            <a:spAutoFit/>
          </a:bodyPr>
          <a:lstStyle/>
          <a:p>
            <a:r>
              <a:rPr lang="ar-IQ" dirty="0" smtClean="0"/>
              <a:t>خ</a:t>
            </a:r>
            <a:endParaRPr lang="en-US" dirty="0"/>
          </a:p>
        </p:txBody>
      </p:sp>
      <p:sp>
        <p:nvSpPr>
          <p:cNvPr id="25" name="TextBox 24"/>
          <p:cNvSpPr txBox="1"/>
          <p:nvPr/>
        </p:nvSpPr>
        <p:spPr>
          <a:xfrm>
            <a:off x="451528" y="1216981"/>
            <a:ext cx="319319" cy="369332"/>
          </a:xfrm>
          <a:prstGeom prst="rect">
            <a:avLst/>
          </a:prstGeom>
          <a:noFill/>
        </p:spPr>
        <p:txBody>
          <a:bodyPr wrap="none" rtlCol="0">
            <a:spAutoFit/>
          </a:bodyPr>
          <a:lstStyle/>
          <a:p>
            <a:r>
              <a:rPr lang="ar-IQ" dirty="0" smtClean="0"/>
              <a:t>ق</a:t>
            </a:r>
            <a:endParaRPr lang="en-US" dirty="0"/>
          </a:p>
        </p:txBody>
      </p:sp>
      <p:cxnSp>
        <p:nvCxnSpPr>
          <p:cNvPr id="26" name="Straight Connector 25"/>
          <p:cNvCxnSpPr/>
          <p:nvPr/>
        </p:nvCxnSpPr>
        <p:spPr>
          <a:xfrm flipH="1">
            <a:off x="5307012" y="1628494"/>
            <a:ext cx="2617681" cy="286520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5246646" y="1728916"/>
            <a:ext cx="2617789" cy="319146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3043855" y="1652392"/>
            <a:ext cx="4866991" cy="3244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3029487" y="1625404"/>
            <a:ext cx="4923007" cy="291008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3059113" y="2132855"/>
            <a:ext cx="0" cy="2360847"/>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836721" y="2008385"/>
            <a:ext cx="232757" cy="369332"/>
          </a:xfrm>
          <a:prstGeom prst="rect">
            <a:avLst/>
          </a:prstGeom>
          <a:noFill/>
        </p:spPr>
        <p:txBody>
          <a:bodyPr wrap="none" rtlCol="0">
            <a:spAutoFit/>
          </a:bodyPr>
          <a:lstStyle/>
          <a:p>
            <a:r>
              <a:rPr lang="ar-IQ" dirty="0" smtClean="0"/>
              <a:t>أً</a:t>
            </a:r>
            <a:endParaRPr lang="en-US" dirty="0"/>
          </a:p>
        </p:txBody>
      </p:sp>
      <p:cxnSp>
        <p:nvCxnSpPr>
          <p:cNvPr id="32" name="Straight Connector 31"/>
          <p:cNvCxnSpPr/>
          <p:nvPr/>
        </p:nvCxnSpPr>
        <p:spPr>
          <a:xfrm flipV="1">
            <a:off x="3563938" y="4508500"/>
            <a:ext cx="0" cy="34766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endCxn id="25" idx="2"/>
          </p:cNvCxnSpPr>
          <p:nvPr/>
        </p:nvCxnSpPr>
        <p:spPr>
          <a:xfrm flipH="1" flipV="1">
            <a:off x="611188" y="1586313"/>
            <a:ext cx="2952750" cy="328255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V="1">
            <a:off x="3419872" y="4334668"/>
            <a:ext cx="0" cy="34766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3419872" y="4311140"/>
            <a:ext cx="207806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3059113" y="4149079"/>
            <a:ext cx="0" cy="344623"/>
          </a:xfrm>
          <a:prstGeom prst="line">
            <a:avLst/>
          </a:prstGeom>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2804732" y="4105836"/>
            <a:ext cx="312907" cy="369332"/>
          </a:xfrm>
          <a:prstGeom prst="rect">
            <a:avLst/>
          </a:prstGeom>
          <a:noFill/>
        </p:spPr>
        <p:txBody>
          <a:bodyPr wrap="none" rtlCol="0">
            <a:spAutoFit/>
          </a:bodyPr>
          <a:lstStyle/>
          <a:p>
            <a:r>
              <a:rPr lang="ar-IQ" dirty="0" smtClean="0"/>
              <a:t>2</a:t>
            </a:r>
            <a:endParaRPr lang="en-US" dirty="0"/>
          </a:p>
        </p:txBody>
      </p:sp>
      <p:sp>
        <p:nvSpPr>
          <p:cNvPr id="44" name="TextBox 43"/>
          <p:cNvSpPr txBox="1"/>
          <p:nvPr/>
        </p:nvSpPr>
        <p:spPr>
          <a:xfrm>
            <a:off x="2790207" y="4586050"/>
            <a:ext cx="312907" cy="369332"/>
          </a:xfrm>
          <a:prstGeom prst="rect">
            <a:avLst/>
          </a:prstGeom>
          <a:noFill/>
        </p:spPr>
        <p:txBody>
          <a:bodyPr wrap="none" rtlCol="0">
            <a:spAutoFit/>
          </a:bodyPr>
          <a:lstStyle/>
          <a:p>
            <a:r>
              <a:rPr lang="ar-IQ" dirty="0" smtClean="0"/>
              <a:t>1</a:t>
            </a:r>
            <a:endParaRPr lang="en-US" dirty="0"/>
          </a:p>
        </p:txBody>
      </p:sp>
      <p:sp>
        <p:nvSpPr>
          <p:cNvPr id="45" name="TextBox 44"/>
          <p:cNvSpPr txBox="1"/>
          <p:nvPr/>
        </p:nvSpPr>
        <p:spPr>
          <a:xfrm>
            <a:off x="2784923" y="3708419"/>
            <a:ext cx="312907" cy="369332"/>
          </a:xfrm>
          <a:prstGeom prst="rect">
            <a:avLst/>
          </a:prstGeom>
          <a:noFill/>
        </p:spPr>
        <p:txBody>
          <a:bodyPr wrap="none" rtlCol="0">
            <a:spAutoFit/>
          </a:bodyPr>
          <a:lstStyle/>
          <a:p>
            <a:r>
              <a:rPr lang="ar-IQ" dirty="0" smtClean="0"/>
              <a:t>3</a:t>
            </a:r>
            <a:endParaRPr lang="en-US" dirty="0"/>
          </a:p>
        </p:txBody>
      </p:sp>
      <p:sp>
        <p:nvSpPr>
          <p:cNvPr id="47" name="TextBox 46"/>
          <p:cNvSpPr txBox="1"/>
          <p:nvPr/>
        </p:nvSpPr>
        <p:spPr>
          <a:xfrm>
            <a:off x="2773001" y="3252568"/>
            <a:ext cx="312907" cy="369332"/>
          </a:xfrm>
          <a:prstGeom prst="rect">
            <a:avLst/>
          </a:prstGeom>
          <a:noFill/>
        </p:spPr>
        <p:txBody>
          <a:bodyPr wrap="none" rtlCol="0">
            <a:spAutoFit/>
          </a:bodyPr>
          <a:lstStyle/>
          <a:p>
            <a:r>
              <a:rPr lang="ar-IQ" dirty="0" smtClean="0"/>
              <a:t>4</a:t>
            </a:r>
            <a:endParaRPr lang="en-US" dirty="0"/>
          </a:p>
        </p:txBody>
      </p:sp>
    </p:spTree>
    <p:extLst>
      <p:ext uri="{BB962C8B-B14F-4D97-AF65-F5344CB8AC3E}">
        <p14:creationId xmlns:p14="http://schemas.microsoft.com/office/powerpoint/2010/main" val="35991804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Fading Grid">
  <a:themeElements>
    <a:clrScheme name="Fading Grid 4">
      <a:dk1>
        <a:srgbClr val="6B6B99"/>
      </a:dk1>
      <a:lt1>
        <a:srgbClr val="EAEAEA"/>
      </a:lt1>
      <a:dk2>
        <a:srgbClr val="666699"/>
      </a:dk2>
      <a:lt2>
        <a:srgbClr val="CCECFF"/>
      </a:lt2>
      <a:accent1>
        <a:srgbClr val="00CC66"/>
      </a:accent1>
      <a:accent2>
        <a:srgbClr val="54547A"/>
      </a:accent2>
      <a:accent3>
        <a:srgbClr val="B8B8CA"/>
      </a:accent3>
      <a:accent4>
        <a:srgbClr val="C8C8C8"/>
      </a:accent4>
      <a:accent5>
        <a:srgbClr val="AAE2B8"/>
      </a:accent5>
      <a:accent6>
        <a:srgbClr val="4B4B6E"/>
      </a:accent6>
      <a:hlink>
        <a:srgbClr val="65B2FF"/>
      </a:hlink>
      <a:folHlink>
        <a:srgbClr val="9900FF"/>
      </a:folHlink>
    </a:clrScheme>
    <a:fontScheme name="Fading Grid">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ading Grid 1">
        <a:dk1>
          <a:srgbClr val="7E0000"/>
        </a:dk1>
        <a:lt1>
          <a:srgbClr val="FFFFFF"/>
        </a:lt1>
        <a:dk2>
          <a:srgbClr val="800000"/>
        </a:dk2>
        <a:lt2>
          <a:srgbClr val="FCF0B2"/>
        </a:lt2>
        <a:accent1>
          <a:srgbClr val="C5543D"/>
        </a:accent1>
        <a:accent2>
          <a:srgbClr val="660000"/>
        </a:accent2>
        <a:accent3>
          <a:srgbClr val="C0AAAA"/>
        </a:accent3>
        <a:accent4>
          <a:srgbClr val="DADADA"/>
        </a:accent4>
        <a:accent5>
          <a:srgbClr val="DFB3AF"/>
        </a:accent5>
        <a:accent6>
          <a:srgbClr val="5C0000"/>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Fading Grid 2">
        <a:dk1>
          <a:srgbClr val="000066"/>
        </a:dk1>
        <a:lt1>
          <a:srgbClr val="FFFFFF"/>
        </a:lt1>
        <a:dk2>
          <a:srgbClr val="000066"/>
        </a:dk2>
        <a:lt2>
          <a:srgbClr val="B2B8C8"/>
        </a:lt2>
        <a:accent1>
          <a:srgbClr val="008080"/>
        </a:accent1>
        <a:accent2>
          <a:srgbClr val="00004E"/>
        </a:accent2>
        <a:accent3>
          <a:srgbClr val="AAAAB8"/>
        </a:accent3>
        <a:accent4>
          <a:srgbClr val="DADADA"/>
        </a:accent4>
        <a:accent5>
          <a:srgbClr val="AAC0C0"/>
        </a:accent5>
        <a:accent6>
          <a:srgbClr val="000046"/>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Fading Grid 3">
        <a:dk1>
          <a:srgbClr val="010199"/>
        </a:dk1>
        <a:lt1>
          <a:srgbClr val="FFFFFF"/>
        </a:lt1>
        <a:dk2>
          <a:srgbClr val="000099"/>
        </a:dk2>
        <a:lt2>
          <a:srgbClr val="CCFFFF"/>
        </a:lt2>
        <a:accent1>
          <a:srgbClr val="00C600"/>
        </a:accent1>
        <a:accent2>
          <a:srgbClr val="01017D"/>
        </a:accent2>
        <a:accent3>
          <a:srgbClr val="AAAACA"/>
        </a:accent3>
        <a:accent4>
          <a:srgbClr val="DADADA"/>
        </a:accent4>
        <a:accent5>
          <a:srgbClr val="AADFAA"/>
        </a:accent5>
        <a:accent6>
          <a:srgbClr val="010171"/>
        </a:accent6>
        <a:hlink>
          <a:srgbClr val="FFE701"/>
        </a:hlink>
        <a:folHlink>
          <a:srgbClr val="3366FF"/>
        </a:folHlink>
      </a:clrScheme>
      <a:clrMap bg1="dk2" tx1="lt1" bg2="dk1" tx2="lt2" accent1="accent1" accent2="accent2" accent3="accent3" accent4="accent4" accent5="accent5" accent6="accent6" hlink="hlink" folHlink="folHlink"/>
    </a:extraClrScheme>
    <a:extraClrScheme>
      <a:clrScheme name="Fading Grid 4">
        <a:dk1>
          <a:srgbClr val="6B6B99"/>
        </a:dk1>
        <a:lt1>
          <a:srgbClr val="EAEAEA"/>
        </a:lt1>
        <a:dk2>
          <a:srgbClr val="666699"/>
        </a:dk2>
        <a:lt2>
          <a:srgbClr val="CCECFF"/>
        </a:lt2>
        <a:accent1>
          <a:srgbClr val="00CC66"/>
        </a:accent1>
        <a:accent2>
          <a:srgbClr val="54547A"/>
        </a:accent2>
        <a:accent3>
          <a:srgbClr val="B8B8CA"/>
        </a:accent3>
        <a:accent4>
          <a:srgbClr val="C8C8C8"/>
        </a:accent4>
        <a:accent5>
          <a:srgbClr val="AAE2B8"/>
        </a:accent5>
        <a:accent6>
          <a:srgbClr val="4B4B6E"/>
        </a:accent6>
        <a:hlink>
          <a:srgbClr val="65B2FF"/>
        </a:hlink>
        <a:folHlink>
          <a:srgbClr val="9900FF"/>
        </a:folHlink>
      </a:clrScheme>
      <a:clrMap bg1="dk2" tx1="lt1" bg2="dk1" tx2="lt2" accent1="accent1" accent2="accent2" accent3="accent3" accent4="accent4" accent5="accent5" accent6="accent6" hlink="hlink" folHlink="folHlink"/>
    </a:extraClrScheme>
    <a:extraClrScheme>
      <a:clrScheme name="Fading Grid 5">
        <a:dk1>
          <a:srgbClr val="00827F"/>
        </a:dk1>
        <a:lt1>
          <a:srgbClr val="FFFFFF"/>
        </a:lt1>
        <a:dk2>
          <a:srgbClr val="008080"/>
        </a:dk2>
        <a:lt2>
          <a:srgbClr val="FFFFCC"/>
        </a:lt2>
        <a:accent1>
          <a:srgbClr val="6D6FC7"/>
        </a:accent1>
        <a:accent2>
          <a:srgbClr val="006462"/>
        </a:accent2>
        <a:accent3>
          <a:srgbClr val="AAC0C0"/>
        </a:accent3>
        <a:accent4>
          <a:srgbClr val="DADADA"/>
        </a:accent4>
        <a:accent5>
          <a:srgbClr val="BABBE0"/>
        </a:accent5>
        <a:accent6>
          <a:srgbClr val="005A58"/>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ading Grid 6">
        <a:dk1>
          <a:srgbClr val="4D4D4D"/>
        </a:dk1>
        <a:lt1>
          <a:srgbClr val="FFFFFF"/>
        </a:lt1>
        <a:dk2>
          <a:srgbClr val="525252"/>
        </a:dk2>
        <a:lt2>
          <a:srgbClr val="C0C0C0"/>
        </a:lt2>
        <a:accent1>
          <a:srgbClr val="527C3A"/>
        </a:accent1>
        <a:accent2>
          <a:srgbClr val="444444"/>
        </a:accent2>
        <a:accent3>
          <a:srgbClr val="B3B3B3"/>
        </a:accent3>
        <a:accent4>
          <a:srgbClr val="DADADA"/>
        </a:accent4>
        <a:accent5>
          <a:srgbClr val="B3BFAE"/>
        </a:accent5>
        <a:accent6>
          <a:srgbClr val="3D3D3D"/>
        </a:accent6>
        <a:hlink>
          <a:srgbClr val="FAC458"/>
        </a:hlink>
        <a:folHlink>
          <a:srgbClr val="C7780F"/>
        </a:folHlink>
      </a:clrScheme>
      <a:clrMap bg1="dk2" tx1="lt1" bg2="dk1" tx2="lt2" accent1="accent1" accent2="accent2" accent3="accent3" accent4="accent4" accent5="accent5" accent6="accent6" hlink="hlink" folHlink="folHlink"/>
    </a:extraClrScheme>
    <a:extraClrScheme>
      <a:clrScheme name="Fading Grid 7">
        <a:dk1>
          <a:srgbClr val="516032"/>
        </a:dk1>
        <a:lt1>
          <a:srgbClr val="FFFFFF"/>
        </a:lt1>
        <a:dk2>
          <a:srgbClr val="546434"/>
        </a:dk2>
        <a:lt2>
          <a:srgbClr val="B2B68A"/>
        </a:lt2>
        <a:accent1>
          <a:srgbClr val="7D8C70"/>
        </a:accent1>
        <a:accent2>
          <a:srgbClr val="414E28"/>
        </a:accent2>
        <a:accent3>
          <a:srgbClr val="B3B8AE"/>
        </a:accent3>
        <a:accent4>
          <a:srgbClr val="DADADA"/>
        </a:accent4>
        <a:accent5>
          <a:srgbClr val="BFC5BB"/>
        </a:accent5>
        <a:accent6>
          <a:srgbClr val="3A4623"/>
        </a:accent6>
        <a:hlink>
          <a:srgbClr val="80C579"/>
        </a:hlink>
        <a:folHlink>
          <a:srgbClr val="7FADAF"/>
        </a:folHlink>
      </a:clrScheme>
      <a:clrMap bg1="dk2" tx1="lt1" bg2="dk1" tx2="lt2" accent1="accent1" accent2="accent2" accent3="accent3" accent4="accent4" accent5="accent5" accent6="accent6" hlink="hlink" folHlink="folHlink"/>
    </a:extraClrScheme>
    <a:extraClrScheme>
      <a:clrScheme name="Fading Grid 8">
        <a:dk1>
          <a:srgbClr val="D1CC00"/>
        </a:dk1>
        <a:lt1>
          <a:srgbClr val="FFFFFF"/>
        </a:lt1>
        <a:dk2>
          <a:srgbClr val="CCCC00"/>
        </a:dk2>
        <a:lt2>
          <a:srgbClr val="F3F5B1"/>
        </a:lt2>
        <a:accent1>
          <a:srgbClr val="808000"/>
        </a:accent1>
        <a:accent2>
          <a:srgbClr val="AEAA00"/>
        </a:accent2>
        <a:accent3>
          <a:srgbClr val="E2E2AA"/>
        </a:accent3>
        <a:accent4>
          <a:srgbClr val="DADADA"/>
        </a:accent4>
        <a:accent5>
          <a:srgbClr val="C0C0AA"/>
        </a:accent5>
        <a:accent6>
          <a:srgbClr val="9D9A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Fading Grid 9">
        <a:dk1>
          <a:srgbClr val="000000"/>
        </a:dk1>
        <a:lt1>
          <a:srgbClr val="F8F8F8"/>
        </a:lt1>
        <a:dk2>
          <a:srgbClr val="336600"/>
        </a:dk2>
        <a:lt2>
          <a:srgbClr val="FBFBFB"/>
        </a:lt2>
        <a:accent1>
          <a:srgbClr val="009900"/>
        </a:accent1>
        <a:accent2>
          <a:srgbClr val="C6C6C6"/>
        </a:accent2>
        <a:accent3>
          <a:srgbClr val="FBFBFB"/>
        </a:accent3>
        <a:accent4>
          <a:srgbClr val="000000"/>
        </a:accent4>
        <a:accent5>
          <a:srgbClr val="AACAAA"/>
        </a:accent5>
        <a:accent6>
          <a:srgbClr val="B3B3B3"/>
        </a:accent6>
        <a:hlink>
          <a:srgbClr val="006600"/>
        </a:hlink>
        <a:folHlink>
          <a:srgbClr val="808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Fading Grid">
  <a:themeElements>
    <a:clrScheme name="Fading Grid 4">
      <a:dk1>
        <a:srgbClr val="6B6B99"/>
      </a:dk1>
      <a:lt1>
        <a:srgbClr val="EAEAEA"/>
      </a:lt1>
      <a:dk2>
        <a:srgbClr val="666699"/>
      </a:dk2>
      <a:lt2>
        <a:srgbClr val="CCECFF"/>
      </a:lt2>
      <a:accent1>
        <a:srgbClr val="00CC66"/>
      </a:accent1>
      <a:accent2>
        <a:srgbClr val="54547A"/>
      </a:accent2>
      <a:accent3>
        <a:srgbClr val="B8B8CA"/>
      </a:accent3>
      <a:accent4>
        <a:srgbClr val="C8C8C8"/>
      </a:accent4>
      <a:accent5>
        <a:srgbClr val="AAE2B8"/>
      </a:accent5>
      <a:accent6>
        <a:srgbClr val="4B4B6E"/>
      </a:accent6>
      <a:hlink>
        <a:srgbClr val="65B2FF"/>
      </a:hlink>
      <a:folHlink>
        <a:srgbClr val="9900FF"/>
      </a:folHlink>
    </a:clrScheme>
    <a:fontScheme name="Fading Grid">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ading Grid 1">
        <a:dk1>
          <a:srgbClr val="7E0000"/>
        </a:dk1>
        <a:lt1>
          <a:srgbClr val="FFFFFF"/>
        </a:lt1>
        <a:dk2>
          <a:srgbClr val="800000"/>
        </a:dk2>
        <a:lt2>
          <a:srgbClr val="FCF0B2"/>
        </a:lt2>
        <a:accent1>
          <a:srgbClr val="C5543D"/>
        </a:accent1>
        <a:accent2>
          <a:srgbClr val="660000"/>
        </a:accent2>
        <a:accent3>
          <a:srgbClr val="C0AAAA"/>
        </a:accent3>
        <a:accent4>
          <a:srgbClr val="DADADA"/>
        </a:accent4>
        <a:accent5>
          <a:srgbClr val="DFB3AF"/>
        </a:accent5>
        <a:accent6>
          <a:srgbClr val="5C0000"/>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Fading Grid 2">
        <a:dk1>
          <a:srgbClr val="000066"/>
        </a:dk1>
        <a:lt1>
          <a:srgbClr val="FFFFFF"/>
        </a:lt1>
        <a:dk2>
          <a:srgbClr val="000066"/>
        </a:dk2>
        <a:lt2>
          <a:srgbClr val="B2B8C8"/>
        </a:lt2>
        <a:accent1>
          <a:srgbClr val="008080"/>
        </a:accent1>
        <a:accent2>
          <a:srgbClr val="00004E"/>
        </a:accent2>
        <a:accent3>
          <a:srgbClr val="AAAAB8"/>
        </a:accent3>
        <a:accent4>
          <a:srgbClr val="DADADA"/>
        </a:accent4>
        <a:accent5>
          <a:srgbClr val="AAC0C0"/>
        </a:accent5>
        <a:accent6>
          <a:srgbClr val="000046"/>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Fading Grid 3">
        <a:dk1>
          <a:srgbClr val="010199"/>
        </a:dk1>
        <a:lt1>
          <a:srgbClr val="FFFFFF"/>
        </a:lt1>
        <a:dk2>
          <a:srgbClr val="000099"/>
        </a:dk2>
        <a:lt2>
          <a:srgbClr val="CCFFFF"/>
        </a:lt2>
        <a:accent1>
          <a:srgbClr val="00C600"/>
        </a:accent1>
        <a:accent2>
          <a:srgbClr val="01017D"/>
        </a:accent2>
        <a:accent3>
          <a:srgbClr val="AAAACA"/>
        </a:accent3>
        <a:accent4>
          <a:srgbClr val="DADADA"/>
        </a:accent4>
        <a:accent5>
          <a:srgbClr val="AADFAA"/>
        </a:accent5>
        <a:accent6>
          <a:srgbClr val="010171"/>
        </a:accent6>
        <a:hlink>
          <a:srgbClr val="FFE701"/>
        </a:hlink>
        <a:folHlink>
          <a:srgbClr val="3366FF"/>
        </a:folHlink>
      </a:clrScheme>
      <a:clrMap bg1="dk2" tx1="lt1" bg2="dk1" tx2="lt2" accent1="accent1" accent2="accent2" accent3="accent3" accent4="accent4" accent5="accent5" accent6="accent6" hlink="hlink" folHlink="folHlink"/>
    </a:extraClrScheme>
    <a:extraClrScheme>
      <a:clrScheme name="Fading Grid 4">
        <a:dk1>
          <a:srgbClr val="6B6B99"/>
        </a:dk1>
        <a:lt1>
          <a:srgbClr val="EAEAEA"/>
        </a:lt1>
        <a:dk2>
          <a:srgbClr val="666699"/>
        </a:dk2>
        <a:lt2>
          <a:srgbClr val="CCECFF"/>
        </a:lt2>
        <a:accent1>
          <a:srgbClr val="00CC66"/>
        </a:accent1>
        <a:accent2>
          <a:srgbClr val="54547A"/>
        </a:accent2>
        <a:accent3>
          <a:srgbClr val="B8B8CA"/>
        </a:accent3>
        <a:accent4>
          <a:srgbClr val="C8C8C8"/>
        </a:accent4>
        <a:accent5>
          <a:srgbClr val="AAE2B8"/>
        </a:accent5>
        <a:accent6>
          <a:srgbClr val="4B4B6E"/>
        </a:accent6>
        <a:hlink>
          <a:srgbClr val="65B2FF"/>
        </a:hlink>
        <a:folHlink>
          <a:srgbClr val="9900FF"/>
        </a:folHlink>
      </a:clrScheme>
      <a:clrMap bg1="dk2" tx1="lt1" bg2="dk1" tx2="lt2" accent1="accent1" accent2="accent2" accent3="accent3" accent4="accent4" accent5="accent5" accent6="accent6" hlink="hlink" folHlink="folHlink"/>
    </a:extraClrScheme>
    <a:extraClrScheme>
      <a:clrScheme name="Fading Grid 5">
        <a:dk1>
          <a:srgbClr val="00827F"/>
        </a:dk1>
        <a:lt1>
          <a:srgbClr val="FFFFFF"/>
        </a:lt1>
        <a:dk2>
          <a:srgbClr val="008080"/>
        </a:dk2>
        <a:lt2>
          <a:srgbClr val="FFFFCC"/>
        </a:lt2>
        <a:accent1>
          <a:srgbClr val="6D6FC7"/>
        </a:accent1>
        <a:accent2>
          <a:srgbClr val="006462"/>
        </a:accent2>
        <a:accent3>
          <a:srgbClr val="AAC0C0"/>
        </a:accent3>
        <a:accent4>
          <a:srgbClr val="DADADA"/>
        </a:accent4>
        <a:accent5>
          <a:srgbClr val="BABBE0"/>
        </a:accent5>
        <a:accent6>
          <a:srgbClr val="005A58"/>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ading Grid 6">
        <a:dk1>
          <a:srgbClr val="4D4D4D"/>
        </a:dk1>
        <a:lt1>
          <a:srgbClr val="FFFFFF"/>
        </a:lt1>
        <a:dk2>
          <a:srgbClr val="525252"/>
        </a:dk2>
        <a:lt2>
          <a:srgbClr val="C0C0C0"/>
        </a:lt2>
        <a:accent1>
          <a:srgbClr val="527C3A"/>
        </a:accent1>
        <a:accent2>
          <a:srgbClr val="444444"/>
        </a:accent2>
        <a:accent3>
          <a:srgbClr val="B3B3B3"/>
        </a:accent3>
        <a:accent4>
          <a:srgbClr val="DADADA"/>
        </a:accent4>
        <a:accent5>
          <a:srgbClr val="B3BFAE"/>
        </a:accent5>
        <a:accent6>
          <a:srgbClr val="3D3D3D"/>
        </a:accent6>
        <a:hlink>
          <a:srgbClr val="FAC458"/>
        </a:hlink>
        <a:folHlink>
          <a:srgbClr val="C7780F"/>
        </a:folHlink>
      </a:clrScheme>
      <a:clrMap bg1="dk2" tx1="lt1" bg2="dk1" tx2="lt2" accent1="accent1" accent2="accent2" accent3="accent3" accent4="accent4" accent5="accent5" accent6="accent6" hlink="hlink" folHlink="folHlink"/>
    </a:extraClrScheme>
    <a:extraClrScheme>
      <a:clrScheme name="Fading Grid 7">
        <a:dk1>
          <a:srgbClr val="516032"/>
        </a:dk1>
        <a:lt1>
          <a:srgbClr val="FFFFFF"/>
        </a:lt1>
        <a:dk2>
          <a:srgbClr val="546434"/>
        </a:dk2>
        <a:lt2>
          <a:srgbClr val="B2B68A"/>
        </a:lt2>
        <a:accent1>
          <a:srgbClr val="7D8C70"/>
        </a:accent1>
        <a:accent2>
          <a:srgbClr val="414E28"/>
        </a:accent2>
        <a:accent3>
          <a:srgbClr val="B3B8AE"/>
        </a:accent3>
        <a:accent4>
          <a:srgbClr val="DADADA"/>
        </a:accent4>
        <a:accent5>
          <a:srgbClr val="BFC5BB"/>
        </a:accent5>
        <a:accent6>
          <a:srgbClr val="3A4623"/>
        </a:accent6>
        <a:hlink>
          <a:srgbClr val="80C579"/>
        </a:hlink>
        <a:folHlink>
          <a:srgbClr val="7FADAF"/>
        </a:folHlink>
      </a:clrScheme>
      <a:clrMap bg1="dk2" tx1="lt1" bg2="dk1" tx2="lt2" accent1="accent1" accent2="accent2" accent3="accent3" accent4="accent4" accent5="accent5" accent6="accent6" hlink="hlink" folHlink="folHlink"/>
    </a:extraClrScheme>
    <a:extraClrScheme>
      <a:clrScheme name="Fading Grid 8">
        <a:dk1>
          <a:srgbClr val="D1CC00"/>
        </a:dk1>
        <a:lt1>
          <a:srgbClr val="FFFFFF"/>
        </a:lt1>
        <a:dk2>
          <a:srgbClr val="CCCC00"/>
        </a:dk2>
        <a:lt2>
          <a:srgbClr val="F3F5B1"/>
        </a:lt2>
        <a:accent1>
          <a:srgbClr val="808000"/>
        </a:accent1>
        <a:accent2>
          <a:srgbClr val="AEAA00"/>
        </a:accent2>
        <a:accent3>
          <a:srgbClr val="E2E2AA"/>
        </a:accent3>
        <a:accent4>
          <a:srgbClr val="DADADA"/>
        </a:accent4>
        <a:accent5>
          <a:srgbClr val="C0C0AA"/>
        </a:accent5>
        <a:accent6>
          <a:srgbClr val="9D9A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Fading Grid 9">
        <a:dk1>
          <a:srgbClr val="000000"/>
        </a:dk1>
        <a:lt1>
          <a:srgbClr val="F8F8F8"/>
        </a:lt1>
        <a:dk2>
          <a:srgbClr val="336600"/>
        </a:dk2>
        <a:lt2>
          <a:srgbClr val="FBFBFB"/>
        </a:lt2>
        <a:accent1>
          <a:srgbClr val="009900"/>
        </a:accent1>
        <a:accent2>
          <a:srgbClr val="C6C6C6"/>
        </a:accent2>
        <a:accent3>
          <a:srgbClr val="FBFBFB"/>
        </a:accent3>
        <a:accent4>
          <a:srgbClr val="000000"/>
        </a:accent4>
        <a:accent5>
          <a:srgbClr val="AACAAA"/>
        </a:accent5>
        <a:accent6>
          <a:srgbClr val="B3B3B3"/>
        </a:accent6>
        <a:hlink>
          <a:srgbClr val="006600"/>
        </a:hlink>
        <a:folHlink>
          <a:srgbClr val="8080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2192</TotalTime>
  <Words>349</Words>
  <Application>Microsoft Office PowerPoint</Application>
  <PresentationFormat>On-screen Show (4:3)</PresentationFormat>
  <Paragraphs>101</Paragraphs>
  <Slides>15</Slides>
  <Notes>0</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15</vt:i4>
      </vt:variant>
    </vt:vector>
  </HeadingPairs>
  <TitlesOfParts>
    <vt:vector size="27" baseType="lpstr">
      <vt:lpstr>Ali_K_Sahifa</vt:lpstr>
      <vt:lpstr>Arial</vt:lpstr>
      <vt:lpstr>Book Antiqua</vt:lpstr>
      <vt:lpstr>Calibri</vt:lpstr>
      <vt:lpstr>Constantia</vt:lpstr>
      <vt:lpstr>Findi_K_Traditional</vt:lpstr>
      <vt:lpstr>Majalla UI</vt:lpstr>
      <vt:lpstr>Wingdings</vt:lpstr>
      <vt:lpstr>Wingdings 2</vt:lpstr>
      <vt:lpstr>Flow</vt:lpstr>
      <vt:lpstr>Fading Grid</vt:lpstr>
      <vt:lpstr>1_Fading Grid</vt:lpstr>
      <vt:lpstr>PowerPoint Presentation</vt:lpstr>
      <vt:lpstr>ثة يذةى رووبينراو</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ثةيذةى رووبينراو</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kesan</dc:creator>
  <cp:lastModifiedBy>Ibrahim</cp:lastModifiedBy>
  <cp:revision>516</cp:revision>
  <dcterms:created xsi:type="dcterms:W3CDTF">2011-04-07T17:51:36Z</dcterms:created>
  <dcterms:modified xsi:type="dcterms:W3CDTF">2021-04-16T17:34:16Z</dcterms:modified>
</cp:coreProperties>
</file>