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8" r:id="rId4"/>
    <p:sldId id="287" r:id="rId5"/>
    <p:sldId id="288" r:id="rId6"/>
    <p:sldId id="289" r:id="rId7"/>
    <p:sldId id="290" r:id="rId8"/>
    <p:sldId id="291" r:id="rId9"/>
    <p:sldId id="292" r:id="rId10"/>
    <p:sldId id="293" r:id="rId11"/>
    <p:sldId id="294" r:id="rId12"/>
    <p:sldId id="286" r:id="rId13"/>
    <p:sldId id="296" r:id="rId14"/>
    <p:sldId id="301" r:id="rId15"/>
    <p:sldId id="302" r:id="rId16"/>
    <p:sldId id="303" r:id="rId17"/>
    <p:sldId id="304" r:id="rId18"/>
    <p:sldId id="306" r:id="rId19"/>
    <p:sldId id="300" r:id="rId20"/>
    <p:sldId id="307" r:id="rId21"/>
    <p:sldId id="30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AED38C-006E-4F1B-BC55-F88C464772CC}"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17334-EEB8-48F1-912E-68F44422ED7A}" type="slidenum">
              <a:rPr lang="en-US" smtClean="0"/>
              <a:t>‹#›</a:t>
            </a:fld>
            <a:endParaRPr lang="en-US"/>
          </a:p>
        </p:txBody>
      </p:sp>
    </p:spTree>
    <p:extLst>
      <p:ext uri="{BB962C8B-B14F-4D97-AF65-F5344CB8AC3E}">
        <p14:creationId xmlns:p14="http://schemas.microsoft.com/office/powerpoint/2010/main" val="322484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ED38C-006E-4F1B-BC55-F88C464772CC}"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17334-EEB8-48F1-912E-68F44422ED7A}" type="slidenum">
              <a:rPr lang="en-US" smtClean="0"/>
              <a:t>‹#›</a:t>
            </a:fld>
            <a:endParaRPr lang="en-US"/>
          </a:p>
        </p:txBody>
      </p:sp>
    </p:spTree>
    <p:extLst>
      <p:ext uri="{BB962C8B-B14F-4D97-AF65-F5344CB8AC3E}">
        <p14:creationId xmlns:p14="http://schemas.microsoft.com/office/powerpoint/2010/main" val="332400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ED38C-006E-4F1B-BC55-F88C464772CC}"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17334-EEB8-48F1-912E-68F44422ED7A}" type="slidenum">
              <a:rPr lang="en-US" smtClean="0"/>
              <a:t>‹#›</a:t>
            </a:fld>
            <a:endParaRPr lang="en-US"/>
          </a:p>
        </p:txBody>
      </p:sp>
    </p:spTree>
    <p:extLst>
      <p:ext uri="{BB962C8B-B14F-4D97-AF65-F5344CB8AC3E}">
        <p14:creationId xmlns:p14="http://schemas.microsoft.com/office/powerpoint/2010/main" val="42356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ED38C-006E-4F1B-BC55-F88C464772CC}"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17334-EEB8-48F1-912E-68F44422ED7A}" type="slidenum">
              <a:rPr lang="en-US" smtClean="0"/>
              <a:t>‹#›</a:t>
            </a:fld>
            <a:endParaRPr lang="en-US"/>
          </a:p>
        </p:txBody>
      </p:sp>
    </p:spTree>
    <p:extLst>
      <p:ext uri="{BB962C8B-B14F-4D97-AF65-F5344CB8AC3E}">
        <p14:creationId xmlns:p14="http://schemas.microsoft.com/office/powerpoint/2010/main" val="3311296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ED38C-006E-4F1B-BC55-F88C464772CC}"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17334-EEB8-48F1-912E-68F44422ED7A}" type="slidenum">
              <a:rPr lang="en-US" smtClean="0"/>
              <a:t>‹#›</a:t>
            </a:fld>
            <a:endParaRPr lang="en-US"/>
          </a:p>
        </p:txBody>
      </p:sp>
    </p:spTree>
    <p:extLst>
      <p:ext uri="{BB962C8B-B14F-4D97-AF65-F5344CB8AC3E}">
        <p14:creationId xmlns:p14="http://schemas.microsoft.com/office/powerpoint/2010/main" val="4183387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AED38C-006E-4F1B-BC55-F88C464772CC}" type="datetimeFigureOut">
              <a:rPr lang="en-US" smtClean="0"/>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17334-EEB8-48F1-912E-68F44422ED7A}" type="slidenum">
              <a:rPr lang="en-US" smtClean="0"/>
              <a:t>‹#›</a:t>
            </a:fld>
            <a:endParaRPr lang="en-US"/>
          </a:p>
        </p:txBody>
      </p:sp>
    </p:spTree>
    <p:extLst>
      <p:ext uri="{BB962C8B-B14F-4D97-AF65-F5344CB8AC3E}">
        <p14:creationId xmlns:p14="http://schemas.microsoft.com/office/powerpoint/2010/main" val="210654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AED38C-006E-4F1B-BC55-F88C464772CC}" type="datetimeFigureOut">
              <a:rPr lang="en-US" smtClean="0"/>
              <a:t>4/17/2021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17334-EEB8-48F1-912E-68F44422ED7A}" type="slidenum">
              <a:rPr lang="en-US" smtClean="0"/>
              <a:t>‹#›</a:t>
            </a:fld>
            <a:endParaRPr lang="en-US"/>
          </a:p>
        </p:txBody>
      </p:sp>
    </p:spTree>
    <p:extLst>
      <p:ext uri="{BB962C8B-B14F-4D97-AF65-F5344CB8AC3E}">
        <p14:creationId xmlns:p14="http://schemas.microsoft.com/office/powerpoint/2010/main" val="2740533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AED38C-006E-4F1B-BC55-F88C464772CC}" type="datetimeFigureOut">
              <a:rPr lang="en-US" smtClean="0"/>
              <a:t>4/17/2021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17334-EEB8-48F1-912E-68F44422ED7A}" type="slidenum">
              <a:rPr lang="en-US" smtClean="0"/>
              <a:t>‹#›</a:t>
            </a:fld>
            <a:endParaRPr lang="en-US"/>
          </a:p>
        </p:txBody>
      </p:sp>
    </p:spTree>
    <p:extLst>
      <p:ext uri="{BB962C8B-B14F-4D97-AF65-F5344CB8AC3E}">
        <p14:creationId xmlns:p14="http://schemas.microsoft.com/office/powerpoint/2010/main" val="159730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ED38C-006E-4F1B-BC55-F88C464772CC}" type="datetimeFigureOut">
              <a:rPr lang="en-US" smtClean="0"/>
              <a:t>4/17/2021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17334-EEB8-48F1-912E-68F44422ED7A}" type="slidenum">
              <a:rPr lang="en-US" smtClean="0"/>
              <a:t>‹#›</a:t>
            </a:fld>
            <a:endParaRPr lang="en-US"/>
          </a:p>
        </p:txBody>
      </p:sp>
    </p:spTree>
    <p:extLst>
      <p:ext uri="{BB962C8B-B14F-4D97-AF65-F5344CB8AC3E}">
        <p14:creationId xmlns:p14="http://schemas.microsoft.com/office/powerpoint/2010/main" val="49210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ED38C-006E-4F1B-BC55-F88C464772CC}" type="datetimeFigureOut">
              <a:rPr lang="en-US" smtClean="0"/>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17334-EEB8-48F1-912E-68F44422ED7A}" type="slidenum">
              <a:rPr lang="en-US" smtClean="0"/>
              <a:t>‹#›</a:t>
            </a:fld>
            <a:endParaRPr lang="en-US"/>
          </a:p>
        </p:txBody>
      </p:sp>
    </p:spTree>
    <p:extLst>
      <p:ext uri="{BB962C8B-B14F-4D97-AF65-F5344CB8AC3E}">
        <p14:creationId xmlns:p14="http://schemas.microsoft.com/office/powerpoint/2010/main" val="316119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ED38C-006E-4F1B-BC55-F88C464772CC}" type="datetimeFigureOut">
              <a:rPr lang="en-US" smtClean="0"/>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17334-EEB8-48F1-912E-68F44422ED7A}" type="slidenum">
              <a:rPr lang="en-US" smtClean="0"/>
              <a:t>‹#›</a:t>
            </a:fld>
            <a:endParaRPr lang="en-US"/>
          </a:p>
        </p:txBody>
      </p:sp>
    </p:spTree>
    <p:extLst>
      <p:ext uri="{BB962C8B-B14F-4D97-AF65-F5344CB8AC3E}">
        <p14:creationId xmlns:p14="http://schemas.microsoft.com/office/powerpoint/2010/main" val="189239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ED38C-006E-4F1B-BC55-F88C464772CC}" type="datetimeFigureOut">
              <a:rPr lang="en-US" smtClean="0"/>
              <a:t>4/17/2021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17334-EEB8-48F1-912E-68F44422ED7A}" type="slidenum">
              <a:rPr lang="en-US" smtClean="0"/>
              <a:t>‹#›</a:t>
            </a:fld>
            <a:endParaRPr lang="en-US"/>
          </a:p>
        </p:txBody>
      </p:sp>
    </p:spTree>
    <p:extLst>
      <p:ext uri="{BB962C8B-B14F-4D97-AF65-F5344CB8AC3E}">
        <p14:creationId xmlns:p14="http://schemas.microsoft.com/office/powerpoint/2010/main" val="1468529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9309" y="1815090"/>
            <a:ext cx="9144000" cy="2387600"/>
          </a:xfrm>
        </p:spPr>
        <p:txBody>
          <a:bodyPr>
            <a:normAutofit/>
          </a:bodyPr>
          <a:lstStyle/>
          <a:p>
            <a:r>
              <a:rPr lang="ar-IQ" sz="4000" dirty="0">
                <a:solidFill>
                  <a:prstClr val="black"/>
                </a:solidFill>
                <a:cs typeface="Ali_K_Sahifa Bold" pitchFamily="2" charset="-78"/>
              </a:rPr>
              <a:t>ضؤنيةتى ويَنةكيَشانى</a:t>
            </a:r>
            <a:r>
              <a:rPr lang="ar-IQ" sz="4000" dirty="0">
                <a:solidFill>
                  <a:srgbClr val="5B9BD5">
                    <a:lumMod val="75000"/>
                  </a:srgbClr>
                </a:solidFill>
                <a:cs typeface="Ali_K_Sahifa Bold" pitchFamily="2" charset="-78"/>
              </a:rPr>
              <a:t> </a:t>
            </a:r>
            <a:r>
              <a:rPr lang="ar-IQ" sz="4000" dirty="0" smtClean="0">
                <a:solidFill>
                  <a:srgbClr val="5B9BD5">
                    <a:lumMod val="75000"/>
                  </a:srgbClr>
                </a:solidFill>
                <a:cs typeface="Ali_K_Sahifa Bold" pitchFamily="2" charset="-78"/>
              </a:rPr>
              <a:t>ثةرتووكى كراوة </a:t>
            </a:r>
            <a:r>
              <a:rPr lang="ar-IQ" sz="4000" dirty="0" smtClean="0">
                <a:solidFill>
                  <a:prstClr val="black"/>
                </a:solidFill>
                <a:cs typeface="Ali_K_Sahifa Bold" pitchFamily="2" charset="-78"/>
              </a:rPr>
              <a:t>لة </a:t>
            </a:r>
            <a:r>
              <a:rPr lang="ar-IQ" sz="4000" dirty="0">
                <a:solidFill>
                  <a:prstClr val="black"/>
                </a:solidFill>
                <a:cs typeface="Ali_K_Sahifa Bold" pitchFamily="2" charset="-78"/>
              </a:rPr>
              <a:t>بارى </a:t>
            </a:r>
            <a:r>
              <a:rPr lang="ar-IQ" sz="4000" dirty="0" smtClean="0">
                <a:solidFill>
                  <a:prstClr val="black"/>
                </a:solidFill>
                <a:cs typeface="Ali_K_Sahifa Bold" pitchFamily="2" charset="-78"/>
              </a:rPr>
              <a:t>روانطة </a:t>
            </a:r>
            <a:br>
              <a:rPr lang="ar-IQ" sz="4000" dirty="0" smtClean="0">
                <a:solidFill>
                  <a:prstClr val="black"/>
                </a:solidFill>
                <a:cs typeface="Ali_K_Sahifa Bold" pitchFamily="2" charset="-78"/>
              </a:rPr>
            </a:br>
            <a:endParaRPr lang="en-US" sz="6600" dirty="0"/>
          </a:p>
        </p:txBody>
      </p:sp>
    </p:spTree>
    <p:extLst>
      <p:ext uri="{BB962C8B-B14F-4D97-AF65-F5344CB8AC3E}">
        <p14:creationId xmlns:p14="http://schemas.microsoft.com/office/powerpoint/2010/main" val="772220352"/>
      </p:ext>
    </p:extLst>
  </p:cSld>
  <p:clrMapOvr>
    <a:masterClrMapping/>
  </p:clrMapOvr>
  <mc:AlternateContent xmlns:mc="http://schemas.openxmlformats.org/markup-compatibility/2006" xmlns:p14="http://schemas.microsoft.com/office/powerpoint/2010/main">
    <mc:Choice Requires="p14">
      <p:transition spd="slow" p14:dur="2000" advTm="17357"/>
    </mc:Choice>
    <mc:Fallback xmlns="">
      <p:transition spd="slow" advTm="1735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solidFill>
                  <a:prstClr val="black"/>
                </a:solidFill>
              </a:rPr>
              <a:t>خ</a:t>
            </a:r>
            <a:endParaRPr lang="en-US" dirty="0">
              <a:solidFill>
                <a:prstClr val="black"/>
              </a:solidFill>
            </a:endParaRPr>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solidFill>
                  <a:prstClr val="black"/>
                </a:solidFill>
              </a:rPr>
              <a:t>ق</a:t>
            </a:r>
            <a:endParaRPr lang="en-US" dirty="0">
              <a:solidFill>
                <a:prstClr val="black"/>
              </a:solidFill>
            </a:endParaRPr>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solidFill>
                  <a:prstClr val="black"/>
                </a:solidFill>
              </a:rPr>
              <a:t>أ</a:t>
            </a:r>
            <a:endParaRPr lang="en-US" dirty="0">
              <a:solidFill>
                <a:prstClr val="black"/>
              </a:solidFill>
            </a:endParaRPr>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solidFill>
                  <a:prstClr val="black"/>
                </a:solidFill>
              </a:rPr>
              <a:t>ب</a:t>
            </a:r>
            <a:endParaRPr lang="en-US" dirty="0">
              <a:solidFill>
                <a:prstClr val="black"/>
              </a:solidFill>
            </a:endParaRPr>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874275" y="3800920"/>
            <a:ext cx="3990813" cy="1554"/>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955142" y="3505146"/>
            <a:ext cx="314510" cy="369332"/>
          </a:xfrm>
          <a:prstGeom prst="rect">
            <a:avLst/>
          </a:prstGeom>
          <a:noFill/>
        </p:spPr>
        <p:txBody>
          <a:bodyPr wrap="none" rtlCol="0">
            <a:spAutoFit/>
          </a:bodyPr>
          <a:lstStyle/>
          <a:p>
            <a:r>
              <a:rPr lang="ar-IQ" dirty="0" smtClean="0">
                <a:solidFill>
                  <a:prstClr val="black"/>
                </a:solidFill>
              </a:rPr>
              <a:t>ج</a:t>
            </a:r>
            <a:endParaRPr lang="en-US" dirty="0">
              <a:solidFill>
                <a:prstClr val="black"/>
              </a:solidFill>
            </a:endParaRPr>
          </a:p>
        </p:txBody>
      </p:sp>
      <p:sp>
        <p:nvSpPr>
          <p:cNvPr id="6" name="TextBox 5"/>
          <p:cNvSpPr txBox="1"/>
          <p:nvPr/>
        </p:nvSpPr>
        <p:spPr>
          <a:xfrm>
            <a:off x="2593733" y="3505146"/>
            <a:ext cx="263214" cy="369332"/>
          </a:xfrm>
          <a:prstGeom prst="rect">
            <a:avLst/>
          </a:prstGeom>
          <a:noFill/>
        </p:spPr>
        <p:txBody>
          <a:bodyPr wrap="none" rtlCol="0">
            <a:spAutoFit/>
          </a:bodyPr>
          <a:lstStyle/>
          <a:p>
            <a:r>
              <a:rPr lang="ar-IQ" dirty="0" smtClean="0">
                <a:solidFill>
                  <a:prstClr val="black"/>
                </a:solidFill>
              </a:rPr>
              <a:t>د</a:t>
            </a:r>
            <a:endParaRPr lang="en-US" dirty="0">
              <a:solidFill>
                <a:prstClr val="black"/>
              </a:solidFill>
            </a:endParaRPr>
          </a:p>
        </p:txBody>
      </p:sp>
      <p:cxnSp>
        <p:nvCxnSpPr>
          <p:cNvPr id="10" name="Straight Connector 9"/>
          <p:cNvCxnSpPr/>
          <p:nvPr/>
        </p:nvCxnSpPr>
        <p:spPr>
          <a:xfrm flipV="1">
            <a:off x="2874275" y="1448790"/>
            <a:ext cx="7488925" cy="23521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856947" y="1448789"/>
            <a:ext cx="7533962" cy="4201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65088" y="1448789"/>
            <a:ext cx="3498112" cy="2352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837379" y="1448789"/>
            <a:ext cx="3525821" cy="42154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20" idx="2"/>
          </p:cNvCxnSpPr>
          <p:nvPr/>
        </p:nvCxnSpPr>
        <p:spPr>
          <a:xfrm flipH="1" flipV="1">
            <a:off x="1260764" y="1448789"/>
            <a:ext cx="5576615" cy="42015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79818" y="4100945"/>
            <a:ext cx="284052" cy="369332"/>
          </a:xfrm>
          <a:prstGeom prst="rect">
            <a:avLst/>
          </a:prstGeom>
          <a:noFill/>
        </p:spPr>
        <p:txBody>
          <a:bodyPr wrap="none" rtlCol="0">
            <a:spAutoFit/>
          </a:bodyPr>
          <a:lstStyle/>
          <a:p>
            <a:r>
              <a:rPr lang="ar-IQ" dirty="0" smtClean="0">
                <a:solidFill>
                  <a:prstClr val="black"/>
                </a:solidFill>
              </a:rPr>
              <a:t>و</a:t>
            </a:r>
            <a:endParaRPr lang="en-US" dirty="0">
              <a:solidFill>
                <a:prstClr val="black"/>
              </a:solidFill>
            </a:endParaRPr>
          </a:p>
        </p:txBody>
      </p:sp>
      <p:cxnSp>
        <p:nvCxnSpPr>
          <p:cNvPr id="17" name="Straight Connector 16"/>
          <p:cNvCxnSpPr/>
          <p:nvPr/>
        </p:nvCxnSpPr>
        <p:spPr>
          <a:xfrm>
            <a:off x="5174706" y="4373295"/>
            <a:ext cx="2763948"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091055" y="4294909"/>
            <a:ext cx="284052" cy="369332"/>
          </a:xfrm>
          <a:prstGeom prst="rect">
            <a:avLst/>
          </a:prstGeom>
          <a:noFill/>
        </p:spPr>
        <p:txBody>
          <a:bodyPr wrap="none" rtlCol="0">
            <a:spAutoFit/>
          </a:bodyPr>
          <a:lstStyle/>
          <a:p>
            <a:r>
              <a:rPr lang="ar-IQ" dirty="0" smtClean="0">
                <a:solidFill>
                  <a:prstClr val="black"/>
                </a:solidFill>
              </a:rPr>
              <a:t>وً</a:t>
            </a:r>
            <a:endParaRPr lang="en-US" dirty="0">
              <a:solidFill>
                <a:prstClr val="black"/>
              </a:solidFill>
            </a:endParaRPr>
          </a:p>
        </p:txBody>
      </p:sp>
      <p:cxnSp>
        <p:nvCxnSpPr>
          <p:cNvPr id="24" name="Straight Connector 23"/>
          <p:cNvCxnSpPr/>
          <p:nvPr/>
        </p:nvCxnSpPr>
        <p:spPr>
          <a:xfrm flipV="1">
            <a:off x="7938654" y="3103418"/>
            <a:ext cx="0" cy="1269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174706" y="3103418"/>
            <a:ext cx="0" cy="1269877"/>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966363" y="2977709"/>
            <a:ext cx="314510" cy="369332"/>
          </a:xfrm>
          <a:prstGeom prst="rect">
            <a:avLst/>
          </a:prstGeom>
          <a:noFill/>
        </p:spPr>
        <p:txBody>
          <a:bodyPr wrap="none" rtlCol="0">
            <a:spAutoFit/>
          </a:bodyPr>
          <a:lstStyle/>
          <a:p>
            <a:r>
              <a:rPr lang="ar-IQ" dirty="0" smtClean="0">
                <a:solidFill>
                  <a:prstClr val="black"/>
                </a:solidFill>
              </a:rPr>
              <a:t>جً</a:t>
            </a:r>
            <a:endParaRPr lang="en-US" dirty="0">
              <a:solidFill>
                <a:prstClr val="black"/>
              </a:solidFill>
            </a:endParaRPr>
          </a:p>
        </p:txBody>
      </p:sp>
      <p:sp>
        <p:nvSpPr>
          <p:cNvPr id="28" name="TextBox 27"/>
          <p:cNvSpPr txBox="1"/>
          <p:nvPr/>
        </p:nvSpPr>
        <p:spPr>
          <a:xfrm>
            <a:off x="4869681" y="2793043"/>
            <a:ext cx="263214" cy="369332"/>
          </a:xfrm>
          <a:prstGeom prst="rect">
            <a:avLst/>
          </a:prstGeom>
          <a:noFill/>
        </p:spPr>
        <p:txBody>
          <a:bodyPr wrap="none" rtlCol="0">
            <a:spAutoFit/>
          </a:bodyPr>
          <a:lstStyle/>
          <a:p>
            <a:r>
              <a:rPr lang="ar-IQ" dirty="0" smtClean="0">
                <a:solidFill>
                  <a:prstClr val="black"/>
                </a:solidFill>
              </a:rPr>
              <a:t>دً</a:t>
            </a:r>
            <a:endParaRPr lang="en-US" dirty="0">
              <a:solidFill>
                <a:prstClr val="black"/>
              </a:solidFill>
            </a:endParaRPr>
          </a:p>
        </p:txBody>
      </p:sp>
      <p:cxnSp>
        <p:nvCxnSpPr>
          <p:cNvPr id="25" name="Straight Connector 24"/>
          <p:cNvCxnSpPr/>
          <p:nvPr/>
        </p:nvCxnSpPr>
        <p:spPr>
          <a:xfrm>
            <a:off x="5174706" y="3102400"/>
            <a:ext cx="28334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807527" y="1448789"/>
            <a:ext cx="5583382" cy="4201596"/>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74983" y="5614955"/>
            <a:ext cx="373820" cy="369332"/>
          </a:xfrm>
          <a:prstGeom prst="rect">
            <a:avLst/>
          </a:prstGeom>
          <a:noFill/>
        </p:spPr>
        <p:txBody>
          <a:bodyPr wrap="none" rtlCol="0">
            <a:spAutoFit/>
          </a:bodyPr>
          <a:lstStyle/>
          <a:p>
            <a:r>
              <a:rPr lang="ar-IQ" dirty="0" smtClean="0"/>
              <a:t>س</a:t>
            </a:r>
            <a:endParaRPr lang="en-US" dirty="0"/>
          </a:p>
        </p:txBody>
      </p:sp>
      <p:sp>
        <p:nvSpPr>
          <p:cNvPr id="31" name="TextBox 30"/>
          <p:cNvSpPr txBox="1"/>
          <p:nvPr/>
        </p:nvSpPr>
        <p:spPr>
          <a:xfrm>
            <a:off x="6262795" y="4003963"/>
            <a:ext cx="373820" cy="369332"/>
          </a:xfrm>
          <a:prstGeom prst="rect">
            <a:avLst/>
          </a:prstGeom>
          <a:noFill/>
        </p:spPr>
        <p:txBody>
          <a:bodyPr wrap="none" rtlCol="0">
            <a:spAutoFit/>
          </a:bodyPr>
          <a:lstStyle/>
          <a:p>
            <a:r>
              <a:rPr lang="ar-IQ" dirty="0" smtClean="0"/>
              <a:t>سً</a:t>
            </a:r>
            <a:endParaRPr lang="en-US" dirty="0"/>
          </a:p>
        </p:txBody>
      </p:sp>
      <p:cxnSp>
        <p:nvCxnSpPr>
          <p:cNvPr id="33" name="Straight Connector 32"/>
          <p:cNvCxnSpPr/>
          <p:nvPr/>
        </p:nvCxnSpPr>
        <p:spPr>
          <a:xfrm flipV="1">
            <a:off x="4848803" y="3800920"/>
            <a:ext cx="0" cy="184946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1" idx="2"/>
          </p:cNvCxnSpPr>
          <p:nvPr/>
        </p:nvCxnSpPr>
        <p:spPr>
          <a:xfrm flipV="1">
            <a:off x="6449705" y="3102400"/>
            <a:ext cx="0" cy="127089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758065"/>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solidFill>
                  <a:prstClr val="black"/>
                </a:solidFill>
              </a:rPr>
              <a:t>خ</a:t>
            </a:r>
            <a:endParaRPr lang="en-US" dirty="0">
              <a:solidFill>
                <a:prstClr val="black"/>
              </a:solidFill>
            </a:endParaRPr>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solidFill>
                  <a:prstClr val="black"/>
                </a:solidFill>
              </a:rPr>
              <a:t>ق</a:t>
            </a:r>
            <a:endParaRPr lang="en-US" dirty="0">
              <a:solidFill>
                <a:prstClr val="black"/>
              </a:solidFill>
            </a:endParaRPr>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solidFill>
                  <a:prstClr val="black"/>
                </a:solidFill>
              </a:rPr>
              <a:t>أ</a:t>
            </a:r>
            <a:endParaRPr lang="en-US" dirty="0">
              <a:solidFill>
                <a:prstClr val="black"/>
              </a:solidFill>
            </a:endParaRPr>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solidFill>
                  <a:prstClr val="black"/>
                </a:solidFill>
              </a:rPr>
              <a:t>ب</a:t>
            </a:r>
            <a:endParaRPr lang="en-US" dirty="0">
              <a:solidFill>
                <a:prstClr val="black"/>
              </a:solidFill>
            </a:endParaRPr>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874275" y="3800920"/>
            <a:ext cx="3990813" cy="1554"/>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955142" y="3505146"/>
            <a:ext cx="314510" cy="369332"/>
          </a:xfrm>
          <a:prstGeom prst="rect">
            <a:avLst/>
          </a:prstGeom>
          <a:noFill/>
        </p:spPr>
        <p:txBody>
          <a:bodyPr wrap="none" rtlCol="0">
            <a:spAutoFit/>
          </a:bodyPr>
          <a:lstStyle/>
          <a:p>
            <a:r>
              <a:rPr lang="ar-IQ" dirty="0" smtClean="0">
                <a:solidFill>
                  <a:prstClr val="black"/>
                </a:solidFill>
              </a:rPr>
              <a:t>ج</a:t>
            </a:r>
            <a:endParaRPr lang="en-US" dirty="0">
              <a:solidFill>
                <a:prstClr val="black"/>
              </a:solidFill>
            </a:endParaRPr>
          </a:p>
        </p:txBody>
      </p:sp>
      <p:sp>
        <p:nvSpPr>
          <p:cNvPr id="6" name="TextBox 5"/>
          <p:cNvSpPr txBox="1"/>
          <p:nvPr/>
        </p:nvSpPr>
        <p:spPr>
          <a:xfrm>
            <a:off x="2593733" y="3505146"/>
            <a:ext cx="263214" cy="369332"/>
          </a:xfrm>
          <a:prstGeom prst="rect">
            <a:avLst/>
          </a:prstGeom>
          <a:noFill/>
        </p:spPr>
        <p:txBody>
          <a:bodyPr wrap="none" rtlCol="0">
            <a:spAutoFit/>
          </a:bodyPr>
          <a:lstStyle/>
          <a:p>
            <a:r>
              <a:rPr lang="ar-IQ" dirty="0" smtClean="0">
                <a:solidFill>
                  <a:prstClr val="black"/>
                </a:solidFill>
              </a:rPr>
              <a:t>د</a:t>
            </a:r>
            <a:endParaRPr lang="en-US" dirty="0">
              <a:solidFill>
                <a:prstClr val="black"/>
              </a:solidFill>
            </a:endParaRPr>
          </a:p>
        </p:txBody>
      </p:sp>
      <p:cxnSp>
        <p:nvCxnSpPr>
          <p:cNvPr id="10" name="Straight Connector 9"/>
          <p:cNvCxnSpPr/>
          <p:nvPr/>
        </p:nvCxnSpPr>
        <p:spPr>
          <a:xfrm flipV="1">
            <a:off x="2874275" y="1448790"/>
            <a:ext cx="7488925" cy="23521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856947" y="1448789"/>
            <a:ext cx="7533962" cy="4201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65088" y="1448789"/>
            <a:ext cx="3498112" cy="2352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837379" y="1448789"/>
            <a:ext cx="3525821" cy="42154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20" idx="2"/>
          </p:cNvCxnSpPr>
          <p:nvPr/>
        </p:nvCxnSpPr>
        <p:spPr>
          <a:xfrm flipH="1" flipV="1">
            <a:off x="1260764" y="1448789"/>
            <a:ext cx="5576615" cy="42015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79818" y="4100945"/>
            <a:ext cx="284052" cy="369332"/>
          </a:xfrm>
          <a:prstGeom prst="rect">
            <a:avLst/>
          </a:prstGeom>
          <a:noFill/>
        </p:spPr>
        <p:txBody>
          <a:bodyPr wrap="none" rtlCol="0">
            <a:spAutoFit/>
          </a:bodyPr>
          <a:lstStyle/>
          <a:p>
            <a:r>
              <a:rPr lang="ar-IQ" dirty="0" smtClean="0">
                <a:solidFill>
                  <a:prstClr val="black"/>
                </a:solidFill>
              </a:rPr>
              <a:t>و</a:t>
            </a:r>
            <a:endParaRPr lang="en-US" dirty="0">
              <a:solidFill>
                <a:prstClr val="black"/>
              </a:solidFill>
            </a:endParaRPr>
          </a:p>
        </p:txBody>
      </p:sp>
      <p:cxnSp>
        <p:nvCxnSpPr>
          <p:cNvPr id="17" name="Straight Connector 16"/>
          <p:cNvCxnSpPr/>
          <p:nvPr/>
        </p:nvCxnSpPr>
        <p:spPr>
          <a:xfrm>
            <a:off x="5174706" y="4373295"/>
            <a:ext cx="2763948"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091055" y="4294909"/>
            <a:ext cx="284052" cy="369332"/>
          </a:xfrm>
          <a:prstGeom prst="rect">
            <a:avLst/>
          </a:prstGeom>
          <a:noFill/>
        </p:spPr>
        <p:txBody>
          <a:bodyPr wrap="none" rtlCol="0">
            <a:spAutoFit/>
          </a:bodyPr>
          <a:lstStyle/>
          <a:p>
            <a:r>
              <a:rPr lang="ar-IQ" dirty="0" smtClean="0">
                <a:solidFill>
                  <a:prstClr val="black"/>
                </a:solidFill>
              </a:rPr>
              <a:t>وً</a:t>
            </a:r>
            <a:endParaRPr lang="en-US" dirty="0">
              <a:solidFill>
                <a:prstClr val="black"/>
              </a:solidFill>
            </a:endParaRPr>
          </a:p>
        </p:txBody>
      </p:sp>
      <p:cxnSp>
        <p:nvCxnSpPr>
          <p:cNvPr id="24" name="Straight Connector 23"/>
          <p:cNvCxnSpPr/>
          <p:nvPr/>
        </p:nvCxnSpPr>
        <p:spPr>
          <a:xfrm flipV="1">
            <a:off x="7938654" y="3103418"/>
            <a:ext cx="0" cy="1269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174706" y="3103418"/>
            <a:ext cx="0" cy="1269877"/>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966363" y="2977709"/>
            <a:ext cx="314510" cy="369332"/>
          </a:xfrm>
          <a:prstGeom prst="rect">
            <a:avLst/>
          </a:prstGeom>
          <a:noFill/>
        </p:spPr>
        <p:txBody>
          <a:bodyPr wrap="none" rtlCol="0">
            <a:spAutoFit/>
          </a:bodyPr>
          <a:lstStyle/>
          <a:p>
            <a:r>
              <a:rPr lang="ar-IQ" dirty="0" smtClean="0">
                <a:solidFill>
                  <a:prstClr val="black"/>
                </a:solidFill>
              </a:rPr>
              <a:t>جً</a:t>
            </a:r>
            <a:endParaRPr lang="en-US" dirty="0">
              <a:solidFill>
                <a:prstClr val="black"/>
              </a:solidFill>
            </a:endParaRPr>
          </a:p>
        </p:txBody>
      </p:sp>
      <p:sp>
        <p:nvSpPr>
          <p:cNvPr id="28" name="TextBox 27"/>
          <p:cNvSpPr txBox="1"/>
          <p:nvPr/>
        </p:nvSpPr>
        <p:spPr>
          <a:xfrm>
            <a:off x="4869681" y="2793043"/>
            <a:ext cx="263214" cy="369332"/>
          </a:xfrm>
          <a:prstGeom prst="rect">
            <a:avLst/>
          </a:prstGeom>
          <a:noFill/>
        </p:spPr>
        <p:txBody>
          <a:bodyPr wrap="none" rtlCol="0">
            <a:spAutoFit/>
          </a:bodyPr>
          <a:lstStyle/>
          <a:p>
            <a:r>
              <a:rPr lang="ar-IQ" dirty="0" smtClean="0">
                <a:solidFill>
                  <a:prstClr val="black"/>
                </a:solidFill>
              </a:rPr>
              <a:t>دً</a:t>
            </a:r>
            <a:endParaRPr lang="en-US" dirty="0">
              <a:solidFill>
                <a:prstClr val="black"/>
              </a:solidFill>
            </a:endParaRPr>
          </a:p>
        </p:txBody>
      </p:sp>
      <p:cxnSp>
        <p:nvCxnSpPr>
          <p:cNvPr id="25" name="Straight Connector 24"/>
          <p:cNvCxnSpPr/>
          <p:nvPr/>
        </p:nvCxnSpPr>
        <p:spPr>
          <a:xfrm>
            <a:off x="5174706" y="3102400"/>
            <a:ext cx="28334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807527" y="1448789"/>
            <a:ext cx="5583382" cy="4201596"/>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74983" y="5614955"/>
            <a:ext cx="373820" cy="369332"/>
          </a:xfrm>
          <a:prstGeom prst="rect">
            <a:avLst/>
          </a:prstGeom>
          <a:noFill/>
        </p:spPr>
        <p:txBody>
          <a:bodyPr wrap="none" rtlCol="0">
            <a:spAutoFit/>
          </a:bodyPr>
          <a:lstStyle/>
          <a:p>
            <a:r>
              <a:rPr lang="ar-IQ" dirty="0" smtClean="0"/>
              <a:t>س</a:t>
            </a:r>
            <a:endParaRPr lang="en-US" dirty="0"/>
          </a:p>
        </p:txBody>
      </p:sp>
      <p:sp>
        <p:nvSpPr>
          <p:cNvPr id="31" name="TextBox 30"/>
          <p:cNvSpPr txBox="1"/>
          <p:nvPr/>
        </p:nvSpPr>
        <p:spPr>
          <a:xfrm>
            <a:off x="6262795" y="4003963"/>
            <a:ext cx="373820" cy="369332"/>
          </a:xfrm>
          <a:prstGeom prst="rect">
            <a:avLst/>
          </a:prstGeom>
          <a:noFill/>
        </p:spPr>
        <p:txBody>
          <a:bodyPr wrap="none" rtlCol="0">
            <a:spAutoFit/>
          </a:bodyPr>
          <a:lstStyle/>
          <a:p>
            <a:r>
              <a:rPr lang="ar-IQ" dirty="0" smtClean="0"/>
              <a:t>سً</a:t>
            </a:r>
            <a:endParaRPr lang="en-US" dirty="0"/>
          </a:p>
        </p:txBody>
      </p:sp>
      <p:cxnSp>
        <p:nvCxnSpPr>
          <p:cNvPr id="33" name="Straight Connector 32"/>
          <p:cNvCxnSpPr/>
          <p:nvPr/>
        </p:nvCxnSpPr>
        <p:spPr>
          <a:xfrm flipV="1">
            <a:off x="4848803" y="3800920"/>
            <a:ext cx="0" cy="184946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1" idx="2"/>
          </p:cNvCxnSpPr>
          <p:nvPr/>
        </p:nvCxnSpPr>
        <p:spPr>
          <a:xfrm flipV="1">
            <a:off x="6449705" y="3102400"/>
            <a:ext cx="0" cy="1270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4848803" y="1448789"/>
            <a:ext cx="5514397" cy="2352131"/>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219330" y="2709899"/>
            <a:ext cx="437940" cy="369332"/>
          </a:xfrm>
          <a:prstGeom prst="rect">
            <a:avLst/>
          </a:prstGeom>
          <a:noFill/>
        </p:spPr>
        <p:txBody>
          <a:bodyPr wrap="none" rtlCol="0">
            <a:spAutoFit/>
          </a:bodyPr>
          <a:lstStyle/>
          <a:p>
            <a:r>
              <a:rPr lang="ar-IQ" dirty="0" smtClean="0"/>
              <a:t>صً</a:t>
            </a:r>
            <a:endParaRPr lang="en-US" dirty="0"/>
          </a:p>
        </p:txBody>
      </p:sp>
      <p:sp>
        <p:nvSpPr>
          <p:cNvPr id="36" name="TextBox 35"/>
          <p:cNvSpPr txBox="1"/>
          <p:nvPr/>
        </p:nvSpPr>
        <p:spPr>
          <a:xfrm>
            <a:off x="4661863" y="3480873"/>
            <a:ext cx="437940" cy="369332"/>
          </a:xfrm>
          <a:prstGeom prst="rect">
            <a:avLst/>
          </a:prstGeom>
          <a:noFill/>
        </p:spPr>
        <p:txBody>
          <a:bodyPr wrap="none" rtlCol="0">
            <a:spAutoFit/>
          </a:bodyPr>
          <a:lstStyle/>
          <a:p>
            <a:r>
              <a:rPr lang="ar-IQ" dirty="0" smtClean="0"/>
              <a:t>ص</a:t>
            </a:r>
            <a:endParaRPr lang="en-US" dirty="0"/>
          </a:p>
        </p:txBody>
      </p:sp>
    </p:spTree>
    <p:extLst>
      <p:ext uri="{BB962C8B-B14F-4D97-AF65-F5344CB8AC3E}">
        <p14:creationId xmlns:p14="http://schemas.microsoft.com/office/powerpoint/2010/main" val="1853899831"/>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latin typeface="Calibri Light" panose="020F0302020204030204"/>
                <a:cs typeface="Ali_K_Sahifa Bold" pitchFamily="2" charset="-78"/>
              </a:rPr>
              <a:t>ثةرتووكى </a:t>
            </a:r>
            <a:r>
              <a:rPr lang="ar-IQ" dirty="0" smtClean="0">
                <a:solidFill>
                  <a:srgbClr val="5B9BD5">
                    <a:lumMod val="75000"/>
                  </a:srgbClr>
                </a:solidFill>
                <a:latin typeface="Calibri Light" panose="020F0302020204030204"/>
                <a:cs typeface="Ali_K_Sahifa Bold" pitchFamily="2" charset="-78"/>
              </a:rPr>
              <a:t>كراوة</a:t>
            </a:r>
            <a:r>
              <a:rPr lang="en-US" dirty="0" smtClean="0">
                <a:solidFill>
                  <a:srgbClr val="5B9BD5">
                    <a:lumMod val="75000"/>
                  </a:srgbClr>
                </a:solidFill>
                <a:latin typeface="Calibri Light" panose="020F0302020204030204"/>
                <a:cs typeface="Ali_K_Sahifa Bold" pitchFamily="2" charset="-78"/>
              </a:rPr>
              <a:t>:</a:t>
            </a:r>
            <a:endParaRPr lang="en-US" sz="14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01550" y="3795546"/>
            <a:ext cx="4063538" cy="53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866667" y="1448789"/>
            <a:ext cx="7496533" cy="2332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837379" y="1462644"/>
            <a:ext cx="3553530" cy="2319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37379" y="1469572"/>
            <a:ext cx="3525821" cy="4180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66666" y="1455717"/>
            <a:ext cx="7524243" cy="41562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3352800" y="1469572"/>
            <a:ext cx="3484579" cy="41946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5597236" y="3971375"/>
            <a:ext cx="2686387" cy="143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285018" y="2868127"/>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614101" y="2977858"/>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639658" y="2820578"/>
            <a:ext cx="2686387" cy="143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5614101" y="2868127"/>
            <a:ext cx="2186008" cy="1246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Arc 33"/>
          <p:cNvSpPr/>
          <p:nvPr/>
        </p:nvSpPr>
        <p:spPr>
          <a:xfrm>
            <a:off x="2866665" y="3823256"/>
            <a:ext cx="3943006" cy="3533778"/>
          </a:xfrm>
          <a:prstGeom prst="arc">
            <a:avLst>
              <a:gd name="adj1" fmla="val 10930658"/>
              <a:gd name="adj2" fmla="val 215242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6" name="Straight Connector 35"/>
          <p:cNvCxnSpPr/>
          <p:nvPr/>
        </p:nvCxnSpPr>
        <p:spPr>
          <a:xfrm flipV="1">
            <a:off x="4849091" y="3823256"/>
            <a:ext cx="13854" cy="178867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Arc 36"/>
          <p:cNvSpPr/>
          <p:nvPr/>
        </p:nvSpPr>
        <p:spPr>
          <a:xfrm>
            <a:off x="5368797" y="2907910"/>
            <a:ext cx="3221021" cy="5210890"/>
          </a:xfrm>
          <a:prstGeom prst="arc">
            <a:avLst>
              <a:gd name="adj1" fmla="val 13635814"/>
              <a:gd name="adj2" fmla="val 187194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9" name="Straight Connector 38"/>
          <p:cNvCxnSpPr/>
          <p:nvPr/>
        </p:nvCxnSpPr>
        <p:spPr>
          <a:xfrm flipV="1">
            <a:off x="4877658" y="2907910"/>
            <a:ext cx="2077484" cy="88763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7865225" y="3257920"/>
            <a:ext cx="20857" cy="71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3075709" y="1488573"/>
            <a:ext cx="7246249" cy="3352856"/>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3891555" y="1455717"/>
            <a:ext cx="6499354" cy="2586602"/>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326387" y="3781691"/>
            <a:ext cx="284052" cy="369332"/>
          </a:xfrm>
          <a:prstGeom prst="rect">
            <a:avLst/>
          </a:prstGeom>
          <a:noFill/>
        </p:spPr>
        <p:txBody>
          <a:bodyPr wrap="none" rtlCol="0">
            <a:spAutoFit/>
          </a:bodyPr>
          <a:lstStyle/>
          <a:p>
            <a:r>
              <a:rPr lang="ar-IQ" dirty="0" smtClean="0"/>
              <a:t>وً</a:t>
            </a:r>
            <a:endParaRPr lang="en-US" dirty="0"/>
          </a:p>
        </p:txBody>
      </p:sp>
      <p:sp>
        <p:nvSpPr>
          <p:cNvPr id="19" name="TextBox 18"/>
          <p:cNvSpPr txBox="1"/>
          <p:nvPr/>
        </p:nvSpPr>
        <p:spPr>
          <a:xfrm>
            <a:off x="5254480" y="3850393"/>
            <a:ext cx="284052" cy="369332"/>
          </a:xfrm>
          <a:prstGeom prst="rect">
            <a:avLst/>
          </a:prstGeom>
          <a:noFill/>
        </p:spPr>
        <p:txBody>
          <a:bodyPr wrap="none" rtlCol="0">
            <a:spAutoFit/>
          </a:bodyPr>
          <a:lstStyle/>
          <a:p>
            <a:r>
              <a:rPr lang="ar-IQ" dirty="0"/>
              <a:t>و</a:t>
            </a:r>
            <a:endParaRPr lang="en-US" dirty="0"/>
          </a:p>
        </p:txBody>
      </p:sp>
    </p:spTree>
    <p:extLst>
      <p:ext uri="{BB962C8B-B14F-4D97-AF65-F5344CB8AC3E}">
        <p14:creationId xmlns:p14="http://schemas.microsoft.com/office/powerpoint/2010/main" val="3766541578"/>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01550" y="3795546"/>
            <a:ext cx="4063538" cy="53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866667" y="1448789"/>
            <a:ext cx="7496533" cy="2332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837379" y="1462644"/>
            <a:ext cx="3553530" cy="2319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37379" y="1469572"/>
            <a:ext cx="3525821" cy="4180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66666" y="1455717"/>
            <a:ext cx="7524243" cy="41562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5597236" y="3971375"/>
            <a:ext cx="2686387" cy="143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285018" y="2868127"/>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614101" y="2977858"/>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639658" y="2820578"/>
            <a:ext cx="2686387" cy="143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5614101" y="2868127"/>
            <a:ext cx="2186008" cy="1246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Arc 33"/>
          <p:cNvSpPr/>
          <p:nvPr/>
        </p:nvSpPr>
        <p:spPr>
          <a:xfrm>
            <a:off x="2866665" y="3823256"/>
            <a:ext cx="3943006" cy="3533778"/>
          </a:xfrm>
          <a:prstGeom prst="arc">
            <a:avLst>
              <a:gd name="adj1" fmla="val 10930658"/>
              <a:gd name="adj2" fmla="val 215242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6" name="Straight Connector 35"/>
          <p:cNvCxnSpPr/>
          <p:nvPr/>
        </p:nvCxnSpPr>
        <p:spPr>
          <a:xfrm flipV="1">
            <a:off x="4849091" y="3823256"/>
            <a:ext cx="13854" cy="178867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Arc 36"/>
          <p:cNvSpPr/>
          <p:nvPr/>
        </p:nvSpPr>
        <p:spPr>
          <a:xfrm>
            <a:off x="5368797" y="2907910"/>
            <a:ext cx="3221021" cy="5210890"/>
          </a:xfrm>
          <a:prstGeom prst="arc">
            <a:avLst>
              <a:gd name="adj1" fmla="val 13635814"/>
              <a:gd name="adj2" fmla="val 187194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8" name="Straight Connector 67"/>
          <p:cNvCxnSpPr/>
          <p:nvPr/>
        </p:nvCxnSpPr>
        <p:spPr>
          <a:xfrm flipV="1">
            <a:off x="7865225" y="3257920"/>
            <a:ext cx="20857" cy="71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6979307" y="2907910"/>
            <a:ext cx="0" cy="1163021"/>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34526" y="3412359"/>
            <a:ext cx="312906" cy="369332"/>
          </a:xfrm>
          <a:prstGeom prst="rect">
            <a:avLst/>
          </a:prstGeom>
          <a:noFill/>
        </p:spPr>
        <p:txBody>
          <a:bodyPr wrap="none" rtlCol="0">
            <a:spAutoFit/>
          </a:bodyPr>
          <a:lstStyle/>
          <a:p>
            <a:r>
              <a:rPr lang="ar-IQ" dirty="0" smtClean="0"/>
              <a:t>1</a:t>
            </a:r>
            <a:endParaRPr lang="en-US" dirty="0"/>
          </a:p>
        </p:txBody>
      </p:sp>
      <p:sp>
        <p:nvSpPr>
          <p:cNvPr id="17" name="TextBox 16"/>
          <p:cNvSpPr txBox="1"/>
          <p:nvPr/>
        </p:nvSpPr>
        <p:spPr>
          <a:xfrm>
            <a:off x="5339886" y="3947772"/>
            <a:ext cx="312906" cy="369332"/>
          </a:xfrm>
          <a:prstGeom prst="rect">
            <a:avLst/>
          </a:prstGeom>
          <a:noFill/>
        </p:spPr>
        <p:txBody>
          <a:bodyPr wrap="none" rtlCol="0">
            <a:spAutoFit/>
          </a:bodyPr>
          <a:lstStyle/>
          <a:p>
            <a:r>
              <a:rPr lang="ar-IQ" dirty="0" smtClean="0"/>
              <a:t>2</a:t>
            </a:r>
            <a:endParaRPr lang="en-US" dirty="0"/>
          </a:p>
        </p:txBody>
      </p:sp>
      <p:sp>
        <p:nvSpPr>
          <p:cNvPr id="19" name="TextBox 18"/>
          <p:cNvSpPr txBox="1"/>
          <p:nvPr/>
        </p:nvSpPr>
        <p:spPr>
          <a:xfrm>
            <a:off x="5897620" y="4272502"/>
            <a:ext cx="312906" cy="369332"/>
          </a:xfrm>
          <a:prstGeom prst="rect">
            <a:avLst/>
          </a:prstGeom>
          <a:noFill/>
        </p:spPr>
        <p:txBody>
          <a:bodyPr wrap="none" rtlCol="0">
            <a:spAutoFit/>
          </a:bodyPr>
          <a:lstStyle/>
          <a:p>
            <a:r>
              <a:rPr lang="ar-IQ" dirty="0" smtClean="0"/>
              <a:t>3</a:t>
            </a:r>
            <a:endParaRPr lang="en-US" dirty="0"/>
          </a:p>
        </p:txBody>
      </p:sp>
      <p:sp>
        <p:nvSpPr>
          <p:cNvPr id="24" name="TextBox 23"/>
          <p:cNvSpPr txBox="1"/>
          <p:nvPr/>
        </p:nvSpPr>
        <p:spPr>
          <a:xfrm>
            <a:off x="6308399" y="4618953"/>
            <a:ext cx="312906" cy="369332"/>
          </a:xfrm>
          <a:prstGeom prst="rect">
            <a:avLst/>
          </a:prstGeom>
          <a:noFill/>
        </p:spPr>
        <p:txBody>
          <a:bodyPr wrap="none" rtlCol="0">
            <a:spAutoFit/>
          </a:bodyPr>
          <a:lstStyle/>
          <a:p>
            <a:r>
              <a:rPr lang="ar-IQ" dirty="0" smtClean="0"/>
              <a:t>4</a:t>
            </a:r>
            <a:endParaRPr lang="en-US" dirty="0"/>
          </a:p>
        </p:txBody>
      </p:sp>
      <p:sp>
        <p:nvSpPr>
          <p:cNvPr id="26" name="TextBox 25"/>
          <p:cNvSpPr txBox="1"/>
          <p:nvPr/>
        </p:nvSpPr>
        <p:spPr>
          <a:xfrm>
            <a:off x="6524472" y="5139625"/>
            <a:ext cx="312906" cy="369332"/>
          </a:xfrm>
          <a:prstGeom prst="rect">
            <a:avLst/>
          </a:prstGeom>
          <a:noFill/>
        </p:spPr>
        <p:txBody>
          <a:bodyPr wrap="none" rtlCol="0">
            <a:spAutoFit/>
          </a:bodyPr>
          <a:lstStyle/>
          <a:p>
            <a:r>
              <a:rPr lang="ar-IQ" dirty="0" smtClean="0"/>
              <a:t>5</a:t>
            </a:r>
            <a:endParaRPr lang="en-US" dirty="0"/>
          </a:p>
        </p:txBody>
      </p:sp>
      <p:sp>
        <p:nvSpPr>
          <p:cNvPr id="28" name="TextBox 27"/>
          <p:cNvSpPr txBox="1"/>
          <p:nvPr/>
        </p:nvSpPr>
        <p:spPr>
          <a:xfrm>
            <a:off x="2926345" y="5077158"/>
            <a:ext cx="312906" cy="369332"/>
          </a:xfrm>
          <a:prstGeom prst="rect">
            <a:avLst/>
          </a:prstGeom>
          <a:noFill/>
        </p:spPr>
        <p:txBody>
          <a:bodyPr wrap="none" rtlCol="0">
            <a:spAutoFit/>
          </a:bodyPr>
          <a:lstStyle/>
          <a:p>
            <a:r>
              <a:rPr lang="ar-IQ" dirty="0" smtClean="0"/>
              <a:t>5</a:t>
            </a:r>
            <a:endParaRPr lang="en-US" dirty="0"/>
          </a:p>
        </p:txBody>
      </p:sp>
      <p:sp>
        <p:nvSpPr>
          <p:cNvPr id="32" name="TextBox 31"/>
          <p:cNvSpPr txBox="1"/>
          <p:nvPr/>
        </p:nvSpPr>
        <p:spPr>
          <a:xfrm>
            <a:off x="3329580" y="4475184"/>
            <a:ext cx="312906" cy="369332"/>
          </a:xfrm>
          <a:prstGeom prst="rect">
            <a:avLst/>
          </a:prstGeom>
          <a:noFill/>
        </p:spPr>
        <p:txBody>
          <a:bodyPr wrap="none" rtlCol="0">
            <a:spAutoFit/>
          </a:bodyPr>
          <a:lstStyle/>
          <a:p>
            <a:r>
              <a:rPr lang="ar-IQ" dirty="0" smtClean="0"/>
              <a:t>4</a:t>
            </a:r>
            <a:endParaRPr lang="en-US" dirty="0"/>
          </a:p>
        </p:txBody>
      </p:sp>
      <p:sp>
        <p:nvSpPr>
          <p:cNvPr id="35" name="TextBox 34"/>
          <p:cNvSpPr txBox="1"/>
          <p:nvPr/>
        </p:nvSpPr>
        <p:spPr>
          <a:xfrm>
            <a:off x="3740359" y="4131643"/>
            <a:ext cx="312906" cy="369332"/>
          </a:xfrm>
          <a:prstGeom prst="rect">
            <a:avLst/>
          </a:prstGeom>
          <a:noFill/>
        </p:spPr>
        <p:txBody>
          <a:bodyPr wrap="none" rtlCol="0">
            <a:spAutoFit/>
          </a:bodyPr>
          <a:lstStyle/>
          <a:p>
            <a:r>
              <a:rPr lang="ar-IQ" dirty="0" smtClean="0"/>
              <a:t>3</a:t>
            </a:r>
            <a:endParaRPr lang="en-US" dirty="0"/>
          </a:p>
        </p:txBody>
      </p:sp>
      <p:sp>
        <p:nvSpPr>
          <p:cNvPr id="38" name="TextBox 37"/>
          <p:cNvSpPr txBox="1"/>
          <p:nvPr/>
        </p:nvSpPr>
        <p:spPr>
          <a:xfrm>
            <a:off x="4298093" y="3842984"/>
            <a:ext cx="312906" cy="369332"/>
          </a:xfrm>
          <a:prstGeom prst="rect">
            <a:avLst/>
          </a:prstGeom>
          <a:noFill/>
        </p:spPr>
        <p:txBody>
          <a:bodyPr wrap="none" rtlCol="0">
            <a:spAutoFit/>
          </a:bodyPr>
          <a:lstStyle/>
          <a:p>
            <a:r>
              <a:rPr lang="ar-IQ" dirty="0" smtClean="0"/>
              <a:t>2</a:t>
            </a:r>
            <a:endParaRPr lang="en-US" dirty="0"/>
          </a:p>
        </p:txBody>
      </p:sp>
    </p:spTree>
    <p:extLst>
      <p:ext uri="{BB962C8B-B14F-4D97-AF65-F5344CB8AC3E}">
        <p14:creationId xmlns:p14="http://schemas.microsoft.com/office/powerpoint/2010/main" val="3521435917"/>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01550" y="3795546"/>
            <a:ext cx="4063538" cy="53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866667" y="1448789"/>
            <a:ext cx="7496533" cy="2332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837379" y="1462644"/>
            <a:ext cx="3553530" cy="2319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37379" y="1469572"/>
            <a:ext cx="3525821" cy="4180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5597236" y="3971375"/>
            <a:ext cx="2686387" cy="143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285018" y="2868127"/>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614101" y="2977858"/>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639658" y="2820578"/>
            <a:ext cx="2686387" cy="143425"/>
          </a:xfrm>
          <a:prstGeom prst="line">
            <a:avLst/>
          </a:prstGeom>
        </p:spPr>
        <p:style>
          <a:lnRef idx="1">
            <a:schemeClr val="accent1"/>
          </a:lnRef>
          <a:fillRef idx="0">
            <a:schemeClr val="accent1"/>
          </a:fillRef>
          <a:effectRef idx="0">
            <a:schemeClr val="accent1"/>
          </a:effectRef>
          <a:fontRef idx="minor">
            <a:schemeClr val="tx1"/>
          </a:fontRef>
        </p:style>
      </p:cxnSp>
      <p:sp>
        <p:nvSpPr>
          <p:cNvPr id="34" name="Arc 33"/>
          <p:cNvSpPr/>
          <p:nvPr/>
        </p:nvSpPr>
        <p:spPr>
          <a:xfrm>
            <a:off x="2880520" y="3814556"/>
            <a:ext cx="3943006" cy="3533778"/>
          </a:xfrm>
          <a:prstGeom prst="arc">
            <a:avLst>
              <a:gd name="adj1" fmla="val 10930658"/>
              <a:gd name="adj2" fmla="val 215242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6" name="Straight Connector 35"/>
          <p:cNvCxnSpPr/>
          <p:nvPr/>
        </p:nvCxnSpPr>
        <p:spPr>
          <a:xfrm flipV="1">
            <a:off x="4849091" y="3823256"/>
            <a:ext cx="13854" cy="178867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Arc 36"/>
          <p:cNvSpPr/>
          <p:nvPr/>
        </p:nvSpPr>
        <p:spPr>
          <a:xfrm>
            <a:off x="5368797" y="2907910"/>
            <a:ext cx="3221021" cy="5210890"/>
          </a:xfrm>
          <a:prstGeom prst="arc">
            <a:avLst>
              <a:gd name="adj1" fmla="val 13635814"/>
              <a:gd name="adj2" fmla="val 187194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8" name="Straight Connector 67"/>
          <p:cNvCxnSpPr/>
          <p:nvPr/>
        </p:nvCxnSpPr>
        <p:spPr>
          <a:xfrm flipV="1">
            <a:off x="7865225" y="3257920"/>
            <a:ext cx="20857" cy="71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6979307" y="2907910"/>
            <a:ext cx="0" cy="1163021"/>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34526" y="3412359"/>
            <a:ext cx="312906" cy="369332"/>
          </a:xfrm>
          <a:prstGeom prst="rect">
            <a:avLst/>
          </a:prstGeom>
          <a:noFill/>
        </p:spPr>
        <p:txBody>
          <a:bodyPr wrap="none" rtlCol="0">
            <a:spAutoFit/>
          </a:bodyPr>
          <a:lstStyle/>
          <a:p>
            <a:r>
              <a:rPr lang="ar-IQ" dirty="0" smtClean="0"/>
              <a:t>1</a:t>
            </a:r>
            <a:endParaRPr lang="en-US" dirty="0"/>
          </a:p>
        </p:txBody>
      </p:sp>
      <p:sp>
        <p:nvSpPr>
          <p:cNvPr id="17" name="TextBox 16"/>
          <p:cNvSpPr txBox="1"/>
          <p:nvPr/>
        </p:nvSpPr>
        <p:spPr>
          <a:xfrm>
            <a:off x="5339886" y="3947772"/>
            <a:ext cx="312906" cy="369332"/>
          </a:xfrm>
          <a:prstGeom prst="rect">
            <a:avLst/>
          </a:prstGeom>
          <a:noFill/>
        </p:spPr>
        <p:txBody>
          <a:bodyPr wrap="none" rtlCol="0">
            <a:spAutoFit/>
          </a:bodyPr>
          <a:lstStyle/>
          <a:p>
            <a:r>
              <a:rPr lang="ar-IQ" dirty="0" smtClean="0"/>
              <a:t>2</a:t>
            </a:r>
            <a:endParaRPr lang="en-US" dirty="0"/>
          </a:p>
        </p:txBody>
      </p:sp>
      <p:sp>
        <p:nvSpPr>
          <p:cNvPr id="19" name="TextBox 18"/>
          <p:cNvSpPr txBox="1"/>
          <p:nvPr/>
        </p:nvSpPr>
        <p:spPr>
          <a:xfrm>
            <a:off x="5897620" y="4272502"/>
            <a:ext cx="312906" cy="369332"/>
          </a:xfrm>
          <a:prstGeom prst="rect">
            <a:avLst/>
          </a:prstGeom>
          <a:noFill/>
        </p:spPr>
        <p:txBody>
          <a:bodyPr wrap="none" rtlCol="0">
            <a:spAutoFit/>
          </a:bodyPr>
          <a:lstStyle/>
          <a:p>
            <a:r>
              <a:rPr lang="ar-IQ" dirty="0" smtClean="0"/>
              <a:t>3</a:t>
            </a:r>
            <a:endParaRPr lang="en-US" dirty="0"/>
          </a:p>
        </p:txBody>
      </p:sp>
      <p:sp>
        <p:nvSpPr>
          <p:cNvPr id="24" name="TextBox 23"/>
          <p:cNvSpPr txBox="1"/>
          <p:nvPr/>
        </p:nvSpPr>
        <p:spPr>
          <a:xfrm>
            <a:off x="6308399" y="4618953"/>
            <a:ext cx="312906" cy="369332"/>
          </a:xfrm>
          <a:prstGeom prst="rect">
            <a:avLst/>
          </a:prstGeom>
          <a:noFill/>
        </p:spPr>
        <p:txBody>
          <a:bodyPr wrap="none" rtlCol="0">
            <a:spAutoFit/>
          </a:bodyPr>
          <a:lstStyle/>
          <a:p>
            <a:r>
              <a:rPr lang="ar-IQ" dirty="0" smtClean="0"/>
              <a:t>4</a:t>
            </a:r>
            <a:endParaRPr lang="en-US" dirty="0"/>
          </a:p>
        </p:txBody>
      </p:sp>
      <p:sp>
        <p:nvSpPr>
          <p:cNvPr id="26" name="TextBox 25"/>
          <p:cNvSpPr txBox="1"/>
          <p:nvPr/>
        </p:nvSpPr>
        <p:spPr>
          <a:xfrm>
            <a:off x="6524472" y="5139625"/>
            <a:ext cx="312906" cy="369332"/>
          </a:xfrm>
          <a:prstGeom prst="rect">
            <a:avLst/>
          </a:prstGeom>
          <a:noFill/>
        </p:spPr>
        <p:txBody>
          <a:bodyPr wrap="none" rtlCol="0">
            <a:spAutoFit/>
          </a:bodyPr>
          <a:lstStyle/>
          <a:p>
            <a:r>
              <a:rPr lang="ar-IQ" dirty="0" smtClean="0"/>
              <a:t>5</a:t>
            </a:r>
            <a:endParaRPr lang="en-US" dirty="0"/>
          </a:p>
        </p:txBody>
      </p:sp>
      <p:sp>
        <p:nvSpPr>
          <p:cNvPr id="28" name="TextBox 27"/>
          <p:cNvSpPr txBox="1"/>
          <p:nvPr/>
        </p:nvSpPr>
        <p:spPr>
          <a:xfrm>
            <a:off x="2926345" y="5077158"/>
            <a:ext cx="312906" cy="369332"/>
          </a:xfrm>
          <a:prstGeom prst="rect">
            <a:avLst/>
          </a:prstGeom>
          <a:noFill/>
        </p:spPr>
        <p:txBody>
          <a:bodyPr wrap="none" rtlCol="0">
            <a:spAutoFit/>
          </a:bodyPr>
          <a:lstStyle/>
          <a:p>
            <a:r>
              <a:rPr lang="ar-IQ" dirty="0" smtClean="0"/>
              <a:t>5</a:t>
            </a:r>
            <a:endParaRPr lang="en-US" dirty="0"/>
          </a:p>
        </p:txBody>
      </p:sp>
      <p:sp>
        <p:nvSpPr>
          <p:cNvPr id="32" name="TextBox 31"/>
          <p:cNvSpPr txBox="1"/>
          <p:nvPr/>
        </p:nvSpPr>
        <p:spPr>
          <a:xfrm>
            <a:off x="3329580" y="4475184"/>
            <a:ext cx="312906" cy="369332"/>
          </a:xfrm>
          <a:prstGeom prst="rect">
            <a:avLst/>
          </a:prstGeom>
          <a:noFill/>
        </p:spPr>
        <p:txBody>
          <a:bodyPr wrap="none" rtlCol="0">
            <a:spAutoFit/>
          </a:bodyPr>
          <a:lstStyle/>
          <a:p>
            <a:r>
              <a:rPr lang="ar-IQ" dirty="0" smtClean="0"/>
              <a:t>4</a:t>
            </a:r>
            <a:endParaRPr lang="en-US" dirty="0"/>
          </a:p>
        </p:txBody>
      </p:sp>
      <p:sp>
        <p:nvSpPr>
          <p:cNvPr id="35" name="TextBox 34"/>
          <p:cNvSpPr txBox="1"/>
          <p:nvPr/>
        </p:nvSpPr>
        <p:spPr>
          <a:xfrm>
            <a:off x="3740359" y="4131643"/>
            <a:ext cx="312906" cy="369332"/>
          </a:xfrm>
          <a:prstGeom prst="rect">
            <a:avLst/>
          </a:prstGeom>
          <a:noFill/>
        </p:spPr>
        <p:txBody>
          <a:bodyPr wrap="none" rtlCol="0">
            <a:spAutoFit/>
          </a:bodyPr>
          <a:lstStyle/>
          <a:p>
            <a:r>
              <a:rPr lang="ar-IQ" dirty="0" smtClean="0"/>
              <a:t>3</a:t>
            </a:r>
            <a:endParaRPr lang="en-US" dirty="0"/>
          </a:p>
        </p:txBody>
      </p:sp>
      <p:sp>
        <p:nvSpPr>
          <p:cNvPr id="38" name="TextBox 37"/>
          <p:cNvSpPr txBox="1"/>
          <p:nvPr/>
        </p:nvSpPr>
        <p:spPr>
          <a:xfrm>
            <a:off x="4298093" y="3842984"/>
            <a:ext cx="312906" cy="369332"/>
          </a:xfrm>
          <a:prstGeom prst="rect">
            <a:avLst/>
          </a:prstGeom>
          <a:noFill/>
        </p:spPr>
        <p:txBody>
          <a:bodyPr wrap="none" rtlCol="0">
            <a:spAutoFit/>
          </a:bodyPr>
          <a:lstStyle/>
          <a:p>
            <a:r>
              <a:rPr lang="ar-IQ" dirty="0" smtClean="0"/>
              <a:t>2</a:t>
            </a:r>
            <a:endParaRPr lang="en-US" dirty="0"/>
          </a:p>
        </p:txBody>
      </p:sp>
      <p:cxnSp>
        <p:nvCxnSpPr>
          <p:cNvPr id="8" name="Straight Connector 7"/>
          <p:cNvCxnSpPr>
            <a:endCxn id="17" idx="3"/>
          </p:cNvCxnSpPr>
          <p:nvPr/>
        </p:nvCxnSpPr>
        <p:spPr>
          <a:xfrm flipV="1">
            <a:off x="2866665" y="4132438"/>
            <a:ext cx="2786127" cy="15318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4847122" y="5132697"/>
            <a:ext cx="1924367" cy="47923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833320" y="4432682"/>
            <a:ext cx="1549225" cy="117924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7" idx="0"/>
            <a:endCxn id="17" idx="3"/>
          </p:cNvCxnSpPr>
          <p:nvPr/>
        </p:nvCxnSpPr>
        <p:spPr>
          <a:xfrm>
            <a:off x="5640731" y="4064603"/>
            <a:ext cx="12061" cy="67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4862945" y="4027650"/>
            <a:ext cx="946360" cy="15842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5645" y="4909843"/>
            <a:ext cx="1817006" cy="7197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516342" y="4272534"/>
            <a:ext cx="1330486" cy="13651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176933" y="3947772"/>
            <a:ext cx="718831" cy="16888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647385" y="5785771"/>
            <a:ext cx="373820" cy="369332"/>
          </a:xfrm>
          <a:prstGeom prst="rect">
            <a:avLst/>
          </a:prstGeom>
          <a:noFill/>
        </p:spPr>
        <p:txBody>
          <a:bodyPr wrap="none" rtlCol="0">
            <a:spAutoFit/>
          </a:bodyPr>
          <a:lstStyle/>
          <a:p>
            <a:r>
              <a:rPr lang="ar-IQ" dirty="0" smtClean="0"/>
              <a:t>س</a:t>
            </a:r>
            <a:endParaRPr lang="en-US" dirty="0"/>
          </a:p>
        </p:txBody>
      </p:sp>
    </p:spTree>
    <p:extLst>
      <p:ext uri="{BB962C8B-B14F-4D97-AF65-F5344CB8AC3E}">
        <p14:creationId xmlns:p14="http://schemas.microsoft.com/office/powerpoint/2010/main" val="888031742"/>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01550" y="3795546"/>
            <a:ext cx="4063538" cy="53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866667" y="1448789"/>
            <a:ext cx="7496533" cy="2332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837379" y="1462644"/>
            <a:ext cx="3553530" cy="2319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37379" y="1469572"/>
            <a:ext cx="3525821" cy="4180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5597236" y="3971375"/>
            <a:ext cx="2686387" cy="143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285018" y="2868127"/>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614101" y="2977858"/>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639658" y="2820578"/>
            <a:ext cx="2686387" cy="143425"/>
          </a:xfrm>
          <a:prstGeom prst="line">
            <a:avLst/>
          </a:prstGeom>
        </p:spPr>
        <p:style>
          <a:lnRef idx="1">
            <a:schemeClr val="accent1"/>
          </a:lnRef>
          <a:fillRef idx="0">
            <a:schemeClr val="accent1"/>
          </a:fillRef>
          <a:effectRef idx="0">
            <a:schemeClr val="accent1"/>
          </a:effectRef>
          <a:fontRef idx="minor">
            <a:schemeClr val="tx1"/>
          </a:fontRef>
        </p:style>
      </p:cxnSp>
      <p:sp>
        <p:nvSpPr>
          <p:cNvPr id="34" name="Arc 33"/>
          <p:cNvSpPr/>
          <p:nvPr/>
        </p:nvSpPr>
        <p:spPr>
          <a:xfrm>
            <a:off x="2880520" y="3814556"/>
            <a:ext cx="3943006" cy="3533778"/>
          </a:xfrm>
          <a:prstGeom prst="arc">
            <a:avLst>
              <a:gd name="adj1" fmla="val 10930658"/>
              <a:gd name="adj2" fmla="val 215242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6" name="Straight Connector 35"/>
          <p:cNvCxnSpPr/>
          <p:nvPr/>
        </p:nvCxnSpPr>
        <p:spPr>
          <a:xfrm flipV="1">
            <a:off x="4846828" y="3823257"/>
            <a:ext cx="16117" cy="184098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Arc 36"/>
          <p:cNvSpPr/>
          <p:nvPr/>
        </p:nvSpPr>
        <p:spPr>
          <a:xfrm>
            <a:off x="5368797" y="2907910"/>
            <a:ext cx="3221021" cy="5210890"/>
          </a:xfrm>
          <a:prstGeom prst="arc">
            <a:avLst>
              <a:gd name="adj1" fmla="val 13635814"/>
              <a:gd name="adj2" fmla="val 187194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8" name="Straight Connector 67"/>
          <p:cNvCxnSpPr/>
          <p:nvPr/>
        </p:nvCxnSpPr>
        <p:spPr>
          <a:xfrm flipV="1">
            <a:off x="7865225" y="3257920"/>
            <a:ext cx="20857" cy="71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6979307" y="2907910"/>
            <a:ext cx="0" cy="1163021"/>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34526" y="3412359"/>
            <a:ext cx="312906" cy="369332"/>
          </a:xfrm>
          <a:prstGeom prst="rect">
            <a:avLst/>
          </a:prstGeom>
          <a:noFill/>
        </p:spPr>
        <p:txBody>
          <a:bodyPr wrap="none" rtlCol="0">
            <a:spAutoFit/>
          </a:bodyPr>
          <a:lstStyle/>
          <a:p>
            <a:r>
              <a:rPr lang="ar-IQ" dirty="0" smtClean="0"/>
              <a:t>1</a:t>
            </a:r>
            <a:endParaRPr lang="en-US" dirty="0"/>
          </a:p>
        </p:txBody>
      </p:sp>
      <p:sp>
        <p:nvSpPr>
          <p:cNvPr id="17" name="TextBox 16"/>
          <p:cNvSpPr txBox="1"/>
          <p:nvPr/>
        </p:nvSpPr>
        <p:spPr>
          <a:xfrm>
            <a:off x="5339886" y="3947772"/>
            <a:ext cx="312906" cy="369332"/>
          </a:xfrm>
          <a:prstGeom prst="rect">
            <a:avLst/>
          </a:prstGeom>
          <a:noFill/>
        </p:spPr>
        <p:txBody>
          <a:bodyPr wrap="none" rtlCol="0">
            <a:spAutoFit/>
          </a:bodyPr>
          <a:lstStyle/>
          <a:p>
            <a:r>
              <a:rPr lang="ar-IQ" dirty="0" smtClean="0"/>
              <a:t>2</a:t>
            </a:r>
            <a:endParaRPr lang="en-US" dirty="0"/>
          </a:p>
        </p:txBody>
      </p:sp>
      <p:sp>
        <p:nvSpPr>
          <p:cNvPr id="19" name="TextBox 18"/>
          <p:cNvSpPr txBox="1"/>
          <p:nvPr/>
        </p:nvSpPr>
        <p:spPr>
          <a:xfrm>
            <a:off x="5897620" y="4272502"/>
            <a:ext cx="312906" cy="369332"/>
          </a:xfrm>
          <a:prstGeom prst="rect">
            <a:avLst/>
          </a:prstGeom>
          <a:noFill/>
        </p:spPr>
        <p:txBody>
          <a:bodyPr wrap="none" rtlCol="0">
            <a:spAutoFit/>
          </a:bodyPr>
          <a:lstStyle/>
          <a:p>
            <a:r>
              <a:rPr lang="ar-IQ" dirty="0" smtClean="0"/>
              <a:t>3</a:t>
            </a:r>
            <a:endParaRPr lang="en-US" dirty="0"/>
          </a:p>
        </p:txBody>
      </p:sp>
      <p:sp>
        <p:nvSpPr>
          <p:cNvPr id="24" name="TextBox 23"/>
          <p:cNvSpPr txBox="1"/>
          <p:nvPr/>
        </p:nvSpPr>
        <p:spPr>
          <a:xfrm>
            <a:off x="6308399" y="4618953"/>
            <a:ext cx="312906" cy="369332"/>
          </a:xfrm>
          <a:prstGeom prst="rect">
            <a:avLst/>
          </a:prstGeom>
          <a:noFill/>
        </p:spPr>
        <p:txBody>
          <a:bodyPr wrap="none" rtlCol="0">
            <a:spAutoFit/>
          </a:bodyPr>
          <a:lstStyle/>
          <a:p>
            <a:r>
              <a:rPr lang="ar-IQ" dirty="0" smtClean="0"/>
              <a:t>4</a:t>
            </a:r>
            <a:endParaRPr lang="en-US" dirty="0"/>
          </a:p>
        </p:txBody>
      </p:sp>
      <p:sp>
        <p:nvSpPr>
          <p:cNvPr id="26" name="TextBox 25"/>
          <p:cNvSpPr txBox="1"/>
          <p:nvPr/>
        </p:nvSpPr>
        <p:spPr>
          <a:xfrm>
            <a:off x="6524472" y="5139625"/>
            <a:ext cx="312906" cy="369332"/>
          </a:xfrm>
          <a:prstGeom prst="rect">
            <a:avLst/>
          </a:prstGeom>
          <a:noFill/>
        </p:spPr>
        <p:txBody>
          <a:bodyPr wrap="none" rtlCol="0">
            <a:spAutoFit/>
          </a:bodyPr>
          <a:lstStyle/>
          <a:p>
            <a:r>
              <a:rPr lang="ar-IQ" dirty="0" smtClean="0"/>
              <a:t>5</a:t>
            </a:r>
            <a:endParaRPr lang="en-US" dirty="0"/>
          </a:p>
        </p:txBody>
      </p:sp>
      <p:sp>
        <p:nvSpPr>
          <p:cNvPr id="28" name="TextBox 27"/>
          <p:cNvSpPr txBox="1"/>
          <p:nvPr/>
        </p:nvSpPr>
        <p:spPr>
          <a:xfrm>
            <a:off x="2926345" y="5077158"/>
            <a:ext cx="312906" cy="369332"/>
          </a:xfrm>
          <a:prstGeom prst="rect">
            <a:avLst/>
          </a:prstGeom>
          <a:noFill/>
        </p:spPr>
        <p:txBody>
          <a:bodyPr wrap="none" rtlCol="0">
            <a:spAutoFit/>
          </a:bodyPr>
          <a:lstStyle/>
          <a:p>
            <a:r>
              <a:rPr lang="ar-IQ" dirty="0" smtClean="0"/>
              <a:t>5</a:t>
            </a:r>
            <a:endParaRPr lang="en-US" dirty="0"/>
          </a:p>
        </p:txBody>
      </p:sp>
      <p:sp>
        <p:nvSpPr>
          <p:cNvPr id="32" name="TextBox 31"/>
          <p:cNvSpPr txBox="1"/>
          <p:nvPr/>
        </p:nvSpPr>
        <p:spPr>
          <a:xfrm>
            <a:off x="3329580" y="4475184"/>
            <a:ext cx="312906" cy="369332"/>
          </a:xfrm>
          <a:prstGeom prst="rect">
            <a:avLst/>
          </a:prstGeom>
          <a:noFill/>
        </p:spPr>
        <p:txBody>
          <a:bodyPr wrap="none" rtlCol="0">
            <a:spAutoFit/>
          </a:bodyPr>
          <a:lstStyle/>
          <a:p>
            <a:r>
              <a:rPr lang="ar-IQ" dirty="0" smtClean="0"/>
              <a:t>4</a:t>
            </a:r>
            <a:endParaRPr lang="en-US" dirty="0"/>
          </a:p>
        </p:txBody>
      </p:sp>
      <p:sp>
        <p:nvSpPr>
          <p:cNvPr id="35" name="TextBox 34"/>
          <p:cNvSpPr txBox="1"/>
          <p:nvPr/>
        </p:nvSpPr>
        <p:spPr>
          <a:xfrm>
            <a:off x="3740359" y="4131643"/>
            <a:ext cx="312906" cy="369332"/>
          </a:xfrm>
          <a:prstGeom prst="rect">
            <a:avLst/>
          </a:prstGeom>
          <a:noFill/>
        </p:spPr>
        <p:txBody>
          <a:bodyPr wrap="none" rtlCol="0">
            <a:spAutoFit/>
          </a:bodyPr>
          <a:lstStyle/>
          <a:p>
            <a:r>
              <a:rPr lang="ar-IQ" dirty="0" smtClean="0"/>
              <a:t>3</a:t>
            </a:r>
            <a:endParaRPr lang="en-US" dirty="0"/>
          </a:p>
        </p:txBody>
      </p:sp>
      <p:sp>
        <p:nvSpPr>
          <p:cNvPr id="38" name="TextBox 37"/>
          <p:cNvSpPr txBox="1"/>
          <p:nvPr/>
        </p:nvSpPr>
        <p:spPr>
          <a:xfrm>
            <a:off x="4298093" y="3842984"/>
            <a:ext cx="312906" cy="369332"/>
          </a:xfrm>
          <a:prstGeom prst="rect">
            <a:avLst/>
          </a:prstGeom>
          <a:noFill/>
        </p:spPr>
        <p:txBody>
          <a:bodyPr wrap="none" rtlCol="0">
            <a:spAutoFit/>
          </a:bodyPr>
          <a:lstStyle/>
          <a:p>
            <a:r>
              <a:rPr lang="ar-IQ" dirty="0" smtClean="0"/>
              <a:t>2</a:t>
            </a:r>
            <a:endParaRPr lang="en-US" dirty="0"/>
          </a:p>
        </p:txBody>
      </p:sp>
      <p:cxnSp>
        <p:nvCxnSpPr>
          <p:cNvPr id="8" name="Straight Connector 7"/>
          <p:cNvCxnSpPr>
            <a:endCxn id="17" idx="3"/>
          </p:cNvCxnSpPr>
          <p:nvPr/>
        </p:nvCxnSpPr>
        <p:spPr>
          <a:xfrm flipV="1">
            <a:off x="2866665" y="4132438"/>
            <a:ext cx="2786127" cy="15318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4846828" y="5132697"/>
            <a:ext cx="1924662" cy="50388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833320" y="4432682"/>
            <a:ext cx="1549225" cy="117924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7" idx="0"/>
            <a:endCxn id="17" idx="3"/>
          </p:cNvCxnSpPr>
          <p:nvPr/>
        </p:nvCxnSpPr>
        <p:spPr>
          <a:xfrm>
            <a:off x="5640731" y="4064603"/>
            <a:ext cx="12061" cy="67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4833320" y="4027650"/>
            <a:ext cx="975985" cy="15842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5645" y="4909843"/>
            <a:ext cx="1817006" cy="7197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516342" y="4272534"/>
            <a:ext cx="1330486" cy="13651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176933" y="3947772"/>
            <a:ext cx="685718" cy="168179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6771490" y="3781691"/>
            <a:ext cx="1374983" cy="13510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6382545" y="3329001"/>
            <a:ext cx="1503537" cy="110368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5788167" y="3032009"/>
            <a:ext cx="1705254" cy="9887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4862651" y="1469572"/>
            <a:ext cx="5528258" cy="231211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12" idx="2"/>
          </p:cNvCxnSpPr>
          <p:nvPr/>
        </p:nvCxnSpPr>
        <p:spPr>
          <a:xfrm flipV="1">
            <a:off x="4890979" y="2882301"/>
            <a:ext cx="2088328" cy="89939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4181585" y="1505065"/>
            <a:ext cx="6140444" cy="2415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176933" y="2894055"/>
            <a:ext cx="2632737" cy="103800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3516342" y="1484245"/>
            <a:ext cx="6858017" cy="2781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3547734" y="4000920"/>
            <a:ext cx="629199" cy="2516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3038687" y="1496964"/>
            <a:ext cx="7307693" cy="341287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3045645" y="4573092"/>
            <a:ext cx="724946" cy="3001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866665" y="5139625"/>
            <a:ext cx="873694" cy="5246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1340569"/>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01550" y="3795546"/>
            <a:ext cx="4063538" cy="53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866667" y="1448789"/>
            <a:ext cx="7496533" cy="2332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837379" y="1462644"/>
            <a:ext cx="3553530" cy="2319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37379" y="1469572"/>
            <a:ext cx="3525821" cy="4180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285018" y="2868127"/>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614101" y="2977858"/>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639658" y="2820578"/>
            <a:ext cx="2686387" cy="143425"/>
          </a:xfrm>
          <a:prstGeom prst="line">
            <a:avLst/>
          </a:prstGeom>
        </p:spPr>
        <p:style>
          <a:lnRef idx="1">
            <a:schemeClr val="accent1"/>
          </a:lnRef>
          <a:fillRef idx="0">
            <a:schemeClr val="accent1"/>
          </a:fillRef>
          <a:effectRef idx="0">
            <a:schemeClr val="accent1"/>
          </a:effectRef>
          <a:fontRef idx="minor">
            <a:schemeClr val="tx1"/>
          </a:fontRef>
        </p:style>
      </p:cxnSp>
      <p:sp>
        <p:nvSpPr>
          <p:cNvPr id="34" name="Arc 33"/>
          <p:cNvSpPr/>
          <p:nvPr/>
        </p:nvSpPr>
        <p:spPr>
          <a:xfrm>
            <a:off x="2880520" y="3814556"/>
            <a:ext cx="3943006" cy="3533778"/>
          </a:xfrm>
          <a:prstGeom prst="arc">
            <a:avLst>
              <a:gd name="adj1" fmla="val 10930658"/>
              <a:gd name="adj2" fmla="val 215242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6" name="Straight Connector 35"/>
          <p:cNvCxnSpPr/>
          <p:nvPr/>
        </p:nvCxnSpPr>
        <p:spPr>
          <a:xfrm flipV="1">
            <a:off x="4846828" y="3823257"/>
            <a:ext cx="16117" cy="184098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Arc 36"/>
          <p:cNvSpPr/>
          <p:nvPr/>
        </p:nvSpPr>
        <p:spPr>
          <a:xfrm>
            <a:off x="5368797" y="2907910"/>
            <a:ext cx="3221021" cy="5210890"/>
          </a:xfrm>
          <a:prstGeom prst="arc">
            <a:avLst>
              <a:gd name="adj1" fmla="val 13635814"/>
              <a:gd name="adj2" fmla="val 187194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8" name="Straight Connector 67"/>
          <p:cNvCxnSpPr/>
          <p:nvPr/>
        </p:nvCxnSpPr>
        <p:spPr>
          <a:xfrm flipV="1">
            <a:off x="7865225" y="3257920"/>
            <a:ext cx="20857" cy="71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6979307" y="2907910"/>
            <a:ext cx="0" cy="1163021"/>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34526" y="3412359"/>
            <a:ext cx="312906" cy="369332"/>
          </a:xfrm>
          <a:prstGeom prst="rect">
            <a:avLst/>
          </a:prstGeom>
          <a:noFill/>
        </p:spPr>
        <p:txBody>
          <a:bodyPr wrap="none" rtlCol="0">
            <a:spAutoFit/>
          </a:bodyPr>
          <a:lstStyle/>
          <a:p>
            <a:r>
              <a:rPr lang="ar-IQ" dirty="0" smtClean="0"/>
              <a:t>1</a:t>
            </a:r>
            <a:endParaRPr lang="en-US" dirty="0"/>
          </a:p>
        </p:txBody>
      </p:sp>
      <p:sp>
        <p:nvSpPr>
          <p:cNvPr id="17" name="TextBox 16"/>
          <p:cNvSpPr txBox="1"/>
          <p:nvPr/>
        </p:nvSpPr>
        <p:spPr>
          <a:xfrm>
            <a:off x="5339886" y="3947772"/>
            <a:ext cx="312906" cy="369332"/>
          </a:xfrm>
          <a:prstGeom prst="rect">
            <a:avLst/>
          </a:prstGeom>
          <a:noFill/>
        </p:spPr>
        <p:txBody>
          <a:bodyPr wrap="none" rtlCol="0">
            <a:spAutoFit/>
          </a:bodyPr>
          <a:lstStyle/>
          <a:p>
            <a:r>
              <a:rPr lang="ar-IQ" dirty="0" smtClean="0"/>
              <a:t>2</a:t>
            </a:r>
            <a:endParaRPr lang="en-US" dirty="0"/>
          </a:p>
        </p:txBody>
      </p:sp>
      <p:sp>
        <p:nvSpPr>
          <p:cNvPr id="19" name="TextBox 18"/>
          <p:cNvSpPr txBox="1"/>
          <p:nvPr/>
        </p:nvSpPr>
        <p:spPr>
          <a:xfrm>
            <a:off x="5897620" y="4272502"/>
            <a:ext cx="312906" cy="369332"/>
          </a:xfrm>
          <a:prstGeom prst="rect">
            <a:avLst/>
          </a:prstGeom>
          <a:noFill/>
        </p:spPr>
        <p:txBody>
          <a:bodyPr wrap="none" rtlCol="0">
            <a:spAutoFit/>
          </a:bodyPr>
          <a:lstStyle/>
          <a:p>
            <a:r>
              <a:rPr lang="ar-IQ" dirty="0" smtClean="0"/>
              <a:t>3</a:t>
            </a:r>
            <a:endParaRPr lang="en-US" dirty="0"/>
          </a:p>
        </p:txBody>
      </p:sp>
      <p:sp>
        <p:nvSpPr>
          <p:cNvPr id="24" name="TextBox 23"/>
          <p:cNvSpPr txBox="1"/>
          <p:nvPr/>
        </p:nvSpPr>
        <p:spPr>
          <a:xfrm>
            <a:off x="6447255" y="4815278"/>
            <a:ext cx="312906" cy="369332"/>
          </a:xfrm>
          <a:prstGeom prst="rect">
            <a:avLst/>
          </a:prstGeom>
          <a:noFill/>
        </p:spPr>
        <p:txBody>
          <a:bodyPr wrap="none" rtlCol="0">
            <a:spAutoFit/>
          </a:bodyPr>
          <a:lstStyle/>
          <a:p>
            <a:r>
              <a:rPr lang="ar-IQ" dirty="0" smtClean="0"/>
              <a:t>4</a:t>
            </a:r>
            <a:endParaRPr lang="en-US" dirty="0"/>
          </a:p>
        </p:txBody>
      </p:sp>
      <p:sp>
        <p:nvSpPr>
          <p:cNvPr id="26" name="TextBox 25"/>
          <p:cNvSpPr txBox="1"/>
          <p:nvPr/>
        </p:nvSpPr>
        <p:spPr>
          <a:xfrm>
            <a:off x="6579958" y="5264811"/>
            <a:ext cx="312906" cy="369332"/>
          </a:xfrm>
          <a:prstGeom prst="rect">
            <a:avLst/>
          </a:prstGeom>
          <a:noFill/>
        </p:spPr>
        <p:txBody>
          <a:bodyPr wrap="none" rtlCol="0">
            <a:spAutoFit/>
          </a:bodyPr>
          <a:lstStyle/>
          <a:p>
            <a:r>
              <a:rPr lang="ar-IQ" dirty="0" smtClean="0"/>
              <a:t>5</a:t>
            </a:r>
            <a:endParaRPr lang="en-US" dirty="0"/>
          </a:p>
        </p:txBody>
      </p:sp>
      <p:sp>
        <p:nvSpPr>
          <p:cNvPr id="28" name="TextBox 27"/>
          <p:cNvSpPr txBox="1"/>
          <p:nvPr/>
        </p:nvSpPr>
        <p:spPr>
          <a:xfrm>
            <a:off x="3251665" y="5370670"/>
            <a:ext cx="312906" cy="369332"/>
          </a:xfrm>
          <a:prstGeom prst="rect">
            <a:avLst/>
          </a:prstGeom>
          <a:noFill/>
        </p:spPr>
        <p:txBody>
          <a:bodyPr wrap="none" rtlCol="0">
            <a:spAutoFit/>
          </a:bodyPr>
          <a:lstStyle/>
          <a:p>
            <a:r>
              <a:rPr lang="ar-IQ" dirty="0" smtClean="0"/>
              <a:t>5</a:t>
            </a:r>
            <a:endParaRPr lang="en-US" dirty="0"/>
          </a:p>
        </p:txBody>
      </p:sp>
      <p:sp>
        <p:nvSpPr>
          <p:cNvPr id="32" name="TextBox 31"/>
          <p:cNvSpPr txBox="1"/>
          <p:nvPr/>
        </p:nvSpPr>
        <p:spPr>
          <a:xfrm>
            <a:off x="3273528" y="4710162"/>
            <a:ext cx="312906" cy="369332"/>
          </a:xfrm>
          <a:prstGeom prst="rect">
            <a:avLst/>
          </a:prstGeom>
          <a:noFill/>
        </p:spPr>
        <p:txBody>
          <a:bodyPr wrap="none" rtlCol="0">
            <a:spAutoFit/>
          </a:bodyPr>
          <a:lstStyle/>
          <a:p>
            <a:r>
              <a:rPr lang="ar-IQ" dirty="0" smtClean="0"/>
              <a:t>4</a:t>
            </a:r>
            <a:endParaRPr lang="en-US" dirty="0"/>
          </a:p>
        </p:txBody>
      </p:sp>
      <p:sp>
        <p:nvSpPr>
          <p:cNvPr id="35" name="TextBox 34"/>
          <p:cNvSpPr txBox="1"/>
          <p:nvPr/>
        </p:nvSpPr>
        <p:spPr>
          <a:xfrm>
            <a:off x="3740359" y="4131643"/>
            <a:ext cx="312906" cy="369332"/>
          </a:xfrm>
          <a:prstGeom prst="rect">
            <a:avLst/>
          </a:prstGeom>
          <a:noFill/>
        </p:spPr>
        <p:txBody>
          <a:bodyPr wrap="none" rtlCol="0">
            <a:spAutoFit/>
          </a:bodyPr>
          <a:lstStyle/>
          <a:p>
            <a:r>
              <a:rPr lang="ar-IQ" dirty="0" smtClean="0"/>
              <a:t>3</a:t>
            </a:r>
            <a:endParaRPr lang="en-US" dirty="0"/>
          </a:p>
        </p:txBody>
      </p:sp>
      <p:sp>
        <p:nvSpPr>
          <p:cNvPr id="38" name="TextBox 37"/>
          <p:cNvSpPr txBox="1"/>
          <p:nvPr/>
        </p:nvSpPr>
        <p:spPr>
          <a:xfrm>
            <a:off x="4298093" y="3842984"/>
            <a:ext cx="312906" cy="369332"/>
          </a:xfrm>
          <a:prstGeom prst="rect">
            <a:avLst/>
          </a:prstGeom>
          <a:noFill/>
        </p:spPr>
        <p:txBody>
          <a:bodyPr wrap="none" rtlCol="0">
            <a:spAutoFit/>
          </a:bodyPr>
          <a:lstStyle/>
          <a:p>
            <a:r>
              <a:rPr lang="ar-IQ" dirty="0" smtClean="0"/>
              <a:t>2</a:t>
            </a:r>
            <a:endParaRPr lang="en-US" dirty="0"/>
          </a:p>
        </p:txBody>
      </p:sp>
      <p:cxnSp>
        <p:nvCxnSpPr>
          <p:cNvPr id="39" name="Straight Connector 38"/>
          <p:cNvCxnSpPr/>
          <p:nvPr/>
        </p:nvCxnSpPr>
        <p:spPr>
          <a:xfrm flipH="1">
            <a:off x="4846828" y="5132697"/>
            <a:ext cx="1924662" cy="50388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833320" y="4432682"/>
            <a:ext cx="1549225" cy="117924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7" idx="0"/>
            <a:endCxn id="17" idx="3"/>
          </p:cNvCxnSpPr>
          <p:nvPr/>
        </p:nvCxnSpPr>
        <p:spPr>
          <a:xfrm>
            <a:off x="5640731" y="4064603"/>
            <a:ext cx="12061" cy="67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4833320" y="4027650"/>
            <a:ext cx="975985" cy="15842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5645" y="4909843"/>
            <a:ext cx="1817006" cy="7197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516342" y="4272534"/>
            <a:ext cx="1330486" cy="13651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176933" y="3947772"/>
            <a:ext cx="685718" cy="168179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6771490" y="3781691"/>
            <a:ext cx="1374983" cy="13510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6382545" y="3329001"/>
            <a:ext cx="1503537" cy="110368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5788167" y="3032009"/>
            <a:ext cx="1705254" cy="9887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12" idx="2"/>
          </p:cNvCxnSpPr>
          <p:nvPr/>
        </p:nvCxnSpPr>
        <p:spPr>
          <a:xfrm flipV="1">
            <a:off x="4890979" y="2882301"/>
            <a:ext cx="2088328" cy="89939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218873" y="2937931"/>
            <a:ext cx="2510868" cy="105059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3547734" y="4000920"/>
            <a:ext cx="629199" cy="2516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3045645" y="4571802"/>
            <a:ext cx="724946" cy="3001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866665" y="5139625"/>
            <a:ext cx="873694" cy="5246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979307" y="2894055"/>
            <a:ext cx="0" cy="4349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6979307" y="3781691"/>
            <a:ext cx="1167166" cy="2459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6979307" y="3032009"/>
            <a:ext cx="514114" cy="9956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729741" y="2907910"/>
            <a:ext cx="0" cy="1240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2880520" y="5639557"/>
            <a:ext cx="3943006" cy="1082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6837379" y="3947772"/>
            <a:ext cx="1447639" cy="16888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7111362"/>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01550" y="3795546"/>
            <a:ext cx="4063538" cy="53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866667" y="1448789"/>
            <a:ext cx="7496533" cy="2332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837379" y="1462644"/>
            <a:ext cx="3553530" cy="2319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37379" y="1469572"/>
            <a:ext cx="3525821" cy="4180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285018" y="2868127"/>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639658" y="2820578"/>
            <a:ext cx="2686387" cy="143425"/>
          </a:xfrm>
          <a:prstGeom prst="line">
            <a:avLst/>
          </a:prstGeom>
        </p:spPr>
        <p:style>
          <a:lnRef idx="1">
            <a:schemeClr val="accent1"/>
          </a:lnRef>
          <a:fillRef idx="0">
            <a:schemeClr val="accent1"/>
          </a:fillRef>
          <a:effectRef idx="0">
            <a:schemeClr val="accent1"/>
          </a:effectRef>
          <a:fontRef idx="minor">
            <a:schemeClr val="tx1"/>
          </a:fontRef>
        </p:style>
      </p:cxnSp>
      <p:sp>
        <p:nvSpPr>
          <p:cNvPr id="34" name="Arc 33"/>
          <p:cNvSpPr/>
          <p:nvPr/>
        </p:nvSpPr>
        <p:spPr>
          <a:xfrm>
            <a:off x="2880520" y="3814556"/>
            <a:ext cx="3943006" cy="3533778"/>
          </a:xfrm>
          <a:prstGeom prst="arc">
            <a:avLst>
              <a:gd name="adj1" fmla="val 10930658"/>
              <a:gd name="adj2" fmla="val 215242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6" name="Straight Connector 35"/>
          <p:cNvCxnSpPr/>
          <p:nvPr/>
        </p:nvCxnSpPr>
        <p:spPr>
          <a:xfrm flipV="1">
            <a:off x="4846828" y="3823257"/>
            <a:ext cx="16117" cy="184098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Arc 36"/>
          <p:cNvSpPr/>
          <p:nvPr/>
        </p:nvSpPr>
        <p:spPr>
          <a:xfrm>
            <a:off x="5368797" y="2907910"/>
            <a:ext cx="3221021" cy="5210890"/>
          </a:xfrm>
          <a:prstGeom prst="arc">
            <a:avLst>
              <a:gd name="adj1" fmla="val 13635814"/>
              <a:gd name="adj2" fmla="val 187194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8" name="Straight Connector 67"/>
          <p:cNvCxnSpPr/>
          <p:nvPr/>
        </p:nvCxnSpPr>
        <p:spPr>
          <a:xfrm flipV="1">
            <a:off x="7865225" y="3257920"/>
            <a:ext cx="20857" cy="71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6979307" y="2907910"/>
            <a:ext cx="0" cy="1163021"/>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34526" y="3412359"/>
            <a:ext cx="312906" cy="369332"/>
          </a:xfrm>
          <a:prstGeom prst="rect">
            <a:avLst/>
          </a:prstGeom>
          <a:noFill/>
        </p:spPr>
        <p:txBody>
          <a:bodyPr wrap="none" rtlCol="0">
            <a:spAutoFit/>
          </a:bodyPr>
          <a:lstStyle/>
          <a:p>
            <a:r>
              <a:rPr lang="ar-IQ" dirty="0" smtClean="0"/>
              <a:t>1</a:t>
            </a:r>
            <a:endParaRPr lang="en-US" dirty="0"/>
          </a:p>
        </p:txBody>
      </p:sp>
      <p:sp>
        <p:nvSpPr>
          <p:cNvPr id="17" name="TextBox 16"/>
          <p:cNvSpPr txBox="1"/>
          <p:nvPr/>
        </p:nvSpPr>
        <p:spPr>
          <a:xfrm>
            <a:off x="5339886" y="3947772"/>
            <a:ext cx="312906" cy="369332"/>
          </a:xfrm>
          <a:prstGeom prst="rect">
            <a:avLst/>
          </a:prstGeom>
          <a:noFill/>
        </p:spPr>
        <p:txBody>
          <a:bodyPr wrap="none" rtlCol="0">
            <a:spAutoFit/>
          </a:bodyPr>
          <a:lstStyle/>
          <a:p>
            <a:r>
              <a:rPr lang="ar-IQ" dirty="0" smtClean="0"/>
              <a:t>2</a:t>
            </a:r>
            <a:endParaRPr lang="en-US" dirty="0"/>
          </a:p>
        </p:txBody>
      </p:sp>
      <p:sp>
        <p:nvSpPr>
          <p:cNvPr id="19" name="TextBox 18"/>
          <p:cNvSpPr txBox="1"/>
          <p:nvPr/>
        </p:nvSpPr>
        <p:spPr>
          <a:xfrm>
            <a:off x="5897620" y="4272502"/>
            <a:ext cx="312906" cy="369332"/>
          </a:xfrm>
          <a:prstGeom prst="rect">
            <a:avLst/>
          </a:prstGeom>
          <a:noFill/>
        </p:spPr>
        <p:txBody>
          <a:bodyPr wrap="none" rtlCol="0">
            <a:spAutoFit/>
          </a:bodyPr>
          <a:lstStyle/>
          <a:p>
            <a:r>
              <a:rPr lang="ar-IQ" dirty="0" smtClean="0"/>
              <a:t>3</a:t>
            </a:r>
            <a:endParaRPr lang="en-US" dirty="0"/>
          </a:p>
        </p:txBody>
      </p:sp>
      <p:sp>
        <p:nvSpPr>
          <p:cNvPr id="24" name="TextBox 23"/>
          <p:cNvSpPr txBox="1"/>
          <p:nvPr/>
        </p:nvSpPr>
        <p:spPr>
          <a:xfrm>
            <a:off x="6447255" y="4815278"/>
            <a:ext cx="312906" cy="369332"/>
          </a:xfrm>
          <a:prstGeom prst="rect">
            <a:avLst/>
          </a:prstGeom>
          <a:noFill/>
        </p:spPr>
        <p:txBody>
          <a:bodyPr wrap="none" rtlCol="0">
            <a:spAutoFit/>
          </a:bodyPr>
          <a:lstStyle/>
          <a:p>
            <a:r>
              <a:rPr lang="ar-IQ" dirty="0" smtClean="0"/>
              <a:t>4</a:t>
            </a:r>
            <a:endParaRPr lang="en-US" dirty="0"/>
          </a:p>
        </p:txBody>
      </p:sp>
      <p:sp>
        <p:nvSpPr>
          <p:cNvPr id="26" name="TextBox 25"/>
          <p:cNvSpPr txBox="1"/>
          <p:nvPr/>
        </p:nvSpPr>
        <p:spPr>
          <a:xfrm>
            <a:off x="6579958" y="5264811"/>
            <a:ext cx="312906" cy="369332"/>
          </a:xfrm>
          <a:prstGeom prst="rect">
            <a:avLst/>
          </a:prstGeom>
          <a:noFill/>
        </p:spPr>
        <p:txBody>
          <a:bodyPr wrap="none" rtlCol="0">
            <a:spAutoFit/>
          </a:bodyPr>
          <a:lstStyle/>
          <a:p>
            <a:r>
              <a:rPr lang="ar-IQ" dirty="0" smtClean="0"/>
              <a:t>5</a:t>
            </a:r>
            <a:endParaRPr lang="en-US" dirty="0"/>
          </a:p>
        </p:txBody>
      </p:sp>
      <p:sp>
        <p:nvSpPr>
          <p:cNvPr id="28" name="TextBox 27"/>
          <p:cNvSpPr txBox="1"/>
          <p:nvPr/>
        </p:nvSpPr>
        <p:spPr>
          <a:xfrm>
            <a:off x="3251665" y="5370670"/>
            <a:ext cx="312906" cy="369332"/>
          </a:xfrm>
          <a:prstGeom prst="rect">
            <a:avLst/>
          </a:prstGeom>
          <a:noFill/>
        </p:spPr>
        <p:txBody>
          <a:bodyPr wrap="none" rtlCol="0">
            <a:spAutoFit/>
          </a:bodyPr>
          <a:lstStyle/>
          <a:p>
            <a:r>
              <a:rPr lang="ar-IQ" dirty="0" smtClean="0"/>
              <a:t>5</a:t>
            </a:r>
            <a:endParaRPr lang="en-US" dirty="0"/>
          </a:p>
        </p:txBody>
      </p:sp>
      <p:sp>
        <p:nvSpPr>
          <p:cNvPr id="32" name="TextBox 31"/>
          <p:cNvSpPr txBox="1"/>
          <p:nvPr/>
        </p:nvSpPr>
        <p:spPr>
          <a:xfrm>
            <a:off x="3273528" y="4710162"/>
            <a:ext cx="312906" cy="369332"/>
          </a:xfrm>
          <a:prstGeom prst="rect">
            <a:avLst/>
          </a:prstGeom>
          <a:noFill/>
        </p:spPr>
        <p:txBody>
          <a:bodyPr wrap="none" rtlCol="0">
            <a:spAutoFit/>
          </a:bodyPr>
          <a:lstStyle/>
          <a:p>
            <a:r>
              <a:rPr lang="ar-IQ" dirty="0" smtClean="0"/>
              <a:t>4</a:t>
            </a:r>
            <a:endParaRPr lang="en-US" dirty="0"/>
          </a:p>
        </p:txBody>
      </p:sp>
      <p:sp>
        <p:nvSpPr>
          <p:cNvPr id="35" name="TextBox 34"/>
          <p:cNvSpPr txBox="1"/>
          <p:nvPr/>
        </p:nvSpPr>
        <p:spPr>
          <a:xfrm>
            <a:off x="3740359" y="4131643"/>
            <a:ext cx="312906" cy="369332"/>
          </a:xfrm>
          <a:prstGeom prst="rect">
            <a:avLst/>
          </a:prstGeom>
          <a:noFill/>
        </p:spPr>
        <p:txBody>
          <a:bodyPr wrap="none" rtlCol="0">
            <a:spAutoFit/>
          </a:bodyPr>
          <a:lstStyle/>
          <a:p>
            <a:r>
              <a:rPr lang="ar-IQ" dirty="0" smtClean="0"/>
              <a:t>3</a:t>
            </a:r>
            <a:endParaRPr lang="en-US" dirty="0"/>
          </a:p>
        </p:txBody>
      </p:sp>
      <p:sp>
        <p:nvSpPr>
          <p:cNvPr id="38" name="TextBox 37"/>
          <p:cNvSpPr txBox="1"/>
          <p:nvPr/>
        </p:nvSpPr>
        <p:spPr>
          <a:xfrm>
            <a:off x="4298093" y="3842984"/>
            <a:ext cx="312906" cy="369332"/>
          </a:xfrm>
          <a:prstGeom prst="rect">
            <a:avLst/>
          </a:prstGeom>
          <a:noFill/>
        </p:spPr>
        <p:txBody>
          <a:bodyPr wrap="none" rtlCol="0">
            <a:spAutoFit/>
          </a:bodyPr>
          <a:lstStyle/>
          <a:p>
            <a:r>
              <a:rPr lang="ar-IQ" dirty="0" smtClean="0"/>
              <a:t>2</a:t>
            </a:r>
            <a:endParaRPr lang="en-US" dirty="0"/>
          </a:p>
        </p:txBody>
      </p:sp>
      <p:cxnSp>
        <p:nvCxnSpPr>
          <p:cNvPr id="39" name="Straight Connector 38"/>
          <p:cNvCxnSpPr/>
          <p:nvPr/>
        </p:nvCxnSpPr>
        <p:spPr>
          <a:xfrm flipH="1">
            <a:off x="4846828" y="5132697"/>
            <a:ext cx="1924662" cy="50388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833320" y="4432682"/>
            <a:ext cx="1549225" cy="117924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7" idx="0"/>
            <a:endCxn id="17" idx="3"/>
          </p:cNvCxnSpPr>
          <p:nvPr/>
        </p:nvCxnSpPr>
        <p:spPr>
          <a:xfrm>
            <a:off x="5640731" y="4064603"/>
            <a:ext cx="12061" cy="67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4833320" y="4027650"/>
            <a:ext cx="975985" cy="15842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5645" y="4909843"/>
            <a:ext cx="1817006" cy="7197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516342" y="4272534"/>
            <a:ext cx="1330486" cy="13651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176933" y="3947772"/>
            <a:ext cx="685718" cy="168179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6771490" y="3781691"/>
            <a:ext cx="1374983" cy="13510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6382545" y="3329001"/>
            <a:ext cx="1503537" cy="110368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5788167" y="3032009"/>
            <a:ext cx="1705254" cy="9887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12" idx="2"/>
          </p:cNvCxnSpPr>
          <p:nvPr/>
        </p:nvCxnSpPr>
        <p:spPr>
          <a:xfrm flipV="1">
            <a:off x="4890979" y="2882301"/>
            <a:ext cx="2088328" cy="89939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218873" y="2937931"/>
            <a:ext cx="2510868" cy="105059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3547734" y="4000920"/>
            <a:ext cx="629199" cy="2516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3045645" y="4571802"/>
            <a:ext cx="724946" cy="3001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866665" y="5139625"/>
            <a:ext cx="873694" cy="5246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979307" y="2894055"/>
            <a:ext cx="0" cy="4349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6979307" y="3781691"/>
            <a:ext cx="1167166" cy="2459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6979307" y="3032009"/>
            <a:ext cx="514114" cy="9956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729741" y="2907910"/>
            <a:ext cx="0" cy="1240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2880520" y="5639557"/>
            <a:ext cx="3943006" cy="1082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6837379" y="3947772"/>
            <a:ext cx="1447639" cy="16888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639658" y="2964003"/>
            <a:ext cx="0" cy="4483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053631"/>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4846828" y="3823257"/>
            <a:ext cx="16117" cy="184098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34526" y="3412359"/>
            <a:ext cx="312906" cy="369332"/>
          </a:xfrm>
          <a:prstGeom prst="rect">
            <a:avLst/>
          </a:prstGeom>
          <a:noFill/>
        </p:spPr>
        <p:txBody>
          <a:bodyPr wrap="none" rtlCol="0">
            <a:spAutoFit/>
          </a:bodyPr>
          <a:lstStyle/>
          <a:p>
            <a:r>
              <a:rPr lang="ar-IQ" dirty="0" smtClean="0"/>
              <a:t>1</a:t>
            </a:r>
            <a:endParaRPr lang="en-US" dirty="0"/>
          </a:p>
        </p:txBody>
      </p:sp>
      <p:sp>
        <p:nvSpPr>
          <p:cNvPr id="17" name="TextBox 16"/>
          <p:cNvSpPr txBox="1"/>
          <p:nvPr/>
        </p:nvSpPr>
        <p:spPr>
          <a:xfrm>
            <a:off x="5339886" y="3947772"/>
            <a:ext cx="312906" cy="369332"/>
          </a:xfrm>
          <a:prstGeom prst="rect">
            <a:avLst/>
          </a:prstGeom>
          <a:noFill/>
        </p:spPr>
        <p:txBody>
          <a:bodyPr wrap="none" rtlCol="0">
            <a:spAutoFit/>
          </a:bodyPr>
          <a:lstStyle/>
          <a:p>
            <a:r>
              <a:rPr lang="ar-IQ" dirty="0" smtClean="0"/>
              <a:t>2</a:t>
            </a:r>
            <a:endParaRPr lang="en-US" dirty="0"/>
          </a:p>
        </p:txBody>
      </p:sp>
      <p:sp>
        <p:nvSpPr>
          <p:cNvPr id="19" name="TextBox 18"/>
          <p:cNvSpPr txBox="1"/>
          <p:nvPr/>
        </p:nvSpPr>
        <p:spPr>
          <a:xfrm>
            <a:off x="5897620" y="4272502"/>
            <a:ext cx="312906" cy="369332"/>
          </a:xfrm>
          <a:prstGeom prst="rect">
            <a:avLst/>
          </a:prstGeom>
          <a:noFill/>
        </p:spPr>
        <p:txBody>
          <a:bodyPr wrap="none" rtlCol="0">
            <a:spAutoFit/>
          </a:bodyPr>
          <a:lstStyle/>
          <a:p>
            <a:r>
              <a:rPr lang="ar-IQ" dirty="0" smtClean="0"/>
              <a:t>3</a:t>
            </a:r>
            <a:endParaRPr lang="en-US" dirty="0"/>
          </a:p>
        </p:txBody>
      </p:sp>
      <p:sp>
        <p:nvSpPr>
          <p:cNvPr id="24" name="TextBox 23"/>
          <p:cNvSpPr txBox="1"/>
          <p:nvPr/>
        </p:nvSpPr>
        <p:spPr>
          <a:xfrm>
            <a:off x="6447255" y="4815278"/>
            <a:ext cx="312906" cy="369332"/>
          </a:xfrm>
          <a:prstGeom prst="rect">
            <a:avLst/>
          </a:prstGeom>
          <a:noFill/>
        </p:spPr>
        <p:txBody>
          <a:bodyPr wrap="none" rtlCol="0">
            <a:spAutoFit/>
          </a:bodyPr>
          <a:lstStyle/>
          <a:p>
            <a:r>
              <a:rPr lang="ar-IQ" dirty="0" smtClean="0"/>
              <a:t>4</a:t>
            </a:r>
            <a:endParaRPr lang="en-US" dirty="0"/>
          </a:p>
        </p:txBody>
      </p:sp>
      <p:sp>
        <p:nvSpPr>
          <p:cNvPr id="26" name="TextBox 25"/>
          <p:cNvSpPr txBox="1"/>
          <p:nvPr/>
        </p:nvSpPr>
        <p:spPr>
          <a:xfrm>
            <a:off x="6579958" y="5264811"/>
            <a:ext cx="312906" cy="369332"/>
          </a:xfrm>
          <a:prstGeom prst="rect">
            <a:avLst/>
          </a:prstGeom>
          <a:noFill/>
        </p:spPr>
        <p:txBody>
          <a:bodyPr wrap="none" rtlCol="0">
            <a:spAutoFit/>
          </a:bodyPr>
          <a:lstStyle/>
          <a:p>
            <a:r>
              <a:rPr lang="ar-IQ" dirty="0" smtClean="0"/>
              <a:t>5</a:t>
            </a:r>
            <a:endParaRPr lang="en-US" dirty="0"/>
          </a:p>
        </p:txBody>
      </p:sp>
      <p:sp>
        <p:nvSpPr>
          <p:cNvPr id="28" name="TextBox 27"/>
          <p:cNvSpPr txBox="1"/>
          <p:nvPr/>
        </p:nvSpPr>
        <p:spPr>
          <a:xfrm>
            <a:off x="3251665" y="5370670"/>
            <a:ext cx="312906" cy="369332"/>
          </a:xfrm>
          <a:prstGeom prst="rect">
            <a:avLst/>
          </a:prstGeom>
          <a:noFill/>
        </p:spPr>
        <p:txBody>
          <a:bodyPr wrap="none" rtlCol="0">
            <a:spAutoFit/>
          </a:bodyPr>
          <a:lstStyle/>
          <a:p>
            <a:r>
              <a:rPr lang="ar-IQ" dirty="0" smtClean="0"/>
              <a:t>5</a:t>
            </a:r>
            <a:endParaRPr lang="en-US" dirty="0"/>
          </a:p>
        </p:txBody>
      </p:sp>
      <p:sp>
        <p:nvSpPr>
          <p:cNvPr id="32" name="TextBox 31"/>
          <p:cNvSpPr txBox="1"/>
          <p:nvPr/>
        </p:nvSpPr>
        <p:spPr>
          <a:xfrm>
            <a:off x="3273528" y="4710162"/>
            <a:ext cx="312906" cy="369332"/>
          </a:xfrm>
          <a:prstGeom prst="rect">
            <a:avLst/>
          </a:prstGeom>
          <a:noFill/>
        </p:spPr>
        <p:txBody>
          <a:bodyPr wrap="none" rtlCol="0">
            <a:spAutoFit/>
          </a:bodyPr>
          <a:lstStyle/>
          <a:p>
            <a:r>
              <a:rPr lang="ar-IQ" dirty="0" smtClean="0"/>
              <a:t>4</a:t>
            </a:r>
            <a:endParaRPr lang="en-US" dirty="0"/>
          </a:p>
        </p:txBody>
      </p:sp>
      <p:sp>
        <p:nvSpPr>
          <p:cNvPr id="35" name="TextBox 34"/>
          <p:cNvSpPr txBox="1"/>
          <p:nvPr/>
        </p:nvSpPr>
        <p:spPr>
          <a:xfrm>
            <a:off x="3740359" y="4131643"/>
            <a:ext cx="312906" cy="369332"/>
          </a:xfrm>
          <a:prstGeom prst="rect">
            <a:avLst/>
          </a:prstGeom>
          <a:noFill/>
        </p:spPr>
        <p:txBody>
          <a:bodyPr wrap="none" rtlCol="0">
            <a:spAutoFit/>
          </a:bodyPr>
          <a:lstStyle/>
          <a:p>
            <a:r>
              <a:rPr lang="ar-IQ" dirty="0" smtClean="0"/>
              <a:t>3</a:t>
            </a:r>
            <a:endParaRPr lang="en-US" dirty="0"/>
          </a:p>
        </p:txBody>
      </p:sp>
      <p:sp>
        <p:nvSpPr>
          <p:cNvPr id="38" name="TextBox 37"/>
          <p:cNvSpPr txBox="1"/>
          <p:nvPr/>
        </p:nvSpPr>
        <p:spPr>
          <a:xfrm>
            <a:off x="4298093" y="3842984"/>
            <a:ext cx="312906" cy="369332"/>
          </a:xfrm>
          <a:prstGeom prst="rect">
            <a:avLst/>
          </a:prstGeom>
          <a:noFill/>
        </p:spPr>
        <p:txBody>
          <a:bodyPr wrap="none" rtlCol="0">
            <a:spAutoFit/>
          </a:bodyPr>
          <a:lstStyle/>
          <a:p>
            <a:r>
              <a:rPr lang="ar-IQ" dirty="0" smtClean="0"/>
              <a:t>2</a:t>
            </a:r>
            <a:endParaRPr lang="en-US" dirty="0"/>
          </a:p>
        </p:txBody>
      </p:sp>
      <p:cxnSp>
        <p:nvCxnSpPr>
          <p:cNvPr id="39" name="Straight Connector 38"/>
          <p:cNvCxnSpPr/>
          <p:nvPr/>
        </p:nvCxnSpPr>
        <p:spPr>
          <a:xfrm flipH="1">
            <a:off x="4846828" y="5132697"/>
            <a:ext cx="1924662" cy="50388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833320" y="4432682"/>
            <a:ext cx="1549225" cy="117924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17" idx="3"/>
          </p:cNvCxnSpPr>
          <p:nvPr/>
        </p:nvCxnSpPr>
        <p:spPr>
          <a:xfrm>
            <a:off x="5640731" y="4064603"/>
            <a:ext cx="12061" cy="67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4833320" y="4027650"/>
            <a:ext cx="975985" cy="15842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5645" y="4909843"/>
            <a:ext cx="1817006" cy="7197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516342" y="4272534"/>
            <a:ext cx="1330486" cy="13651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176933" y="3947772"/>
            <a:ext cx="685718" cy="168179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6771490" y="3781691"/>
            <a:ext cx="1374983" cy="13510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6382545" y="3329001"/>
            <a:ext cx="1503537" cy="110368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5788167" y="3032009"/>
            <a:ext cx="1705254" cy="9887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12" idx="2"/>
          </p:cNvCxnSpPr>
          <p:nvPr/>
        </p:nvCxnSpPr>
        <p:spPr>
          <a:xfrm flipV="1">
            <a:off x="4890979" y="2882301"/>
            <a:ext cx="2088328" cy="89939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218873" y="2937931"/>
            <a:ext cx="2510868" cy="105059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3547734" y="4000920"/>
            <a:ext cx="629199" cy="2516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3045645" y="4571802"/>
            <a:ext cx="724946" cy="3001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866665" y="5139625"/>
            <a:ext cx="873694" cy="5246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979307" y="2894055"/>
            <a:ext cx="0" cy="4349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6979307" y="3781691"/>
            <a:ext cx="1167166" cy="2459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6979307" y="3032009"/>
            <a:ext cx="514114" cy="9956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729741" y="2907910"/>
            <a:ext cx="0" cy="1240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2880520" y="5639557"/>
            <a:ext cx="3943006" cy="1082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6837379" y="3947772"/>
            <a:ext cx="1447639" cy="16888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7886082" y="3947772"/>
            <a:ext cx="398936" cy="531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6761618"/>
      </p:ext>
    </p:extLst>
  </p:cSld>
  <p:clrMapOvr>
    <a:masterClrMapping/>
  </p:clrMapOvr>
  <mc:AlternateContent xmlns:mc="http://schemas.openxmlformats.org/markup-compatibility/2006">
    <mc:Choice xmlns:p14="http://schemas.microsoft.com/office/powerpoint/2010/main" Requires="p14">
      <p:transition spd="slow" p14:dur="2000" advTm="3518"/>
    </mc:Choice>
    <mc:Fallback>
      <p:transition spd="slow" advTm="3518"/>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01550" y="3795546"/>
            <a:ext cx="4063538" cy="53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866667" y="1448789"/>
            <a:ext cx="7496533" cy="2332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837379" y="1462644"/>
            <a:ext cx="3553530" cy="2319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37379" y="1469572"/>
            <a:ext cx="3525821" cy="4180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66666" y="1455717"/>
            <a:ext cx="7524243" cy="41562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3352800" y="1469572"/>
            <a:ext cx="3484579" cy="41946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5597236" y="3971375"/>
            <a:ext cx="2686387" cy="143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285018" y="2868127"/>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614101" y="2977858"/>
            <a:ext cx="27709" cy="1101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639658" y="2820578"/>
            <a:ext cx="2686387" cy="143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5614101" y="2868127"/>
            <a:ext cx="2186008" cy="1246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Arc 33"/>
          <p:cNvSpPr/>
          <p:nvPr/>
        </p:nvSpPr>
        <p:spPr>
          <a:xfrm>
            <a:off x="2866665" y="3823256"/>
            <a:ext cx="3943006" cy="3533778"/>
          </a:xfrm>
          <a:prstGeom prst="arc">
            <a:avLst>
              <a:gd name="adj1" fmla="val 10930658"/>
              <a:gd name="adj2" fmla="val 215242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6" name="Straight Connector 35"/>
          <p:cNvCxnSpPr/>
          <p:nvPr/>
        </p:nvCxnSpPr>
        <p:spPr>
          <a:xfrm flipV="1">
            <a:off x="4849091" y="3823256"/>
            <a:ext cx="13854" cy="178867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Arc 36"/>
          <p:cNvSpPr/>
          <p:nvPr/>
        </p:nvSpPr>
        <p:spPr>
          <a:xfrm>
            <a:off x="5368797" y="2907910"/>
            <a:ext cx="3221021" cy="5210890"/>
          </a:xfrm>
          <a:prstGeom prst="arc">
            <a:avLst>
              <a:gd name="adj1" fmla="val 13635814"/>
              <a:gd name="adj2" fmla="val 187194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9" name="Straight Connector 38"/>
          <p:cNvCxnSpPr/>
          <p:nvPr/>
        </p:nvCxnSpPr>
        <p:spPr>
          <a:xfrm flipV="1">
            <a:off x="4877658" y="2907910"/>
            <a:ext cx="2077484" cy="88763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5812492" y="3057811"/>
            <a:ext cx="1835566" cy="98527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6373252" y="3351728"/>
            <a:ext cx="1485122" cy="1165481"/>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6739506" y="3716726"/>
            <a:ext cx="1438914" cy="135438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862945" y="4070931"/>
            <a:ext cx="960327" cy="154099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4847696" y="4517209"/>
            <a:ext cx="1562121" cy="110857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4862945" y="5060328"/>
            <a:ext cx="1886102" cy="565454"/>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4835773" y="1488573"/>
            <a:ext cx="5486185" cy="4123354"/>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979307" y="3716726"/>
            <a:ext cx="1199113" cy="354205"/>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7865225" y="3257920"/>
            <a:ext cx="20857" cy="71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6958568" y="3057811"/>
            <a:ext cx="679062" cy="984507"/>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951504" y="2892290"/>
            <a:ext cx="20182" cy="525185"/>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3075709" y="1488573"/>
            <a:ext cx="7246249" cy="3352856"/>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3165318" y="3820149"/>
            <a:ext cx="2064778" cy="98284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3143759" y="4806791"/>
            <a:ext cx="1718088" cy="80513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3891555" y="1455717"/>
            <a:ext cx="6499354" cy="25866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777295"/>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618" y="994351"/>
            <a:ext cx="10536382" cy="5489575"/>
          </a:xfrm>
        </p:spPr>
        <p:txBody>
          <a:bodyPr>
            <a:noAutofit/>
          </a:bodyPr>
          <a:lstStyle/>
          <a:p>
            <a:pPr marL="0" lvl="0" indent="0" algn="r" rtl="1">
              <a:buNone/>
            </a:pPr>
            <a:r>
              <a:rPr lang="ar-IQ" sz="3200" dirty="0">
                <a:solidFill>
                  <a:prstClr val="black"/>
                </a:solidFill>
                <a:cs typeface="Ali_K_Sahifa Bold" pitchFamily="2" charset="-78"/>
              </a:rPr>
              <a:t>هةنطاوةكانى ضؤنيةتى ويَنةكيَشانى </a:t>
            </a:r>
            <a:r>
              <a:rPr lang="ar-IQ" sz="3200" dirty="0" smtClean="0">
                <a:solidFill>
                  <a:prstClr val="black"/>
                </a:solidFill>
                <a:cs typeface="Ali_K_Sahifa Bold" pitchFamily="2" charset="-78"/>
              </a:rPr>
              <a:t>(</a:t>
            </a:r>
            <a:r>
              <a:rPr lang="ar-IQ" sz="3200" dirty="0">
                <a:solidFill>
                  <a:srgbClr val="5B9BD5">
                    <a:lumMod val="75000"/>
                  </a:srgbClr>
                </a:solidFill>
                <a:cs typeface="Ali_K_Sahifa Bold" pitchFamily="2" charset="-78"/>
              </a:rPr>
              <a:t>ثةرتووكى كراوة </a:t>
            </a:r>
            <a:r>
              <a:rPr lang="ar-IQ" sz="3200" dirty="0" smtClean="0">
                <a:solidFill>
                  <a:prstClr val="black"/>
                </a:solidFill>
                <a:cs typeface="Ali_K_Sahifa Bold" pitchFamily="2" charset="-78"/>
              </a:rPr>
              <a:t>) </a:t>
            </a:r>
            <a:r>
              <a:rPr lang="ar-IQ" sz="3200" dirty="0">
                <a:solidFill>
                  <a:prstClr val="black"/>
                </a:solidFill>
                <a:cs typeface="Ali_K_Sahifa Bold" pitchFamily="2" charset="-78"/>
              </a:rPr>
              <a:t>لة بارى روانطة </a:t>
            </a:r>
            <a:r>
              <a:rPr lang="ar-IQ" sz="3200" dirty="0" smtClean="0">
                <a:solidFill>
                  <a:prstClr val="black"/>
                </a:solidFill>
                <a:cs typeface="Ali_K_Sahifa Bold" pitchFamily="2" charset="-78"/>
              </a:rPr>
              <a:t>:</a:t>
            </a:r>
          </a:p>
          <a:p>
            <a:pPr marL="0" lvl="0" indent="0" algn="r" rtl="1">
              <a:buNone/>
            </a:pPr>
            <a:endParaRPr lang="ar-IQ" sz="3200" dirty="0">
              <a:solidFill>
                <a:prstClr val="black"/>
              </a:solidFill>
              <a:cs typeface="Ali_K_Sahifa Bold" pitchFamily="2" charset="-78"/>
            </a:endParaRPr>
          </a:p>
          <a:p>
            <a:pPr marL="0" lvl="0" indent="0" algn="r" rtl="1">
              <a:buNone/>
            </a:pPr>
            <a:r>
              <a:rPr lang="ar-IQ" dirty="0">
                <a:solidFill>
                  <a:prstClr val="black"/>
                </a:solidFill>
                <a:cs typeface="Ali_K_Sahifa Bold" pitchFamily="2" charset="-78"/>
              </a:rPr>
              <a:t>1 ـ ديارى كردنى هيَلَى ئاستى بينين أب  ديارى كردنى خالَى سةرةكى بينين لة خالَى(خ) ودوو خالَى مةودا لة خالَى (ق قً). </a:t>
            </a:r>
          </a:p>
          <a:p>
            <a:pPr marL="0" lvl="0" indent="0" algn="r" rtl="1">
              <a:buNone/>
            </a:pPr>
            <a:r>
              <a:rPr lang="ar-IQ" dirty="0">
                <a:solidFill>
                  <a:prstClr val="black"/>
                </a:solidFill>
                <a:cs typeface="Ali_K_Sahifa Bold" pitchFamily="2" charset="-78"/>
              </a:rPr>
              <a:t>2 ـ </a:t>
            </a:r>
            <a:r>
              <a:rPr lang="ar-IQ" dirty="0" smtClean="0">
                <a:solidFill>
                  <a:prstClr val="black"/>
                </a:solidFill>
                <a:cs typeface="Ali_K_Sahifa Bold" pitchFamily="2" charset="-78"/>
              </a:rPr>
              <a:t>لاكيَشةى (أ ب ج د ) دةكيَشين  هاتةريب بيَت سةبارةت </a:t>
            </a:r>
            <a:r>
              <a:rPr lang="ar-IQ" dirty="0">
                <a:solidFill>
                  <a:prstClr val="black"/>
                </a:solidFill>
                <a:cs typeface="Ali_K_Sahifa Bold" pitchFamily="2" charset="-78"/>
              </a:rPr>
              <a:t>بة هيَلَى ئاستى بينين .</a:t>
            </a:r>
          </a:p>
          <a:p>
            <a:pPr marL="0" lvl="0" indent="0" algn="r" rtl="1">
              <a:buNone/>
            </a:pPr>
            <a:r>
              <a:rPr lang="ar-IQ" dirty="0">
                <a:solidFill>
                  <a:prstClr val="black"/>
                </a:solidFill>
                <a:cs typeface="Ali_K_Sahifa Bold" pitchFamily="2" charset="-78"/>
              </a:rPr>
              <a:t>3 ـ طةياندنى خالَةكانى (أ ب ج د ) </a:t>
            </a:r>
            <a:r>
              <a:rPr lang="ar-IQ" dirty="0" smtClean="0">
                <a:solidFill>
                  <a:prstClr val="black"/>
                </a:solidFill>
                <a:cs typeface="Ali_K_Sahifa Bold" pitchFamily="2" charset="-78"/>
              </a:rPr>
              <a:t>بة خالَى(خ) ئةنجام دةدريَت .</a:t>
            </a:r>
          </a:p>
          <a:p>
            <a:pPr marL="0" lvl="0" indent="0" algn="r" rtl="1">
              <a:buNone/>
            </a:pPr>
            <a:r>
              <a:rPr lang="ar-IQ" dirty="0" smtClean="0">
                <a:solidFill>
                  <a:prstClr val="black"/>
                </a:solidFill>
                <a:cs typeface="Ali_K_Sahifa Bold" pitchFamily="2" charset="-78"/>
              </a:rPr>
              <a:t>4ـ </a:t>
            </a:r>
            <a:r>
              <a:rPr lang="ar-IQ" dirty="0">
                <a:solidFill>
                  <a:prstClr val="black"/>
                </a:solidFill>
                <a:cs typeface="Ali_K_Sahifa Bold" pitchFamily="2" charset="-78"/>
              </a:rPr>
              <a:t>دياركرنى قوولَى </a:t>
            </a:r>
            <a:r>
              <a:rPr lang="ar-IQ" dirty="0" smtClean="0">
                <a:solidFill>
                  <a:prstClr val="black"/>
                </a:solidFill>
                <a:cs typeface="Ali_K_Sahifa Bold" pitchFamily="2" charset="-78"/>
              </a:rPr>
              <a:t>قةبارةكة </a:t>
            </a:r>
            <a:r>
              <a:rPr lang="ar-IQ" dirty="0">
                <a:solidFill>
                  <a:prstClr val="black"/>
                </a:solidFill>
                <a:cs typeface="Ali_K_Sahifa Bold" pitchFamily="2" charset="-78"/>
              </a:rPr>
              <a:t>بة </a:t>
            </a:r>
            <a:r>
              <a:rPr lang="ar-IQ" dirty="0" smtClean="0">
                <a:solidFill>
                  <a:prstClr val="black"/>
                </a:solidFill>
                <a:cs typeface="Ali_K_Sahifa Bold" pitchFamily="2" charset="-78"/>
              </a:rPr>
              <a:t>هيَلَى(ب ق</a:t>
            </a:r>
            <a:r>
              <a:rPr lang="ar-IQ" dirty="0">
                <a:solidFill>
                  <a:prstClr val="black"/>
                </a:solidFill>
                <a:cs typeface="Ali_K_Sahifa Bold" pitchFamily="2" charset="-78"/>
              </a:rPr>
              <a:t>) لة خالَي </a:t>
            </a:r>
            <a:r>
              <a:rPr lang="ar-IQ" dirty="0" smtClean="0">
                <a:solidFill>
                  <a:prstClr val="black"/>
                </a:solidFill>
                <a:cs typeface="Ali_K_Sahifa Bold" pitchFamily="2" charset="-78"/>
              </a:rPr>
              <a:t>(و).</a:t>
            </a:r>
            <a:endParaRPr lang="ar-IQ" dirty="0">
              <a:solidFill>
                <a:prstClr val="black"/>
              </a:solidFill>
              <a:cs typeface="Ali_K_Sahifa Bold" pitchFamily="2" charset="-78"/>
            </a:endParaRPr>
          </a:p>
          <a:p>
            <a:pPr marL="0" indent="0" algn="r" rtl="1">
              <a:buNone/>
            </a:pPr>
            <a:r>
              <a:rPr lang="ar-IQ" dirty="0">
                <a:solidFill>
                  <a:prstClr val="black"/>
                </a:solidFill>
                <a:cs typeface="Ali_K_Sahifa Bold" pitchFamily="2" charset="-78"/>
              </a:rPr>
              <a:t>5 ـ لة خالَي (</a:t>
            </a:r>
            <a:r>
              <a:rPr lang="ar-IQ" dirty="0" smtClean="0">
                <a:solidFill>
                  <a:prstClr val="black"/>
                </a:solidFill>
                <a:cs typeface="Ali_K_Sahifa Bold" pitchFamily="2" charset="-78"/>
              </a:rPr>
              <a:t>و) هيَلَيَكى هاوتةريب بة هيَلَى </a:t>
            </a:r>
            <a:r>
              <a:rPr lang="ar-IQ" dirty="0">
                <a:solidFill>
                  <a:prstClr val="black"/>
                </a:solidFill>
                <a:cs typeface="Ali_K_Sahifa Bold" pitchFamily="2" charset="-78"/>
              </a:rPr>
              <a:t>ئاسؤيي</a:t>
            </a:r>
            <a:r>
              <a:rPr lang="ar-IQ" dirty="0" smtClean="0">
                <a:solidFill>
                  <a:prstClr val="black"/>
                </a:solidFill>
                <a:cs typeface="Ali_K_Sahifa Bold" pitchFamily="2" charset="-78"/>
              </a:rPr>
              <a:t> رادةكيَشين بةمةرجيًك هيَلَى (ب خ )ببرِن لة خالَي(وً).</a:t>
            </a:r>
            <a:endParaRPr lang="ar-IQ" dirty="0">
              <a:solidFill>
                <a:prstClr val="black"/>
              </a:solidFill>
              <a:cs typeface="Ali_K_Sahifa Bold" pitchFamily="2" charset="-78"/>
            </a:endParaRPr>
          </a:p>
          <a:p>
            <a:pPr marL="0" indent="0" algn="r" rtl="1">
              <a:buNone/>
            </a:pPr>
            <a:r>
              <a:rPr lang="ar-IQ" dirty="0">
                <a:solidFill>
                  <a:prstClr val="black"/>
                </a:solidFill>
                <a:cs typeface="Ali_K_Sahifa Bold" pitchFamily="2" charset="-78"/>
              </a:rPr>
              <a:t>6 ـ </a:t>
            </a:r>
            <a:r>
              <a:rPr lang="ar-IQ" dirty="0" smtClean="0">
                <a:solidFill>
                  <a:prstClr val="black"/>
                </a:solidFill>
                <a:cs typeface="Ali_K_Sahifa Bold" pitchFamily="2" charset="-78"/>
              </a:rPr>
              <a:t>خالَي( و وً ) دوو </a:t>
            </a:r>
            <a:r>
              <a:rPr lang="ar-IQ" dirty="0">
                <a:solidFill>
                  <a:prstClr val="black"/>
                </a:solidFill>
                <a:cs typeface="Ali_K_Sahifa Bold" pitchFamily="2" charset="-78"/>
              </a:rPr>
              <a:t>هيَلَى </a:t>
            </a:r>
            <a:r>
              <a:rPr lang="ar-IQ" dirty="0" smtClean="0">
                <a:solidFill>
                  <a:prstClr val="black"/>
                </a:solidFill>
                <a:cs typeface="Ali_K_Sahifa Bold" pitchFamily="2" charset="-78"/>
              </a:rPr>
              <a:t>ستوونى رادةكيَشين </a:t>
            </a:r>
            <a:r>
              <a:rPr lang="ar-IQ" dirty="0">
                <a:solidFill>
                  <a:prstClr val="black"/>
                </a:solidFill>
                <a:cs typeface="Ali_K_Sahifa Bold" pitchFamily="2" charset="-78"/>
              </a:rPr>
              <a:t>بةمةرجيًك هيَلَى </a:t>
            </a:r>
            <a:r>
              <a:rPr lang="ar-IQ" dirty="0" smtClean="0">
                <a:solidFill>
                  <a:prstClr val="black"/>
                </a:solidFill>
                <a:cs typeface="Ali_K_Sahifa Bold" pitchFamily="2" charset="-78"/>
              </a:rPr>
              <a:t>(ج </a:t>
            </a:r>
            <a:r>
              <a:rPr lang="ar-IQ" dirty="0">
                <a:solidFill>
                  <a:prstClr val="black"/>
                </a:solidFill>
                <a:cs typeface="Ali_K_Sahifa Bold" pitchFamily="2" charset="-78"/>
              </a:rPr>
              <a:t>خ </a:t>
            </a:r>
            <a:r>
              <a:rPr lang="ar-IQ" dirty="0" smtClean="0">
                <a:solidFill>
                  <a:prstClr val="black"/>
                </a:solidFill>
                <a:cs typeface="Ali_K_Sahifa Bold" pitchFamily="2" charset="-78"/>
              </a:rPr>
              <a:t>) ( د خ ) ببرِن </a:t>
            </a:r>
            <a:r>
              <a:rPr lang="ar-IQ" dirty="0">
                <a:solidFill>
                  <a:prstClr val="black"/>
                </a:solidFill>
                <a:cs typeface="Ali_K_Sahifa Bold" pitchFamily="2" charset="-78"/>
              </a:rPr>
              <a:t>لة خالَي</a:t>
            </a:r>
            <a:r>
              <a:rPr lang="ar-IQ" dirty="0" smtClean="0">
                <a:solidFill>
                  <a:prstClr val="black"/>
                </a:solidFill>
                <a:cs typeface="Ali_K_Sahifa Bold" pitchFamily="2" charset="-78"/>
              </a:rPr>
              <a:t>( جً دً) دواتر هيَلَي (</a:t>
            </a:r>
            <a:r>
              <a:rPr lang="ar-IQ" dirty="0">
                <a:solidFill>
                  <a:prstClr val="black"/>
                </a:solidFill>
                <a:cs typeface="Ali_K_Sahifa Bold" pitchFamily="2" charset="-78"/>
              </a:rPr>
              <a:t>جً </a:t>
            </a:r>
            <a:r>
              <a:rPr lang="ar-IQ" dirty="0" smtClean="0">
                <a:solidFill>
                  <a:prstClr val="black"/>
                </a:solidFill>
                <a:cs typeface="Ali_K_Sahifa Bold" pitchFamily="2" charset="-78"/>
              </a:rPr>
              <a:t>دً ).</a:t>
            </a:r>
            <a:endParaRPr lang="ar-IQ" dirty="0">
              <a:solidFill>
                <a:prstClr val="black"/>
              </a:solidFill>
              <a:cs typeface="Ali_K_Sahifa Bold" pitchFamily="2" charset="-78"/>
            </a:endParaRPr>
          </a:p>
          <a:p>
            <a:pPr marL="0" lvl="0" indent="0" algn="r" rtl="1">
              <a:buNone/>
            </a:pPr>
            <a:r>
              <a:rPr lang="ar-IQ" dirty="0" smtClean="0">
                <a:solidFill>
                  <a:prstClr val="black"/>
                </a:solidFill>
                <a:cs typeface="Ali_K_Sahifa Bold" pitchFamily="2" charset="-78"/>
              </a:rPr>
              <a:t> </a:t>
            </a:r>
            <a:endParaRPr lang="en-US" sz="3200" dirty="0"/>
          </a:p>
        </p:txBody>
      </p:sp>
    </p:spTree>
    <p:extLst>
      <p:ext uri="{BB962C8B-B14F-4D97-AF65-F5344CB8AC3E}">
        <p14:creationId xmlns:p14="http://schemas.microsoft.com/office/powerpoint/2010/main" val="3514910217"/>
      </p:ext>
    </p:extLst>
  </p:cSld>
  <p:clrMapOvr>
    <a:masterClrMapping/>
  </p:clrMapOvr>
  <mc:AlternateContent xmlns:mc="http://schemas.openxmlformats.org/markup-compatibility/2006" xmlns:p14="http://schemas.microsoft.com/office/powerpoint/2010/main">
    <mc:Choice Requires="p14">
      <p:transition spd="slow" p14:dur="2000" advTm="86889"/>
    </mc:Choice>
    <mc:Fallback xmlns="">
      <p:transition spd="slow" advTm="8688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5614101" y="2868127"/>
            <a:ext cx="2186008" cy="1246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4865149" y="3752029"/>
            <a:ext cx="13854" cy="17886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4877658" y="2907910"/>
            <a:ext cx="2077484" cy="88763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5812492" y="3057811"/>
            <a:ext cx="1835566" cy="98527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6739506" y="3716726"/>
            <a:ext cx="1438914" cy="135438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862945" y="4070931"/>
            <a:ext cx="960327" cy="154099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4875701" y="4067690"/>
            <a:ext cx="2103606" cy="15276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4862945" y="5060328"/>
            <a:ext cx="1886102" cy="565454"/>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979307" y="3716726"/>
            <a:ext cx="1199113" cy="354205"/>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6958568" y="3057811"/>
            <a:ext cx="679062" cy="9845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951504" y="2892290"/>
            <a:ext cx="20182" cy="525185"/>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3165318" y="3971375"/>
            <a:ext cx="1712340" cy="831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3143759" y="4806791"/>
            <a:ext cx="1718088" cy="80513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8038162" y="3823256"/>
            <a:ext cx="282186" cy="70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762265" y="3823256"/>
            <a:ext cx="1530766" cy="18409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856239" y="5200530"/>
            <a:ext cx="1001640" cy="4429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7706103"/>
      </p:ext>
    </p:extLst>
  </p:cSld>
  <p:clrMapOvr>
    <a:masterClrMapping/>
  </p:clrMapOvr>
  <mc:AlternateContent xmlns:mc="http://schemas.openxmlformats.org/markup-compatibility/2006">
    <mc:Choice xmlns:p14="http://schemas.microsoft.com/office/powerpoint/2010/main" Requires="p14">
      <p:transition spd="slow" p14:dur="2000" advTm="3518"/>
    </mc:Choice>
    <mc:Fallback>
      <p:transition spd="slow" advTm="3518"/>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1454" y="2656898"/>
            <a:ext cx="4911437" cy="917575"/>
          </a:xfrm>
        </p:spPr>
        <p:txBody>
          <a:bodyPr>
            <a:normAutofit/>
          </a:bodyPr>
          <a:lstStyle/>
          <a:p>
            <a:pPr marL="0" indent="0" algn="just" rtl="1">
              <a:buNone/>
            </a:pPr>
            <a:r>
              <a:rPr lang="ar-IQ" sz="5400" dirty="0" smtClean="0">
                <a:cs typeface="Ali_K_Sharif bold" pitchFamily="2" charset="-78"/>
              </a:rPr>
              <a:t>سوثاس بؤ ئامادةبوونتان</a:t>
            </a:r>
            <a:endParaRPr lang="en-US" sz="5400" dirty="0">
              <a:cs typeface="Ali_K_Sharif bold" pitchFamily="2" charset="-78"/>
            </a:endParaRPr>
          </a:p>
        </p:txBody>
      </p:sp>
    </p:spTree>
    <p:extLst>
      <p:ext uri="{BB962C8B-B14F-4D97-AF65-F5344CB8AC3E}">
        <p14:creationId xmlns:p14="http://schemas.microsoft.com/office/powerpoint/2010/main" val="450230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1163" y="786534"/>
            <a:ext cx="10771910" cy="5669684"/>
          </a:xfrm>
        </p:spPr>
        <p:txBody>
          <a:bodyPr>
            <a:noAutofit/>
          </a:bodyPr>
          <a:lstStyle/>
          <a:p>
            <a:pPr marL="0" indent="0" algn="r" rtl="1">
              <a:buNone/>
            </a:pPr>
            <a:r>
              <a:rPr lang="ar-IQ" dirty="0" smtClean="0">
                <a:solidFill>
                  <a:prstClr val="black"/>
                </a:solidFill>
                <a:cs typeface="Ali_K_Sahifa Bold" pitchFamily="2" charset="-78"/>
              </a:rPr>
              <a:t>7 ـ ناوةندى هيَلَي(أب) ديارى دةكةين لة خالَى (س) و دواتر هيَلَى (س خ ) رادةكيَشين  كة هيَلَي (وً و) دةبرِن لة خالَى (سً)  و دواتر لة خالَي (س سً) دوو هيَلَي ستوونى  بةرز دةكةينةوة بؤ ئةوةى  يةكتر ببرِن لةطةلَ دوو هيَلَى  (ج د ) و (جً دً ) لة خالَةكانى (ص صً) دواتر هيَلَي  (ص صً) بة ىةك دةطةيةنين .</a:t>
            </a:r>
          </a:p>
          <a:p>
            <a:pPr marL="0" lvl="0" indent="0" algn="r" rtl="1">
              <a:buNone/>
            </a:pPr>
            <a:r>
              <a:rPr lang="ar-IQ" dirty="0" smtClean="0">
                <a:solidFill>
                  <a:prstClr val="black"/>
                </a:solidFill>
                <a:cs typeface="Ali_K_Sahifa Bold" pitchFamily="2" charset="-78"/>
              </a:rPr>
              <a:t>8 ـ هةر دوو ضةماوةى نيوة بازنةى  (أ ب ) و ( و وً ) ديارى دةكةين. </a:t>
            </a:r>
          </a:p>
          <a:p>
            <a:pPr marL="0" lvl="0" indent="0" algn="r" rtl="1">
              <a:buNone/>
            </a:pPr>
            <a:r>
              <a:rPr lang="ar-IQ" dirty="0" smtClean="0">
                <a:solidFill>
                  <a:prstClr val="black"/>
                </a:solidFill>
                <a:cs typeface="Ali_K_Sahifa Bold" pitchFamily="2" charset="-78"/>
              </a:rPr>
              <a:t>9 ـ ضةندين ذمارة لة سةى نيوة بازنةى نزيك لة بينةر ديارى دةكةين بؤ ديارى كردني ذمارةى ئةو لا ثةرِانةى  كة ثيَويستة  ويَنةيان بكيَشريَت ئةوةش بة طةياندنى ضةندين هيَلَ لة ذمارةكان بؤ خالَي (س) دواتر </a:t>
            </a:r>
            <a:r>
              <a:rPr lang="ar-IQ" dirty="0">
                <a:solidFill>
                  <a:prstClr val="black"/>
                </a:solidFill>
                <a:cs typeface="Ali_K_Sahifa Bold" pitchFamily="2" charset="-78"/>
              </a:rPr>
              <a:t>هيَلَ لة ذمارةكان بؤ خالَي (س) رادةكيَشين </a:t>
            </a:r>
            <a:r>
              <a:rPr lang="ar-IQ" dirty="0" smtClean="0">
                <a:solidFill>
                  <a:prstClr val="black"/>
                </a:solidFill>
                <a:cs typeface="Ali_K_Sahifa Bold" pitchFamily="2" charset="-78"/>
              </a:rPr>
              <a:t>ـ </a:t>
            </a:r>
            <a:endParaRPr lang="ar-IQ" dirty="0">
              <a:solidFill>
                <a:prstClr val="black"/>
              </a:solidFill>
              <a:cs typeface="Ali_K_Sahifa Bold" pitchFamily="2" charset="-78"/>
            </a:endParaRPr>
          </a:p>
          <a:p>
            <a:pPr marL="0" lvl="0" indent="0" algn="r" rtl="1">
              <a:buNone/>
            </a:pPr>
            <a:endParaRPr lang="ar-IQ" dirty="0" smtClean="0">
              <a:solidFill>
                <a:prstClr val="black"/>
              </a:solidFill>
              <a:cs typeface="Ali_K_Sahifa Bold" pitchFamily="2" charset="-78"/>
            </a:endParaRPr>
          </a:p>
          <a:p>
            <a:pPr marL="0" indent="0" algn="r" rtl="1">
              <a:buNone/>
            </a:pPr>
            <a:endParaRPr lang="en-US" dirty="0">
              <a:cs typeface="Ali_K_Sahifa Bold" pitchFamily="2" charset="-78"/>
            </a:endParaRPr>
          </a:p>
        </p:txBody>
      </p:sp>
    </p:spTree>
    <p:extLst>
      <p:ext uri="{BB962C8B-B14F-4D97-AF65-F5344CB8AC3E}">
        <p14:creationId xmlns:p14="http://schemas.microsoft.com/office/powerpoint/2010/main" val="2019608067"/>
      </p:ext>
    </p:extLst>
  </p:cSld>
  <p:clrMapOvr>
    <a:masterClrMapping/>
  </p:clrMapOvr>
  <mc:AlternateContent xmlns:mc="http://schemas.openxmlformats.org/markup-compatibility/2006" xmlns:p14="http://schemas.microsoft.com/office/powerpoint/2010/main">
    <mc:Choice Requires="p14">
      <p:transition spd="slow" p14:dur="2000" advTm="99139"/>
    </mc:Choice>
    <mc:Fallback xmlns="">
      <p:transition spd="slow" advTm="9913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874275" y="3800920"/>
            <a:ext cx="3990813" cy="1554"/>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955142" y="3505146"/>
            <a:ext cx="314510" cy="369332"/>
          </a:xfrm>
          <a:prstGeom prst="rect">
            <a:avLst/>
          </a:prstGeom>
          <a:noFill/>
        </p:spPr>
        <p:txBody>
          <a:bodyPr wrap="none" rtlCol="0">
            <a:spAutoFit/>
          </a:bodyPr>
          <a:lstStyle/>
          <a:p>
            <a:r>
              <a:rPr lang="ar-IQ" dirty="0" smtClean="0"/>
              <a:t>ج</a:t>
            </a:r>
            <a:endParaRPr lang="en-US" dirty="0"/>
          </a:p>
        </p:txBody>
      </p:sp>
      <p:sp>
        <p:nvSpPr>
          <p:cNvPr id="6" name="TextBox 5"/>
          <p:cNvSpPr txBox="1"/>
          <p:nvPr/>
        </p:nvSpPr>
        <p:spPr>
          <a:xfrm>
            <a:off x="2593733" y="3505146"/>
            <a:ext cx="263214" cy="369332"/>
          </a:xfrm>
          <a:prstGeom prst="rect">
            <a:avLst/>
          </a:prstGeom>
          <a:noFill/>
        </p:spPr>
        <p:txBody>
          <a:bodyPr wrap="none" rtlCol="0">
            <a:spAutoFit/>
          </a:bodyPr>
          <a:lstStyle/>
          <a:p>
            <a:r>
              <a:rPr lang="ar-IQ" dirty="0" smtClean="0"/>
              <a:t>د</a:t>
            </a:r>
            <a:endParaRPr lang="en-US" dirty="0"/>
          </a:p>
        </p:txBody>
      </p:sp>
    </p:spTree>
    <p:extLst>
      <p:ext uri="{BB962C8B-B14F-4D97-AF65-F5344CB8AC3E}">
        <p14:creationId xmlns:p14="http://schemas.microsoft.com/office/powerpoint/2010/main" val="3560334529"/>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874275" y="3800920"/>
            <a:ext cx="3990813" cy="1554"/>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955142" y="3505146"/>
            <a:ext cx="314510" cy="369332"/>
          </a:xfrm>
          <a:prstGeom prst="rect">
            <a:avLst/>
          </a:prstGeom>
          <a:noFill/>
        </p:spPr>
        <p:txBody>
          <a:bodyPr wrap="none" rtlCol="0">
            <a:spAutoFit/>
          </a:bodyPr>
          <a:lstStyle/>
          <a:p>
            <a:r>
              <a:rPr lang="ar-IQ" dirty="0" smtClean="0"/>
              <a:t>ج</a:t>
            </a:r>
            <a:endParaRPr lang="en-US" dirty="0"/>
          </a:p>
        </p:txBody>
      </p:sp>
      <p:sp>
        <p:nvSpPr>
          <p:cNvPr id="6" name="TextBox 5"/>
          <p:cNvSpPr txBox="1"/>
          <p:nvPr/>
        </p:nvSpPr>
        <p:spPr>
          <a:xfrm>
            <a:off x="2593733" y="3505146"/>
            <a:ext cx="263214" cy="369332"/>
          </a:xfrm>
          <a:prstGeom prst="rect">
            <a:avLst/>
          </a:prstGeom>
          <a:noFill/>
        </p:spPr>
        <p:txBody>
          <a:bodyPr wrap="none" rtlCol="0">
            <a:spAutoFit/>
          </a:bodyPr>
          <a:lstStyle/>
          <a:p>
            <a:r>
              <a:rPr lang="ar-IQ" dirty="0" smtClean="0"/>
              <a:t>د</a:t>
            </a:r>
            <a:endParaRPr lang="en-US" dirty="0"/>
          </a:p>
        </p:txBody>
      </p:sp>
      <p:cxnSp>
        <p:nvCxnSpPr>
          <p:cNvPr id="10" name="Straight Connector 9"/>
          <p:cNvCxnSpPr/>
          <p:nvPr/>
        </p:nvCxnSpPr>
        <p:spPr>
          <a:xfrm flipV="1">
            <a:off x="2874275" y="1448790"/>
            <a:ext cx="7488925" cy="23521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856947" y="1448789"/>
            <a:ext cx="7533962" cy="4201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65088" y="1448789"/>
            <a:ext cx="3498112" cy="2352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837379" y="1448789"/>
            <a:ext cx="3525821" cy="421545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1421599"/>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874275" y="3800920"/>
            <a:ext cx="3990813" cy="1554"/>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955142" y="3505146"/>
            <a:ext cx="314510" cy="369332"/>
          </a:xfrm>
          <a:prstGeom prst="rect">
            <a:avLst/>
          </a:prstGeom>
          <a:noFill/>
        </p:spPr>
        <p:txBody>
          <a:bodyPr wrap="none" rtlCol="0">
            <a:spAutoFit/>
          </a:bodyPr>
          <a:lstStyle/>
          <a:p>
            <a:r>
              <a:rPr lang="ar-IQ" dirty="0" smtClean="0"/>
              <a:t>ج</a:t>
            </a:r>
            <a:endParaRPr lang="en-US" dirty="0"/>
          </a:p>
        </p:txBody>
      </p:sp>
      <p:sp>
        <p:nvSpPr>
          <p:cNvPr id="6" name="TextBox 5"/>
          <p:cNvSpPr txBox="1"/>
          <p:nvPr/>
        </p:nvSpPr>
        <p:spPr>
          <a:xfrm>
            <a:off x="2593733" y="3505146"/>
            <a:ext cx="263214" cy="369332"/>
          </a:xfrm>
          <a:prstGeom prst="rect">
            <a:avLst/>
          </a:prstGeom>
          <a:noFill/>
        </p:spPr>
        <p:txBody>
          <a:bodyPr wrap="none" rtlCol="0">
            <a:spAutoFit/>
          </a:bodyPr>
          <a:lstStyle/>
          <a:p>
            <a:r>
              <a:rPr lang="ar-IQ" dirty="0" smtClean="0"/>
              <a:t>د</a:t>
            </a:r>
            <a:endParaRPr lang="en-US" dirty="0"/>
          </a:p>
        </p:txBody>
      </p:sp>
      <p:cxnSp>
        <p:nvCxnSpPr>
          <p:cNvPr id="10" name="Straight Connector 9"/>
          <p:cNvCxnSpPr/>
          <p:nvPr/>
        </p:nvCxnSpPr>
        <p:spPr>
          <a:xfrm flipV="1">
            <a:off x="2874275" y="1448790"/>
            <a:ext cx="7488925" cy="23521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856947" y="1448789"/>
            <a:ext cx="7533962" cy="4201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65088" y="1448789"/>
            <a:ext cx="3498112" cy="2352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837379" y="1448789"/>
            <a:ext cx="3525821" cy="42154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20" idx="2"/>
          </p:cNvCxnSpPr>
          <p:nvPr/>
        </p:nvCxnSpPr>
        <p:spPr>
          <a:xfrm flipH="1" flipV="1">
            <a:off x="1260764" y="1448789"/>
            <a:ext cx="5576615" cy="42015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79818" y="4100945"/>
            <a:ext cx="284052" cy="369332"/>
          </a:xfrm>
          <a:prstGeom prst="rect">
            <a:avLst/>
          </a:prstGeom>
          <a:noFill/>
        </p:spPr>
        <p:txBody>
          <a:bodyPr wrap="none" rtlCol="0">
            <a:spAutoFit/>
          </a:bodyPr>
          <a:lstStyle/>
          <a:p>
            <a:r>
              <a:rPr lang="ar-IQ" dirty="0" smtClean="0"/>
              <a:t>و</a:t>
            </a:r>
            <a:endParaRPr lang="en-US" dirty="0"/>
          </a:p>
        </p:txBody>
      </p:sp>
    </p:spTree>
    <p:extLst>
      <p:ext uri="{BB962C8B-B14F-4D97-AF65-F5344CB8AC3E}">
        <p14:creationId xmlns:p14="http://schemas.microsoft.com/office/powerpoint/2010/main" val="2928468169"/>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874275" y="3800920"/>
            <a:ext cx="3990813" cy="1554"/>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955142" y="3505146"/>
            <a:ext cx="314510" cy="369332"/>
          </a:xfrm>
          <a:prstGeom prst="rect">
            <a:avLst/>
          </a:prstGeom>
          <a:noFill/>
        </p:spPr>
        <p:txBody>
          <a:bodyPr wrap="none" rtlCol="0">
            <a:spAutoFit/>
          </a:bodyPr>
          <a:lstStyle/>
          <a:p>
            <a:r>
              <a:rPr lang="ar-IQ" dirty="0" smtClean="0"/>
              <a:t>ج</a:t>
            </a:r>
            <a:endParaRPr lang="en-US" dirty="0"/>
          </a:p>
        </p:txBody>
      </p:sp>
      <p:sp>
        <p:nvSpPr>
          <p:cNvPr id="6" name="TextBox 5"/>
          <p:cNvSpPr txBox="1"/>
          <p:nvPr/>
        </p:nvSpPr>
        <p:spPr>
          <a:xfrm>
            <a:off x="2593733" y="3505146"/>
            <a:ext cx="263214" cy="369332"/>
          </a:xfrm>
          <a:prstGeom prst="rect">
            <a:avLst/>
          </a:prstGeom>
          <a:noFill/>
        </p:spPr>
        <p:txBody>
          <a:bodyPr wrap="none" rtlCol="0">
            <a:spAutoFit/>
          </a:bodyPr>
          <a:lstStyle/>
          <a:p>
            <a:r>
              <a:rPr lang="ar-IQ" dirty="0" smtClean="0"/>
              <a:t>د</a:t>
            </a:r>
            <a:endParaRPr lang="en-US" dirty="0"/>
          </a:p>
        </p:txBody>
      </p:sp>
      <p:cxnSp>
        <p:nvCxnSpPr>
          <p:cNvPr id="10" name="Straight Connector 9"/>
          <p:cNvCxnSpPr/>
          <p:nvPr/>
        </p:nvCxnSpPr>
        <p:spPr>
          <a:xfrm flipV="1">
            <a:off x="2874275" y="1448790"/>
            <a:ext cx="7488925" cy="23521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856947" y="1448789"/>
            <a:ext cx="7533962" cy="4201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65088" y="1448789"/>
            <a:ext cx="3498112" cy="2352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837379" y="1448789"/>
            <a:ext cx="3525821" cy="42154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20" idx="2"/>
          </p:cNvCxnSpPr>
          <p:nvPr/>
        </p:nvCxnSpPr>
        <p:spPr>
          <a:xfrm flipH="1" flipV="1">
            <a:off x="1260764" y="1448789"/>
            <a:ext cx="5576615" cy="42015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79818" y="4100945"/>
            <a:ext cx="284052" cy="369332"/>
          </a:xfrm>
          <a:prstGeom prst="rect">
            <a:avLst/>
          </a:prstGeom>
          <a:noFill/>
        </p:spPr>
        <p:txBody>
          <a:bodyPr wrap="none" rtlCol="0">
            <a:spAutoFit/>
          </a:bodyPr>
          <a:lstStyle/>
          <a:p>
            <a:r>
              <a:rPr lang="ar-IQ" dirty="0" smtClean="0"/>
              <a:t>و</a:t>
            </a:r>
            <a:endParaRPr lang="en-US" dirty="0"/>
          </a:p>
        </p:txBody>
      </p:sp>
      <p:cxnSp>
        <p:nvCxnSpPr>
          <p:cNvPr id="17" name="Straight Connector 16"/>
          <p:cNvCxnSpPr/>
          <p:nvPr/>
        </p:nvCxnSpPr>
        <p:spPr>
          <a:xfrm>
            <a:off x="5174706" y="4373295"/>
            <a:ext cx="2763948"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091055" y="4294909"/>
            <a:ext cx="284052" cy="369332"/>
          </a:xfrm>
          <a:prstGeom prst="rect">
            <a:avLst/>
          </a:prstGeom>
          <a:noFill/>
        </p:spPr>
        <p:txBody>
          <a:bodyPr wrap="none" rtlCol="0">
            <a:spAutoFit/>
          </a:bodyPr>
          <a:lstStyle/>
          <a:p>
            <a:r>
              <a:rPr lang="ar-IQ" dirty="0" smtClean="0"/>
              <a:t>وً</a:t>
            </a:r>
            <a:endParaRPr lang="en-US" dirty="0"/>
          </a:p>
        </p:txBody>
      </p:sp>
    </p:spTree>
    <p:extLst>
      <p:ext uri="{BB962C8B-B14F-4D97-AF65-F5344CB8AC3E}">
        <p14:creationId xmlns:p14="http://schemas.microsoft.com/office/powerpoint/2010/main" val="1546161564"/>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t>خ</a:t>
            </a:r>
            <a:endParaRPr lang="en-US" dirty="0"/>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t>ق</a:t>
            </a:r>
            <a:endParaRPr lang="en-US" dirty="0"/>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t>أ</a:t>
            </a:r>
            <a:endParaRPr lang="en-US" dirty="0"/>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t>ب</a:t>
            </a:r>
            <a:endParaRPr lang="en-US" dirty="0"/>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874275" y="3800920"/>
            <a:ext cx="3990813" cy="1554"/>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955142" y="3505146"/>
            <a:ext cx="314510" cy="369332"/>
          </a:xfrm>
          <a:prstGeom prst="rect">
            <a:avLst/>
          </a:prstGeom>
          <a:noFill/>
        </p:spPr>
        <p:txBody>
          <a:bodyPr wrap="none" rtlCol="0">
            <a:spAutoFit/>
          </a:bodyPr>
          <a:lstStyle/>
          <a:p>
            <a:r>
              <a:rPr lang="ar-IQ" dirty="0" smtClean="0"/>
              <a:t>ج</a:t>
            </a:r>
            <a:endParaRPr lang="en-US" dirty="0"/>
          </a:p>
        </p:txBody>
      </p:sp>
      <p:sp>
        <p:nvSpPr>
          <p:cNvPr id="6" name="TextBox 5"/>
          <p:cNvSpPr txBox="1"/>
          <p:nvPr/>
        </p:nvSpPr>
        <p:spPr>
          <a:xfrm>
            <a:off x="2593733" y="3505146"/>
            <a:ext cx="263214" cy="369332"/>
          </a:xfrm>
          <a:prstGeom prst="rect">
            <a:avLst/>
          </a:prstGeom>
          <a:noFill/>
        </p:spPr>
        <p:txBody>
          <a:bodyPr wrap="none" rtlCol="0">
            <a:spAutoFit/>
          </a:bodyPr>
          <a:lstStyle/>
          <a:p>
            <a:r>
              <a:rPr lang="ar-IQ" dirty="0" smtClean="0"/>
              <a:t>د</a:t>
            </a:r>
            <a:endParaRPr lang="en-US" dirty="0"/>
          </a:p>
        </p:txBody>
      </p:sp>
      <p:cxnSp>
        <p:nvCxnSpPr>
          <p:cNvPr id="10" name="Straight Connector 9"/>
          <p:cNvCxnSpPr/>
          <p:nvPr/>
        </p:nvCxnSpPr>
        <p:spPr>
          <a:xfrm flipV="1">
            <a:off x="2874275" y="1448790"/>
            <a:ext cx="7488925" cy="23521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856947" y="1448789"/>
            <a:ext cx="7533962" cy="4201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65088" y="1448789"/>
            <a:ext cx="3498112" cy="2352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837379" y="1448789"/>
            <a:ext cx="3525821" cy="42154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20" idx="2"/>
          </p:cNvCxnSpPr>
          <p:nvPr/>
        </p:nvCxnSpPr>
        <p:spPr>
          <a:xfrm flipH="1" flipV="1">
            <a:off x="1260764" y="1448789"/>
            <a:ext cx="5576615" cy="42015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79818" y="4100945"/>
            <a:ext cx="284052" cy="369332"/>
          </a:xfrm>
          <a:prstGeom prst="rect">
            <a:avLst/>
          </a:prstGeom>
          <a:noFill/>
        </p:spPr>
        <p:txBody>
          <a:bodyPr wrap="none" rtlCol="0">
            <a:spAutoFit/>
          </a:bodyPr>
          <a:lstStyle/>
          <a:p>
            <a:r>
              <a:rPr lang="ar-IQ" dirty="0" smtClean="0"/>
              <a:t>و</a:t>
            </a:r>
            <a:endParaRPr lang="en-US" dirty="0"/>
          </a:p>
        </p:txBody>
      </p:sp>
      <p:cxnSp>
        <p:nvCxnSpPr>
          <p:cNvPr id="17" name="Straight Connector 16"/>
          <p:cNvCxnSpPr/>
          <p:nvPr/>
        </p:nvCxnSpPr>
        <p:spPr>
          <a:xfrm>
            <a:off x="5174706" y="4373295"/>
            <a:ext cx="2763948"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091055" y="4294909"/>
            <a:ext cx="284052" cy="369332"/>
          </a:xfrm>
          <a:prstGeom prst="rect">
            <a:avLst/>
          </a:prstGeom>
          <a:noFill/>
        </p:spPr>
        <p:txBody>
          <a:bodyPr wrap="none" rtlCol="0">
            <a:spAutoFit/>
          </a:bodyPr>
          <a:lstStyle/>
          <a:p>
            <a:r>
              <a:rPr lang="ar-IQ" dirty="0" smtClean="0"/>
              <a:t>وً</a:t>
            </a:r>
            <a:endParaRPr lang="en-US" dirty="0"/>
          </a:p>
        </p:txBody>
      </p:sp>
      <p:cxnSp>
        <p:nvCxnSpPr>
          <p:cNvPr id="24" name="Straight Connector 23"/>
          <p:cNvCxnSpPr/>
          <p:nvPr/>
        </p:nvCxnSpPr>
        <p:spPr>
          <a:xfrm flipV="1">
            <a:off x="7938654" y="3103418"/>
            <a:ext cx="0" cy="1269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174706" y="3103418"/>
            <a:ext cx="0" cy="1269877"/>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966363" y="2977709"/>
            <a:ext cx="314510" cy="369332"/>
          </a:xfrm>
          <a:prstGeom prst="rect">
            <a:avLst/>
          </a:prstGeom>
          <a:noFill/>
        </p:spPr>
        <p:txBody>
          <a:bodyPr wrap="none" rtlCol="0">
            <a:spAutoFit/>
          </a:bodyPr>
          <a:lstStyle/>
          <a:p>
            <a:r>
              <a:rPr lang="ar-IQ" dirty="0" smtClean="0"/>
              <a:t>جً</a:t>
            </a:r>
            <a:endParaRPr lang="en-US" dirty="0"/>
          </a:p>
        </p:txBody>
      </p:sp>
      <p:sp>
        <p:nvSpPr>
          <p:cNvPr id="28" name="TextBox 27"/>
          <p:cNvSpPr txBox="1"/>
          <p:nvPr/>
        </p:nvSpPr>
        <p:spPr>
          <a:xfrm>
            <a:off x="4869681" y="2793043"/>
            <a:ext cx="263214" cy="369332"/>
          </a:xfrm>
          <a:prstGeom prst="rect">
            <a:avLst/>
          </a:prstGeom>
          <a:noFill/>
        </p:spPr>
        <p:txBody>
          <a:bodyPr wrap="none" rtlCol="0">
            <a:spAutoFit/>
          </a:bodyPr>
          <a:lstStyle/>
          <a:p>
            <a:r>
              <a:rPr lang="ar-IQ" dirty="0" smtClean="0"/>
              <a:t>دً</a:t>
            </a:r>
            <a:endParaRPr lang="en-US" dirty="0"/>
          </a:p>
        </p:txBody>
      </p:sp>
    </p:spTree>
    <p:extLst>
      <p:ext uri="{BB962C8B-B14F-4D97-AF65-F5344CB8AC3E}">
        <p14:creationId xmlns:p14="http://schemas.microsoft.com/office/powerpoint/2010/main" val="2507469432"/>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2383"/>
            <a:ext cx="11328544" cy="6143108"/>
          </a:xfrm>
        </p:spPr>
        <p:txBody>
          <a:bodyPr>
            <a:normAutofit/>
          </a:bodyPr>
          <a:lstStyle/>
          <a:p>
            <a:pPr marL="0" indent="0" algn="just" rtl="1">
              <a:buNone/>
            </a:pPr>
            <a:r>
              <a:rPr lang="ar-IQ" dirty="0">
                <a:solidFill>
                  <a:srgbClr val="5B9BD5">
                    <a:lumMod val="75000"/>
                  </a:srgbClr>
                </a:solidFill>
                <a:cs typeface="Ali_K_Sahifa Bold" pitchFamily="2" charset="-78"/>
              </a:rPr>
              <a:t>ثةرتووكى كراوة </a:t>
            </a:r>
            <a:r>
              <a:rPr lang="ar-IQ" dirty="0" smtClean="0">
                <a:solidFill>
                  <a:srgbClr val="5B9BD5">
                    <a:lumMod val="75000"/>
                  </a:srgbClr>
                </a:solidFill>
                <a:latin typeface="Calibri Light" panose="020F0302020204030204"/>
                <a:cs typeface="Ali_K_Sahifa Bold" pitchFamily="2" charset="-78"/>
              </a:rPr>
              <a:t>:</a:t>
            </a:r>
            <a:endParaRPr lang="en-US" sz="2000" dirty="0"/>
          </a:p>
        </p:txBody>
      </p:sp>
      <p:cxnSp>
        <p:nvCxnSpPr>
          <p:cNvPr id="9" name="Straight Connector 8"/>
          <p:cNvCxnSpPr/>
          <p:nvPr/>
        </p:nvCxnSpPr>
        <p:spPr>
          <a:xfrm>
            <a:off x="1260764" y="1448789"/>
            <a:ext cx="939338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45493" y="1079457"/>
            <a:ext cx="314510" cy="369332"/>
          </a:xfrm>
          <a:prstGeom prst="rect">
            <a:avLst/>
          </a:prstGeom>
          <a:noFill/>
        </p:spPr>
        <p:txBody>
          <a:bodyPr wrap="none" rtlCol="0">
            <a:spAutoFit/>
          </a:bodyPr>
          <a:lstStyle/>
          <a:p>
            <a:r>
              <a:rPr lang="ar-IQ" dirty="0" smtClean="0">
                <a:solidFill>
                  <a:prstClr val="black"/>
                </a:solidFill>
              </a:rPr>
              <a:t>خ</a:t>
            </a:r>
            <a:endParaRPr lang="en-US" dirty="0">
              <a:solidFill>
                <a:prstClr val="black"/>
              </a:solidFill>
            </a:endParaRPr>
          </a:p>
        </p:txBody>
      </p:sp>
      <p:sp>
        <p:nvSpPr>
          <p:cNvPr id="20" name="TextBox 19"/>
          <p:cNvSpPr txBox="1"/>
          <p:nvPr/>
        </p:nvSpPr>
        <p:spPr>
          <a:xfrm>
            <a:off x="1101105" y="1079457"/>
            <a:ext cx="319318" cy="369332"/>
          </a:xfrm>
          <a:prstGeom prst="rect">
            <a:avLst/>
          </a:prstGeom>
          <a:noFill/>
        </p:spPr>
        <p:txBody>
          <a:bodyPr wrap="none" rtlCol="0">
            <a:spAutoFit/>
          </a:bodyPr>
          <a:lstStyle/>
          <a:p>
            <a:r>
              <a:rPr lang="ar-IQ" dirty="0" smtClean="0">
                <a:solidFill>
                  <a:prstClr val="black"/>
                </a:solidFill>
              </a:rPr>
              <a:t>ق</a:t>
            </a:r>
            <a:endParaRPr lang="en-US" dirty="0">
              <a:solidFill>
                <a:prstClr val="black"/>
              </a:solidFill>
            </a:endParaRPr>
          </a:p>
        </p:txBody>
      </p:sp>
      <p:sp>
        <p:nvSpPr>
          <p:cNvPr id="22" name="TextBox 21"/>
          <p:cNvSpPr txBox="1"/>
          <p:nvPr/>
        </p:nvSpPr>
        <p:spPr>
          <a:xfrm>
            <a:off x="2488278" y="5848906"/>
            <a:ext cx="232756" cy="369332"/>
          </a:xfrm>
          <a:prstGeom prst="rect">
            <a:avLst/>
          </a:prstGeom>
          <a:noFill/>
        </p:spPr>
        <p:txBody>
          <a:bodyPr wrap="none" rtlCol="0">
            <a:spAutoFit/>
          </a:bodyPr>
          <a:lstStyle/>
          <a:p>
            <a:r>
              <a:rPr lang="ar-IQ" dirty="0" smtClean="0">
                <a:solidFill>
                  <a:prstClr val="black"/>
                </a:solidFill>
              </a:rPr>
              <a:t>أ</a:t>
            </a:r>
            <a:endParaRPr lang="en-US" dirty="0">
              <a:solidFill>
                <a:prstClr val="black"/>
              </a:solidFill>
            </a:endParaRPr>
          </a:p>
        </p:txBody>
      </p:sp>
      <p:sp>
        <p:nvSpPr>
          <p:cNvPr id="23" name="TextBox 22"/>
          <p:cNvSpPr txBox="1"/>
          <p:nvPr/>
        </p:nvSpPr>
        <p:spPr>
          <a:xfrm>
            <a:off x="6837379" y="5664240"/>
            <a:ext cx="235527" cy="369332"/>
          </a:xfrm>
          <a:prstGeom prst="rect">
            <a:avLst/>
          </a:prstGeom>
          <a:noFill/>
        </p:spPr>
        <p:txBody>
          <a:bodyPr wrap="square" rtlCol="0">
            <a:spAutoFit/>
          </a:bodyPr>
          <a:lstStyle/>
          <a:p>
            <a:r>
              <a:rPr lang="ar-IQ" dirty="0" smtClean="0">
                <a:solidFill>
                  <a:prstClr val="black"/>
                </a:solidFill>
              </a:rPr>
              <a:t>ب</a:t>
            </a:r>
            <a:endParaRPr lang="en-US" dirty="0">
              <a:solidFill>
                <a:prstClr val="black"/>
              </a:solidFill>
            </a:endParaRPr>
          </a:p>
        </p:txBody>
      </p:sp>
      <p:cxnSp>
        <p:nvCxnSpPr>
          <p:cNvPr id="5" name="Straight Connector 4"/>
          <p:cNvCxnSpPr/>
          <p:nvPr/>
        </p:nvCxnSpPr>
        <p:spPr>
          <a:xfrm>
            <a:off x="2866667" y="5650385"/>
            <a:ext cx="397071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866667"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37379" y="3802474"/>
            <a:ext cx="0" cy="186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874275" y="3800920"/>
            <a:ext cx="3990813" cy="1554"/>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955142" y="3505146"/>
            <a:ext cx="314510" cy="369332"/>
          </a:xfrm>
          <a:prstGeom prst="rect">
            <a:avLst/>
          </a:prstGeom>
          <a:noFill/>
        </p:spPr>
        <p:txBody>
          <a:bodyPr wrap="none" rtlCol="0">
            <a:spAutoFit/>
          </a:bodyPr>
          <a:lstStyle/>
          <a:p>
            <a:r>
              <a:rPr lang="ar-IQ" dirty="0" smtClean="0">
                <a:solidFill>
                  <a:prstClr val="black"/>
                </a:solidFill>
              </a:rPr>
              <a:t>ج</a:t>
            </a:r>
            <a:endParaRPr lang="en-US" dirty="0">
              <a:solidFill>
                <a:prstClr val="black"/>
              </a:solidFill>
            </a:endParaRPr>
          </a:p>
        </p:txBody>
      </p:sp>
      <p:sp>
        <p:nvSpPr>
          <p:cNvPr id="6" name="TextBox 5"/>
          <p:cNvSpPr txBox="1"/>
          <p:nvPr/>
        </p:nvSpPr>
        <p:spPr>
          <a:xfrm>
            <a:off x="2593733" y="3505146"/>
            <a:ext cx="263214" cy="369332"/>
          </a:xfrm>
          <a:prstGeom prst="rect">
            <a:avLst/>
          </a:prstGeom>
          <a:noFill/>
        </p:spPr>
        <p:txBody>
          <a:bodyPr wrap="none" rtlCol="0">
            <a:spAutoFit/>
          </a:bodyPr>
          <a:lstStyle/>
          <a:p>
            <a:r>
              <a:rPr lang="ar-IQ" dirty="0" smtClean="0">
                <a:solidFill>
                  <a:prstClr val="black"/>
                </a:solidFill>
              </a:rPr>
              <a:t>د</a:t>
            </a:r>
            <a:endParaRPr lang="en-US" dirty="0">
              <a:solidFill>
                <a:prstClr val="black"/>
              </a:solidFill>
            </a:endParaRPr>
          </a:p>
        </p:txBody>
      </p:sp>
      <p:cxnSp>
        <p:nvCxnSpPr>
          <p:cNvPr id="10" name="Straight Connector 9"/>
          <p:cNvCxnSpPr/>
          <p:nvPr/>
        </p:nvCxnSpPr>
        <p:spPr>
          <a:xfrm flipV="1">
            <a:off x="2874275" y="1448790"/>
            <a:ext cx="7488925" cy="23521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856947" y="1448789"/>
            <a:ext cx="7533962" cy="4201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865088" y="1448789"/>
            <a:ext cx="3498112" cy="2352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837379" y="1448789"/>
            <a:ext cx="3525821" cy="42154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20" idx="2"/>
          </p:cNvCxnSpPr>
          <p:nvPr/>
        </p:nvCxnSpPr>
        <p:spPr>
          <a:xfrm flipH="1" flipV="1">
            <a:off x="1260764" y="1448789"/>
            <a:ext cx="5576615" cy="42015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79818" y="4100945"/>
            <a:ext cx="284052" cy="369332"/>
          </a:xfrm>
          <a:prstGeom prst="rect">
            <a:avLst/>
          </a:prstGeom>
          <a:noFill/>
        </p:spPr>
        <p:txBody>
          <a:bodyPr wrap="none" rtlCol="0">
            <a:spAutoFit/>
          </a:bodyPr>
          <a:lstStyle/>
          <a:p>
            <a:r>
              <a:rPr lang="ar-IQ" dirty="0" smtClean="0">
                <a:solidFill>
                  <a:prstClr val="black"/>
                </a:solidFill>
              </a:rPr>
              <a:t>و</a:t>
            </a:r>
            <a:endParaRPr lang="en-US" dirty="0">
              <a:solidFill>
                <a:prstClr val="black"/>
              </a:solidFill>
            </a:endParaRPr>
          </a:p>
        </p:txBody>
      </p:sp>
      <p:cxnSp>
        <p:nvCxnSpPr>
          <p:cNvPr id="17" name="Straight Connector 16"/>
          <p:cNvCxnSpPr/>
          <p:nvPr/>
        </p:nvCxnSpPr>
        <p:spPr>
          <a:xfrm>
            <a:off x="5174706" y="4373295"/>
            <a:ext cx="2763948"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091055" y="4294909"/>
            <a:ext cx="284052" cy="369332"/>
          </a:xfrm>
          <a:prstGeom prst="rect">
            <a:avLst/>
          </a:prstGeom>
          <a:noFill/>
        </p:spPr>
        <p:txBody>
          <a:bodyPr wrap="none" rtlCol="0">
            <a:spAutoFit/>
          </a:bodyPr>
          <a:lstStyle/>
          <a:p>
            <a:r>
              <a:rPr lang="ar-IQ" dirty="0" smtClean="0">
                <a:solidFill>
                  <a:prstClr val="black"/>
                </a:solidFill>
              </a:rPr>
              <a:t>وً</a:t>
            </a:r>
            <a:endParaRPr lang="en-US" dirty="0">
              <a:solidFill>
                <a:prstClr val="black"/>
              </a:solidFill>
            </a:endParaRPr>
          </a:p>
        </p:txBody>
      </p:sp>
      <p:cxnSp>
        <p:nvCxnSpPr>
          <p:cNvPr id="24" name="Straight Connector 23"/>
          <p:cNvCxnSpPr/>
          <p:nvPr/>
        </p:nvCxnSpPr>
        <p:spPr>
          <a:xfrm flipV="1">
            <a:off x="7938654" y="3103418"/>
            <a:ext cx="0" cy="1269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174706" y="3103418"/>
            <a:ext cx="0" cy="1269877"/>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966363" y="2977709"/>
            <a:ext cx="314510" cy="369332"/>
          </a:xfrm>
          <a:prstGeom prst="rect">
            <a:avLst/>
          </a:prstGeom>
          <a:noFill/>
        </p:spPr>
        <p:txBody>
          <a:bodyPr wrap="none" rtlCol="0">
            <a:spAutoFit/>
          </a:bodyPr>
          <a:lstStyle/>
          <a:p>
            <a:r>
              <a:rPr lang="ar-IQ" dirty="0" smtClean="0">
                <a:solidFill>
                  <a:prstClr val="black"/>
                </a:solidFill>
              </a:rPr>
              <a:t>جً</a:t>
            </a:r>
            <a:endParaRPr lang="en-US" dirty="0">
              <a:solidFill>
                <a:prstClr val="black"/>
              </a:solidFill>
            </a:endParaRPr>
          </a:p>
        </p:txBody>
      </p:sp>
      <p:sp>
        <p:nvSpPr>
          <p:cNvPr id="28" name="TextBox 27"/>
          <p:cNvSpPr txBox="1"/>
          <p:nvPr/>
        </p:nvSpPr>
        <p:spPr>
          <a:xfrm>
            <a:off x="4869681" y="2793043"/>
            <a:ext cx="263214" cy="369332"/>
          </a:xfrm>
          <a:prstGeom prst="rect">
            <a:avLst/>
          </a:prstGeom>
          <a:noFill/>
        </p:spPr>
        <p:txBody>
          <a:bodyPr wrap="none" rtlCol="0">
            <a:spAutoFit/>
          </a:bodyPr>
          <a:lstStyle/>
          <a:p>
            <a:r>
              <a:rPr lang="ar-IQ" dirty="0" smtClean="0">
                <a:solidFill>
                  <a:prstClr val="black"/>
                </a:solidFill>
              </a:rPr>
              <a:t>دً</a:t>
            </a:r>
            <a:endParaRPr lang="en-US" dirty="0">
              <a:solidFill>
                <a:prstClr val="black"/>
              </a:solidFill>
            </a:endParaRPr>
          </a:p>
        </p:txBody>
      </p:sp>
      <p:cxnSp>
        <p:nvCxnSpPr>
          <p:cNvPr id="25" name="Straight Connector 24"/>
          <p:cNvCxnSpPr/>
          <p:nvPr/>
        </p:nvCxnSpPr>
        <p:spPr>
          <a:xfrm>
            <a:off x="5174706" y="3102400"/>
            <a:ext cx="283346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2390704"/>
      </p:ext>
    </p:extLst>
  </p:cSld>
  <p:clrMapOvr>
    <a:masterClrMapping/>
  </p:clrMapOvr>
  <mc:AlternateContent xmlns:mc="http://schemas.openxmlformats.org/markup-compatibility/2006" xmlns:p14="http://schemas.microsoft.com/office/powerpoint/2010/main">
    <mc:Choice Requires="p14">
      <p:transition spd="slow" p14:dur="2000" advTm="3518"/>
    </mc:Choice>
    <mc:Fallback xmlns="">
      <p:transition spd="slow" advTm="3518"/>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TotalTime>
  <Words>511</Words>
  <Application>Microsoft Office PowerPoint</Application>
  <PresentationFormat>Widescreen</PresentationFormat>
  <Paragraphs>197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Ali_K_Sahifa Bold</vt:lpstr>
      <vt:lpstr>Ali_K_Sharif bold</vt:lpstr>
      <vt:lpstr>Arial</vt:lpstr>
      <vt:lpstr>Calibri</vt:lpstr>
      <vt:lpstr>Calibri Light</vt:lpstr>
      <vt:lpstr>Office Theme</vt:lpstr>
      <vt:lpstr>ضؤنيةتى ويَنةكيَشانى ثةرتووكى كراوة لة بارى روانطة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Ibrahim</dc:creator>
  <cp:lastModifiedBy>Ibrahim</cp:lastModifiedBy>
  <cp:revision>90</cp:revision>
  <dcterms:created xsi:type="dcterms:W3CDTF">2021-04-14T08:21:35Z</dcterms:created>
  <dcterms:modified xsi:type="dcterms:W3CDTF">2021-04-17T16:38:55Z</dcterms:modified>
</cp:coreProperties>
</file>