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8" r:id="rId3"/>
    <p:sldId id="296" r:id="rId4"/>
    <p:sldId id="272" r:id="rId5"/>
    <p:sldId id="266" r:id="rId6"/>
    <p:sldId id="292" r:id="rId7"/>
    <p:sldId id="273" r:id="rId8"/>
    <p:sldId id="274"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707"/>
    <a:srgbClr val="4473C8"/>
    <a:srgbClr val="07AE53"/>
    <a:srgbClr val="4573C8"/>
    <a:srgbClr val="62130B"/>
    <a:srgbClr val="48728C"/>
    <a:srgbClr val="136B23"/>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2A21F0-8E88-4446-9D16-A1D769C8919F}"/>
              </a:ext>
            </a:extLst>
          </p:cNvPr>
          <p:cNvSpPr>
            <a:spLocks noGrp="1"/>
          </p:cNvSpPr>
          <p:nvPr>
            <p:ph type="dt" sz="half" idx="10"/>
          </p:nvPr>
        </p:nvSpPr>
        <p:spPr/>
        <p:txBody>
          <a:bodyPr/>
          <a:lstStyle>
            <a:lvl1pPr>
              <a:defRPr/>
            </a:lvl1pPr>
          </a:lstStyle>
          <a:p>
            <a:pPr>
              <a:defRPr/>
            </a:pPr>
            <a:fld id="{791790A1-0F78-48ED-B5DD-250D9D421852}" type="datetimeFigureOut">
              <a:rPr lang="en-US"/>
              <a:pPr>
                <a:defRPr/>
              </a:pPr>
              <a:t>5/22/2023</a:t>
            </a:fld>
            <a:endParaRPr lang="en-US"/>
          </a:p>
        </p:txBody>
      </p:sp>
      <p:sp>
        <p:nvSpPr>
          <p:cNvPr id="5" name="Footer Placeholder 4">
            <a:extLst>
              <a:ext uri="{FF2B5EF4-FFF2-40B4-BE49-F238E27FC236}">
                <a16:creationId xmlns:a16="http://schemas.microsoft.com/office/drawing/2014/main" id="{CFC0955A-ADAC-40A0-B74A-C9E6B92E73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5DD8E9-9E9B-4CB3-9F76-063B784E80FD}"/>
              </a:ext>
            </a:extLst>
          </p:cNvPr>
          <p:cNvSpPr>
            <a:spLocks noGrp="1"/>
          </p:cNvSpPr>
          <p:nvPr>
            <p:ph type="sldNum" sz="quarter" idx="12"/>
          </p:nvPr>
        </p:nvSpPr>
        <p:spPr/>
        <p:txBody>
          <a:bodyPr/>
          <a:lstStyle>
            <a:lvl1pPr>
              <a:defRPr/>
            </a:lvl1pPr>
          </a:lstStyle>
          <a:p>
            <a:pPr>
              <a:defRPr/>
            </a:pPr>
            <a:fld id="{E55A0213-8D5D-4DAB-98BD-12C737282B46}" type="slidenum">
              <a:rPr lang="en-US"/>
              <a:pPr>
                <a:defRPr/>
              </a:pPr>
              <a:t>‹#›</a:t>
            </a:fld>
            <a:endParaRPr lang="en-US"/>
          </a:p>
        </p:txBody>
      </p:sp>
    </p:spTree>
    <p:extLst>
      <p:ext uri="{BB962C8B-B14F-4D97-AF65-F5344CB8AC3E}">
        <p14:creationId xmlns:p14="http://schemas.microsoft.com/office/powerpoint/2010/main" val="3285157709"/>
      </p:ext>
    </p:extLst>
  </p:cSld>
  <p:clrMapOvr>
    <a:masterClrMapping/>
  </p:clrMapOvr>
  <p:transition spd="slow">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89B3C-9C30-4BA3-B163-A313287BD8F4}"/>
              </a:ext>
            </a:extLst>
          </p:cNvPr>
          <p:cNvSpPr>
            <a:spLocks noGrp="1"/>
          </p:cNvSpPr>
          <p:nvPr>
            <p:ph type="dt" sz="half" idx="10"/>
          </p:nvPr>
        </p:nvSpPr>
        <p:spPr/>
        <p:txBody>
          <a:bodyPr/>
          <a:lstStyle>
            <a:lvl1pPr>
              <a:defRPr/>
            </a:lvl1pPr>
          </a:lstStyle>
          <a:p>
            <a:pPr>
              <a:defRPr/>
            </a:pPr>
            <a:fld id="{3BF30056-D689-4940-A52D-7617C8B16B1C}" type="datetimeFigureOut">
              <a:rPr lang="en-US"/>
              <a:pPr>
                <a:defRPr/>
              </a:pPr>
              <a:t>5/22/2023</a:t>
            </a:fld>
            <a:endParaRPr lang="en-US"/>
          </a:p>
        </p:txBody>
      </p:sp>
      <p:sp>
        <p:nvSpPr>
          <p:cNvPr id="5" name="Footer Placeholder 4">
            <a:extLst>
              <a:ext uri="{FF2B5EF4-FFF2-40B4-BE49-F238E27FC236}">
                <a16:creationId xmlns:a16="http://schemas.microsoft.com/office/drawing/2014/main" id="{993BB3BE-7199-4DD7-AC30-8DF3D9C7C7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ECEFB8-3D83-4970-BF1D-49AEC77CC539}"/>
              </a:ext>
            </a:extLst>
          </p:cNvPr>
          <p:cNvSpPr>
            <a:spLocks noGrp="1"/>
          </p:cNvSpPr>
          <p:nvPr>
            <p:ph type="sldNum" sz="quarter" idx="12"/>
          </p:nvPr>
        </p:nvSpPr>
        <p:spPr/>
        <p:txBody>
          <a:bodyPr/>
          <a:lstStyle>
            <a:lvl1pPr>
              <a:defRPr/>
            </a:lvl1pPr>
          </a:lstStyle>
          <a:p>
            <a:pPr>
              <a:defRPr/>
            </a:pPr>
            <a:fld id="{D5BE937A-B0CC-44A9-BFD6-389C428B913F}" type="slidenum">
              <a:rPr lang="en-US"/>
              <a:pPr>
                <a:defRPr/>
              </a:pPr>
              <a:t>‹#›</a:t>
            </a:fld>
            <a:endParaRPr lang="en-US"/>
          </a:p>
        </p:txBody>
      </p:sp>
    </p:spTree>
    <p:extLst>
      <p:ext uri="{BB962C8B-B14F-4D97-AF65-F5344CB8AC3E}">
        <p14:creationId xmlns:p14="http://schemas.microsoft.com/office/powerpoint/2010/main" val="2051988131"/>
      </p:ext>
    </p:extLst>
  </p:cSld>
  <p:clrMapOvr>
    <a:masterClrMapping/>
  </p:clrMapOvr>
  <p:transition spd="slow">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944DDF-58D6-47BA-871F-72F4874950B4}"/>
              </a:ext>
            </a:extLst>
          </p:cNvPr>
          <p:cNvSpPr>
            <a:spLocks noGrp="1"/>
          </p:cNvSpPr>
          <p:nvPr>
            <p:ph type="dt" sz="half" idx="10"/>
          </p:nvPr>
        </p:nvSpPr>
        <p:spPr/>
        <p:txBody>
          <a:bodyPr/>
          <a:lstStyle>
            <a:lvl1pPr>
              <a:defRPr/>
            </a:lvl1pPr>
          </a:lstStyle>
          <a:p>
            <a:pPr>
              <a:defRPr/>
            </a:pPr>
            <a:fld id="{5AC2EE93-7E60-44F2-8B4A-D7EE1C53BFCA}" type="datetimeFigureOut">
              <a:rPr lang="en-US"/>
              <a:pPr>
                <a:defRPr/>
              </a:pPr>
              <a:t>5/22/2023</a:t>
            </a:fld>
            <a:endParaRPr lang="en-US"/>
          </a:p>
        </p:txBody>
      </p:sp>
      <p:sp>
        <p:nvSpPr>
          <p:cNvPr id="5" name="Footer Placeholder 4">
            <a:extLst>
              <a:ext uri="{FF2B5EF4-FFF2-40B4-BE49-F238E27FC236}">
                <a16:creationId xmlns:a16="http://schemas.microsoft.com/office/drawing/2014/main" id="{B836BD2F-7994-40DF-B133-7DC7C1BA76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DDA3EB-124D-400C-ABA7-E9B4AEB30166}"/>
              </a:ext>
            </a:extLst>
          </p:cNvPr>
          <p:cNvSpPr>
            <a:spLocks noGrp="1"/>
          </p:cNvSpPr>
          <p:nvPr>
            <p:ph type="sldNum" sz="quarter" idx="12"/>
          </p:nvPr>
        </p:nvSpPr>
        <p:spPr/>
        <p:txBody>
          <a:bodyPr/>
          <a:lstStyle>
            <a:lvl1pPr>
              <a:defRPr/>
            </a:lvl1pPr>
          </a:lstStyle>
          <a:p>
            <a:pPr>
              <a:defRPr/>
            </a:pPr>
            <a:fld id="{F4BAD308-97AA-4674-BD6F-541D0D3AA2F8}" type="slidenum">
              <a:rPr lang="en-US"/>
              <a:pPr>
                <a:defRPr/>
              </a:pPr>
              <a:t>‹#›</a:t>
            </a:fld>
            <a:endParaRPr lang="en-US"/>
          </a:p>
        </p:txBody>
      </p:sp>
    </p:spTree>
    <p:extLst>
      <p:ext uri="{BB962C8B-B14F-4D97-AF65-F5344CB8AC3E}">
        <p14:creationId xmlns:p14="http://schemas.microsoft.com/office/powerpoint/2010/main" val="1113601381"/>
      </p:ext>
    </p:extLst>
  </p:cSld>
  <p:clrMapOvr>
    <a:masterClrMapping/>
  </p:clrMapOvr>
  <p:transition spd="slow">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179D1-63EB-474F-8394-628B0D7930E3}"/>
              </a:ext>
            </a:extLst>
          </p:cNvPr>
          <p:cNvSpPr>
            <a:spLocks noGrp="1"/>
          </p:cNvSpPr>
          <p:nvPr>
            <p:ph type="dt" sz="half" idx="10"/>
          </p:nvPr>
        </p:nvSpPr>
        <p:spPr/>
        <p:txBody>
          <a:bodyPr/>
          <a:lstStyle>
            <a:lvl1pPr>
              <a:defRPr/>
            </a:lvl1pPr>
          </a:lstStyle>
          <a:p>
            <a:pPr>
              <a:defRPr/>
            </a:pPr>
            <a:fld id="{CB4DCC0F-3947-4B8E-8BCF-2D541C94E5F5}" type="datetimeFigureOut">
              <a:rPr lang="en-US"/>
              <a:pPr>
                <a:defRPr/>
              </a:pPr>
              <a:t>5/22/2023</a:t>
            </a:fld>
            <a:endParaRPr lang="en-US"/>
          </a:p>
        </p:txBody>
      </p:sp>
      <p:sp>
        <p:nvSpPr>
          <p:cNvPr id="5" name="Footer Placeholder 4">
            <a:extLst>
              <a:ext uri="{FF2B5EF4-FFF2-40B4-BE49-F238E27FC236}">
                <a16:creationId xmlns:a16="http://schemas.microsoft.com/office/drawing/2014/main" id="{93CA0C11-80F7-45E7-B26A-66C766072D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503B12-DE53-4687-868C-FECC0491C32C}"/>
              </a:ext>
            </a:extLst>
          </p:cNvPr>
          <p:cNvSpPr>
            <a:spLocks noGrp="1"/>
          </p:cNvSpPr>
          <p:nvPr>
            <p:ph type="sldNum" sz="quarter" idx="12"/>
          </p:nvPr>
        </p:nvSpPr>
        <p:spPr/>
        <p:txBody>
          <a:bodyPr/>
          <a:lstStyle>
            <a:lvl1pPr>
              <a:defRPr/>
            </a:lvl1pPr>
          </a:lstStyle>
          <a:p>
            <a:pPr>
              <a:defRPr/>
            </a:pPr>
            <a:fld id="{AEFE4823-2905-48D3-9415-06D3685DCB24}" type="slidenum">
              <a:rPr lang="en-US"/>
              <a:pPr>
                <a:defRPr/>
              </a:pPr>
              <a:t>‹#›</a:t>
            </a:fld>
            <a:endParaRPr lang="en-US"/>
          </a:p>
        </p:txBody>
      </p:sp>
    </p:spTree>
    <p:extLst>
      <p:ext uri="{BB962C8B-B14F-4D97-AF65-F5344CB8AC3E}">
        <p14:creationId xmlns:p14="http://schemas.microsoft.com/office/powerpoint/2010/main" val="2241803884"/>
      </p:ext>
    </p:extLst>
  </p:cSld>
  <p:clrMapOvr>
    <a:masterClrMapping/>
  </p:clrMapOvr>
  <p:transition spd="slow">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8FA3E5-AE53-459B-BD76-04E8934A6042}"/>
              </a:ext>
            </a:extLst>
          </p:cNvPr>
          <p:cNvSpPr>
            <a:spLocks noGrp="1"/>
          </p:cNvSpPr>
          <p:nvPr>
            <p:ph type="dt" sz="half" idx="10"/>
          </p:nvPr>
        </p:nvSpPr>
        <p:spPr/>
        <p:txBody>
          <a:bodyPr/>
          <a:lstStyle>
            <a:lvl1pPr>
              <a:defRPr/>
            </a:lvl1pPr>
          </a:lstStyle>
          <a:p>
            <a:pPr>
              <a:defRPr/>
            </a:pPr>
            <a:fld id="{6CA44A96-5270-4F98-9677-0C3FBAC089D5}" type="datetimeFigureOut">
              <a:rPr lang="en-US"/>
              <a:pPr>
                <a:defRPr/>
              </a:pPr>
              <a:t>5/22/2023</a:t>
            </a:fld>
            <a:endParaRPr lang="en-US"/>
          </a:p>
        </p:txBody>
      </p:sp>
      <p:sp>
        <p:nvSpPr>
          <p:cNvPr id="5" name="Footer Placeholder 4">
            <a:extLst>
              <a:ext uri="{FF2B5EF4-FFF2-40B4-BE49-F238E27FC236}">
                <a16:creationId xmlns:a16="http://schemas.microsoft.com/office/drawing/2014/main" id="{3423AF01-55AC-44D9-8300-B47402E3EA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DC1B26-6F07-47DA-87CA-0BE5E73CDBF4}"/>
              </a:ext>
            </a:extLst>
          </p:cNvPr>
          <p:cNvSpPr>
            <a:spLocks noGrp="1"/>
          </p:cNvSpPr>
          <p:nvPr>
            <p:ph type="sldNum" sz="quarter" idx="12"/>
          </p:nvPr>
        </p:nvSpPr>
        <p:spPr/>
        <p:txBody>
          <a:bodyPr/>
          <a:lstStyle>
            <a:lvl1pPr>
              <a:defRPr/>
            </a:lvl1pPr>
          </a:lstStyle>
          <a:p>
            <a:pPr>
              <a:defRPr/>
            </a:pPr>
            <a:fld id="{4154AB81-8F75-4C41-80B3-34C64B5A8CF3}" type="slidenum">
              <a:rPr lang="en-US"/>
              <a:pPr>
                <a:defRPr/>
              </a:pPr>
              <a:t>‹#›</a:t>
            </a:fld>
            <a:endParaRPr lang="en-US"/>
          </a:p>
        </p:txBody>
      </p:sp>
    </p:spTree>
    <p:extLst>
      <p:ext uri="{BB962C8B-B14F-4D97-AF65-F5344CB8AC3E}">
        <p14:creationId xmlns:p14="http://schemas.microsoft.com/office/powerpoint/2010/main" val="4251473168"/>
      </p:ext>
    </p:extLst>
  </p:cSld>
  <p:clrMapOvr>
    <a:masterClrMapping/>
  </p:clrMapOvr>
  <p:transition spd="slow">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28A6653-4C93-4CBA-9545-93513D0730C4}"/>
              </a:ext>
            </a:extLst>
          </p:cNvPr>
          <p:cNvSpPr>
            <a:spLocks noGrp="1"/>
          </p:cNvSpPr>
          <p:nvPr>
            <p:ph type="dt" sz="half" idx="10"/>
          </p:nvPr>
        </p:nvSpPr>
        <p:spPr/>
        <p:txBody>
          <a:bodyPr/>
          <a:lstStyle>
            <a:lvl1pPr>
              <a:defRPr/>
            </a:lvl1pPr>
          </a:lstStyle>
          <a:p>
            <a:pPr>
              <a:defRPr/>
            </a:pPr>
            <a:fld id="{6AD657B9-76B0-4E91-A7F6-6151637BBDC5}" type="datetimeFigureOut">
              <a:rPr lang="en-US"/>
              <a:pPr>
                <a:defRPr/>
              </a:pPr>
              <a:t>5/22/2023</a:t>
            </a:fld>
            <a:endParaRPr lang="en-US"/>
          </a:p>
        </p:txBody>
      </p:sp>
      <p:sp>
        <p:nvSpPr>
          <p:cNvPr id="6" name="Footer Placeholder 4">
            <a:extLst>
              <a:ext uri="{FF2B5EF4-FFF2-40B4-BE49-F238E27FC236}">
                <a16:creationId xmlns:a16="http://schemas.microsoft.com/office/drawing/2014/main" id="{10F45DFC-1E95-4125-A04F-4968BCFA70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ADE64F-975F-45FB-9B8B-52AB3B0C405A}"/>
              </a:ext>
            </a:extLst>
          </p:cNvPr>
          <p:cNvSpPr>
            <a:spLocks noGrp="1"/>
          </p:cNvSpPr>
          <p:nvPr>
            <p:ph type="sldNum" sz="quarter" idx="12"/>
          </p:nvPr>
        </p:nvSpPr>
        <p:spPr/>
        <p:txBody>
          <a:bodyPr/>
          <a:lstStyle>
            <a:lvl1pPr>
              <a:defRPr/>
            </a:lvl1pPr>
          </a:lstStyle>
          <a:p>
            <a:pPr>
              <a:defRPr/>
            </a:pPr>
            <a:fld id="{AD09D3D0-95D9-4B79-B01C-FAACDDE0B3C7}" type="slidenum">
              <a:rPr lang="en-US"/>
              <a:pPr>
                <a:defRPr/>
              </a:pPr>
              <a:t>‹#›</a:t>
            </a:fld>
            <a:endParaRPr lang="en-US"/>
          </a:p>
        </p:txBody>
      </p:sp>
    </p:spTree>
    <p:extLst>
      <p:ext uri="{BB962C8B-B14F-4D97-AF65-F5344CB8AC3E}">
        <p14:creationId xmlns:p14="http://schemas.microsoft.com/office/powerpoint/2010/main" val="3632508994"/>
      </p:ext>
    </p:extLst>
  </p:cSld>
  <p:clrMapOvr>
    <a:masterClrMapping/>
  </p:clrMapOvr>
  <p:transition spd="slow">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412998C-655F-4BAC-A185-BDC7AD6E5356}"/>
              </a:ext>
            </a:extLst>
          </p:cNvPr>
          <p:cNvSpPr>
            <a:spLocks noGrp="1"/>
          </p:cNvSpPr>
          <p:nvPr>
            <p:ph type="dt" sz="half" idx="10"/>
          </p:nvPr>
        </p:nvSpPr>
        <p:spPr/>
        <p:txBody>
          <a:bodyPr/>
          <a:lstStyle>
            <a:lvl1pPr>
              <a:defRPr/>
            </a:lvl1pPr>
          </a:lstStyle>
          <a:p>
            <a:pPr>
              <a:defRPr/>
            </a:pPr>
            <a:fld id="{26B15BF9-320C-43C5-AB16-AB706E01F502}" type="datetimeFigureOut">
              <a:rPr lang="en-US"/>
              <a:pPr>
                <a:defRPr/>
              </a:pPr>
              <a:t>5/22/2023</a:t>
            </a:fld>
            <a:endParaRPr lang="en-US"/>
          </a:p>
        </p:txBody>
      </p:sp>
      <p:sp>
        <p:nvSpPr>
          <p:cNvPr id="8" name="Footer Placeholder 4">
            <a:extLst>
              <a:ext uri="{FF2B5EF4-FFF2-40B4-BE49-F238E27FC236}">
                <a16:creationId xmlns:a16="http://schemas.microsoft.com/office/drawing/2014/main" id="{8204E27E-7D28-49AC-A122-E6D838688ED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FD761BC-5CD0-4DD7-B740-A8DBD44D1323}"/>
              </a:ext>
            </a:extLst>
          </p:cNvPr>
          <p:cNvSpPr>
            <a:spLocks noGrp="1"/>
          </p:cNvSpPr>
          <p:nvPr>
            <p:ph type="sldNum" sz="quarter" idx="12"/>
          </p:nvPr>
        </p:nvSpPr>
        <p:spPr/>
        <p:txBody>
          <a:bodyPr/>
          <a:lstStyle>
            <a:lvl1pPr>
              <a:defRPr/>
            </a:lvl1pPr>
          </a:lstStyle>
          <a:p>
            <a:pPr>
              <a:defRPr/>
            </a:pPr>
            <a:fld id="{B45B3F9F-CCB2-471D-AA9E-0BF25551DFDA}" type="slidenum">
              <a:rPr lang="en-US"/>
              <a:pPr>
                <a:defRPr/>
              </a:pPr>
              <a:t>‹#›</a:t>
            </a:fld>
            <a:endParaRPr lang="en-US"/>
          </a:p>
        </p:txBody>
      </p:sp>
    </p:spTree>
    <p:extLst>
      <p:ext uri="{BB962C8B-B14F-4D97-AF65-F5344CB8AC3E}">
        <p14:creationId xmlns:p14="http://schemas.microsoft.com/office/powerpoint/2010/main" val="2810635931"/>
      </p:ext>
    </p:extLst>
  </p:cSld>
  <p:clrMapOvr>
    <a:masterClrMapping/>
  </p:clrMapOvr>
  <p:transition spd="slow">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5F54F9A-91A6-4494-A827-695C0F02B485}"/>
              </a:ext>
            </a:extLst>
          </p:cNvPr>
          <p:cNvSpPr>
            <a:spLocks noGrp="1"/>
          </p:cNvSpPr>
          <p:nvPr>
            <p:ph type="dt" sz="half" idx="10"/>
          </p:nvPr>
        </p:nvSpPr>
        <p:spPr/>
        <p:txBody>
          <a:bodyPr/>
          <a:lstStyle>
            <a:lvl1pPr>
              <a:defRPr/>
            </a:lvl1pPr>
          </a:lstStyle>
          <a:p>
            <a:pPr>
              <a:defRPr/>
            </a:pPr>
            <a:fld id="{B10E2B02-0A67-41FF-8416-0245AB9F8B12}" type="datetimeFigureOut">
              <a:rPr lang="en-US"/>
              <a:pPr>
                <a:defRPr/>
              </a:pPr>
              <a:t>5/22/2023</a:t>
            </a:fld>
            <a:endParaRPr lang="en-US"/>
          </a:p>
        </p:txBody>
      </p:sp>
      <p:sp>
        <p:nvSpPr>
          <p:cNvPr id="4" name="Footer Placeholder 4">
            <a:extLst>
              <a:ext uri="{FF2B5EF4-FFF2-40B4-BE49-F238E27FC236}">
                <a16:creationId xmlns:a16="http://schemas.microsoft.com/office/drawing/2014/main" id="{B13D09DF-517D-4681-ABC2-B540268CBFE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0949EEC-1B28-437C-8888-8216BE31A8E0}"/>
              </a:ext>
            </a:extLst>
          </p:cNvPr>
          <p:cNvSpPr>
            <a:spLocks noGrp="1"/>
          </p:cNvSpPr>
          <p:nvPr>
            <p:ph type="sldNum" sz="quarter" idx="12"/>
          </p:nvPr>
        </p:nvSpPr>
        <p:spPr/>
        <p:txBody>
          <a:bodyPr/>
          <a:lstStyle>
            <a:lvl1pPr>
              <a:defRPr/>
            </a:lvl1pPr>
          </a:lstStyle>
          <a:p>
            <a:pPr>
              <a:defRPr/>
            </a:pPr>
            <a:fld id="{F18C412A-C541-4BD0-90FD-E7C9D22C23CA}" type="slidenum">
              <a:rPr lang="en-US"/>
              <a:pPr>
                <a:defRPr/>
              </a:pPr>
              <a:t>‹#›</a:t>
            </a:fld>
            <a:endParaRPr lang="en-US"/>
          </a:p>
        </p:txBody>
      </p:sp>
    </p:spTree>
    <p:extLst>
      <p:ext uri="{BB962C8B-B14F-4D97-AF65-F5344CB8AC3E}">
        <p14:creationId xmlns:p14="http://schemas.microsoft.com/office/powerpoint/2010/main" val="2811075698"/>
      </p:ext>
    </p:extLst>
  </p:cSld>
  <p:clrMapOvr>
    <a:masterClrMapping/>
  </p:clrMapOvr>
  <p:transition spd="slow">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C528B0-F8FB-4C2E-8D89-EB73A74E54AE}"/>
              </a:ext>
            </a:extLst>
          </p:cNvPr>
          <p:cNvSpPr>
            <a:spLocks noGrp="1"/>
          </p:cNvSpPr>
          <p:nvPr>
            <p:ph type="dt" sz="half" idx="10"/>
          </p:nvPr>
        </p:nvSpPr>
        <p:spPr/>
        <p:txBody>
          <a:bodyPr/>
          <a:lstStyle>
            <a:lvl1pPr>
              <a:defRPr/>
            </a:lvl1pPr>
          </a:lstStyle>
          <a:p>
            <a:pPr>
              <a:defRPr/>
            </a:pPr>
            <a:fld id="{72A8E6FD-FBB3-4FF5-88A2-8991869CC326}" type="datetimeFigureOut">
              <a:rPr lang="en-US"/>
              <a:pPr>
                <a:defRPr/>
              </a:pPr>
              <a:t>5/22/2023</a:t>
            </a:fld>
            <a:endParaRPr lang="en-US"/>
          </a:p>
        </p:txBody>
      </p:sp>
      <p:sp>
        <p:nvSpPr>
          <p:cNvPr id="3" name="Footer Placeholder 4">
            <a:extLst>
              <a:ext uri="{FF2B5EF4-FFF2-40B4-BE49-F238E27FC236}">
                <a16:creationId xmlns:a16="http://schemas.microsoft.com/office/drawing/2014/main" id="{689ECF48-54DA-4226-957A-A420701CD28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BB60BAE-49BF-4332-A955-3E056472529D}"/>
              </a:ext>
            </a:extLst>
          </p:cNvPr>
          <p:cNvSpPr>
            <a:spLocks noGrp="1"/>
          </p:cNvSpPr>
          <p:nvPr>
            <p:ph type="sldNum" sz="quarter" idx="12"/>
          </p:nvPr>
        </p:nvSpPr>
        <p:spPr/>
        <p:txBody>
          <a:bodyPr/>
          <a:lstStyle>
            <a:lvl1pPr>
              <a:defRPr/>
            </a:lvl1pPr>
          </a:lstStyle>
          <a:p>
            <a:pPr>
              <a:defRPr/>
            </a:pPr>
            <a:fld id="{91FE946B-9E4A-4684-9FFE-42122B61CFCA}" type="slidenum">
              <a:rPr lang="en-US"/>
              <a:pPr>
                <a:defRPr/>
              </a:pPr>
              <a:t>‹#›</a:t>
            </a:fld>
            <a:endParaRPr lang="en-US"/>
          </a:p>
        </p:txBody>
      </p:sp>
    </p:spTree>
    <p:extLst>
      <p:ext uri="{BB962C8B-B14F-4D97-AF65-F5344CB8AC3E}">
        <p14:creationId xmlns:p14="http://schemas.microsoft.com/office/powerpoint/2010/main" val="2322602000"/>
      </p:ext>
    </p:extLst>
  </p:cSld>
  <p:clrMapOvr>
    <a:masterClrMapping/>
  </p:clrMapOvr>
  <p:transition spd="slow">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EAECEBC-47C1-47C0-AE04-F8BD8C3DA4FA}"/>
              </a:ext>
            </a:extLst>
          </p:cNvPr>
          <p:cNvSpPr>
            <a:spLocks noGrp="1"/>
          </p:cNvSpPr>
          <p:nvPr>
            <p:ph type="dt" sz="half" idx="10"/>
          </p:nvPr>
        </p:nvSpPr>
        <p:spPr/>
        <p:txBody>
          <a:bodyPr/>
          <a:lstStyle>
            <a:lvl1pPr>
              <a:defRPr/>
            </a:lvl1pPr>
          </a:lstStyle>
          <a:p>
            <a:pPr>
              <a:defRPr/>
            </a:pPr>
            <a:fld id="{1D625536-00DB-42A5-B67F-23CA4215FC56}" type="datetimeFigureOut">
              <a:rPr lang="en-US"/>
              <a:pPr>
                <a:defRPr/>
              </a:pPr>
              <a:t>5/22/2023</a:t>
            </a:fld>
            <a:endParaRPr lang="en-US"/>
          </a:p>
        </p:txBody>
      </p:sp>
      <p:sp>
        <p:nvSpPr>
          <p:cNvPr id="6" name="Footer Placeholder 4">
            <a:extLst>
              <a:ext uri="{FF2B5EF4-FFF2-40B4-BE49-F238E27FC236}">
                <a16:creationId xmlns:a16="http://schemas.microsoft.com/office/drawing/2014/main" id="{B7FA130C-26E3-45E9-8A06-06BDCB5537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2AD1DA8-F594-4DAA-A890-EB43D6A17250}"/>
              </a:ext>
            </a:extLst>
          </p:cNvPr>
          <p:cNvSpPr>
            <a:spLocks noGrp="1"/>
          </p:cNvSpPr>
          <p:nvPr>
            <p:ph type="sldNum" sz="quarter" idx="12"/>
          </p:nvPr>
        </p:nvSpPr>
        <p:spPr/>
        <p:txBody>
          <a:bodyPr/>
          <a:lstStyle>
            <a:lvl1pPr>
              <a:defRPr/>
            </a:lvl1pPr>
          </a:lstStyle>
          <a:p>
            <a:pPr>
              <a:defRPr/>
            </a:pPr>
            <a:fld id="{8941B3E5-C090-418D-AAA1-012953C69642}" type="slidenum">
              <a:rPr lang="en-US"/>
              <a:pPr>
                <a:defRPr/>
              </a:pPr>
              <a:t>‹#›</a:t>
            </a:fld>
            <a:endParaRPr lang="en-US"/>
          </a:p>
        </p:txBody>
      </p:sp>
    </p:spTree>
    <p:extLst>
      <p:ext uri="{BB962C8B-B14F-4D97-AF65-F5344CB8AC3E}">
        <p14:creationId xmlns:p14="http://schemas.microsoft.com/office/powerpoint/2010/main" val="4115128438"/>
      </p:ext>
    </p:extLst>
  </p:cSld>
  <p:clrMapOvr>
    <a:masterClrMapping/>
  </p:clrMapOvr>
  <p:transition spd="slow">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D99A401-7B1B-4680-A597-D81E6D01A81B}"/>
              </a:ext>
            </a:extLst>
          </p:cNvPr>
          <p:cNvSpPr>
            <a:spLocks noGrp="1"/>
          </p:cNvSpPr>
          <p:nvPr>
            <p:ph type="dt" sz="half" idx="10"/>
          </p:nvPr>
        </p:nvSpPr>
        <p:spPr/>
        <p:txBody>
          <a:bodyPr/>
          <a:lstStyle>
            <a:lvl1pPr>
              <a:defRPr/>
            </a:lvl1pPr>
          </a:lstStyle>
          <a:p>
            <a:pPr>
              <a:defRPr/>
            </a:pPr>
            <a:fld id="{E1DD668D-5CE1-4AC1-B40C-98B596E76907}" type="datetimeFigureOut">
              <a:rPr lang="en-US"/>
              <a:pPr>
                <a:defRPr/>
              </a:pPr>
              <a:t>5/22/2023</a:t>
            </a:fld>
            <a:endParaRPr lang="en-US"/>
          </a:p>
        </p:txBody>
      </p:sp>
      <p:sp>
        <p:nvSpPr>
          <p:cNvPr id="6" name="Footer Placeholder 4">
            <a:extLst>
              <a:ext uri="{FF2B5EF4-FFF2-40B4-BE49-F238E27FC236}">
                <a16:creationId xmlns:a16="http://schemas.microsoft.com/office/drawing/2014/main" id="{F8624346-ABA0-451C-A97D-B95905E2AD6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449BBC-FFDE-4A7C-B980-C92DD29866EA}"/>
              </a:ext>
            </a:extLst>
          </p:cNvPr>
          <p:cNvSpPr>
            <a:spLocks noGrp="1"/>
          </p:cNvSpPr>
          <p:nvPr>
            <p:ph type="sldNum" sz="quarter" idx="12"/>
          </p:nvPr>
        </p:nvSpPr>
        <p:spPr/>
        <p:txBody>
          <a:bodyPr/>
          <a:lstStyle>
            <a:lvl1pPr>
              <a:defRPr/>
            </a:lvl1pPr>
          </a:lstStyle>
          <a:p>
            <a:pPr>
              <a:defRPr/>
            </a:pPr>
            <a:fld id="{5131BF61-4E9F-414A-8147-3D65A27FF131}" type="slidenum">
              <a:rPr lang="en-US"/>
              <a:pPr>
                <a:defRPr/>
              </a:pPr>
              <a:t>‹#›</a:t>
            </a:fld>
            <a:endParaRPr lang="en-US"/>
          </a:p>
        </p:txBody>
      </p:sp>
    </p:spTree>
    <p:extLst>
      <p:ext uri="{BB962C8B-B14F-4D97-AF65-F5344CB8AC3E}">
        <p14:creationId xmlns:p14="http://schemas.microsoft.com/office/powerpoint/2010/main" val="3891214784"/>
      </p:ext>
    </p:extLst>
  </p:cSld>
  <p:clrMapOvr>
    <a:masterClrMapping/>
  </p:clrMapOvr>
  <p:transition spd="slow">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633AB24-D3C3-4164-9D11-DDC23B0BA64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04F4223-2C19-4369-B4C0-4F351D48B9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4DF194F-E95A-4D35-A859-99B6EFE4D8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A5D7662-FD5E-4E20-B344-0C6D011C5241}" type="datetimeFigureOut">
              <a:rPr lang="en-US"/>
              <a:pPr>
                <a:defRPr/>
              </a:pPr>
              <a:t>5/22/2023</a:t>
            </a:fld>
            <a:endParaRPr lang="en-US"/>
          </a:p>
        </p:txBody>
      </p:sp>
      <p:sp>
        <p:nvSpPr>
          <p:cNvPr id="5" name="Footer Placeholder 4">
            <a:extLst>
              <a:ext uri="{FF2B5EF4-FFF2-40B4-BE49-F238E27FC236}">
                <a16:creationId xmlns:a16="http://schemas.microsoft.com/office/drawing/2014/main" id="{B6427396-05AF-4A0B-856F-8139EB9BD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E427641-2F3A-4EC5-9002-8A89EBFFB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0AA5AF6-019F-4FC0-84D3-B018140ECA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23">
            <a:extLst>
              <a:ext uri="{FF2B5EF4-FFF2-40B4-BE49-F238E27FC236}">
                <a16:creationId xmlns:a16="http://schemas.microsoft.com/office/drawing/2014/main" id="{5AFEE990-9092-4B0C-BDA1-5E370CF542E6}"/>
              </a:ext>
            </a:extLst>
          </p:cNvPr>
          <p:cNvSpPr txBox="1">
            <a:spLocks noChangeArrowheads="1"/>
          </p:cNvSpPr>
          <p:nvPr/>
        </p:nvSpPr>
        <p:spPr bwMode="auto">
          <a:xfrm>
            <a:off x="196850" y="77788"/>
            <a:ext cx="121920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2971800" algn="ctr"/>
                <a:tab pos="3429000" algn="ctr"/>
                <a:tab pos="5943600" algn="r"/>
                <a:tab pos="6858000" algn="r"/>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2971800" algn="ctr"/>
                <a:tab pos="3429000" algn="ctr"/>
                <a:tab pos="5943600" algn="r"/>
                <a:tab pos="6858000" algn="r"/>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2971800" algn="ctr"/>
                <a:tab pos="3429000" algn="ctr"/>
                <a:tab pos="5943600" algn="r"/>
                <a:tab pos="6858000" algn="r"/>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9pPr>
          </a:lstStyle>
          <a:p>
            <a:pPr eaLnBrk="1" hangingPunct="1">
              <a:lnSpc>
                <a:spcPct val="107000"/>
              </a:lnSpc>
              <a:spcBef>
                <a:spcPct val="0"/>
              </a:spcBef>
              <a:spcAft>
                <a:spcPts val="800"/>
              </a:spcAft>
              <a:buFontTx/>
              <a:buNone/>
            </a:pPr>
            <a:r>
              <a:rPr lang="en-US" altLang="en-US" sz="1800" b="1" dirty="0">
                <a:effectLst>
                  <a:glow rad="228600">
                    <a:schemeClr val="accent4">
                      <a:satMod val="175000"/>
                      <a:alpha val="40000"/>
                    </a:schemeClr>
                  </a:glow>
                </a:effectLst>
                <a:latin typeface="Akbar" panose="00000400000000000000" pitchFamily="2" charset="0"/>
                <a:ea typeface="Calibri" panose="020F0502020204030204" pitchFamily="34" charset="0"/>
                <a:cs typeface="Arial" panose="020B0604020202020204" pitchFamily="34" charset="0"/>
              </a:rPr>
              <a:t>Ministry Of Higher Education and Scientific Research</a:t>
            </a:r>
          </a:p>
          <a:p>
            <a:pPr eaLnBrk="1" hangingPunct="1">
              <a:lnSpc>
                <a:spcPct val="107000"/>
              </a:lnSpc>
              <a:spcBef>
                <a:spcPct val="0"/>
              </a:spcBef>
              <a:spcAft>
                <a:spcPts val="800"/>
              </a:spcAft>
              <a:buFontTx/>
              <a:buNone/>
            </a:pPr>
            <a:r>
              <a:rPr lang="en-US" altLang="en-US" sz="1800" b="1" dirty="0" err="1">
                <a:effectLst>
                  <a:glow rad="228600">
                    <a:schemeClr val="accent4">
                      <a:satMod val="175000"/>
                      <a:alpha val="40000"/>
                    </a:schemeClr>
                  </a:glow>
                </a:effectLst>
                <a:latin typeface="Akbar" panose="00000400000000000000" pitchFamily="2" charset="0"/>
                <a:ea typeface="Calibri" panose="020F0502020204030204" pitchFamily="34" charset="0"/>
                <a:cs typeface="Arial" panose="020B0604020202020204" pitchFamily="34" charset="0"/>
              </a:rPr>
              <a:t>Salahaddin</a:t>
            </a:r>
            <a:r>
              <a:rPr lang="en-US" altLang="en-US" sz="1800" b="1" dirty="0">
                <a:effectLst>
                  <a:glow rad="228600">
                    <a:schemeClr val="accent4">
                      <a:satMod val="175000"/>
                      <a:alpha val="40000"/>
                    </a:schemeClr>
                  </a:glow>
                </a:effectLst>
                <a:latin typeface="Akbar" panose="00000400000000000000" pitchFamily="2" charset="0"/>
                <a:ea typeface="Calibri" panose="020F0502020204030204" pitchFamily="34" charset="0"/>
                <a:cs typeface="Arial" panose="020B0604020202020204" pitchFamily="34" charset="0"/>
              </a:rPr>
              <a:t> University / College of Basic Education </a:t>
            </a:r>
          </a:p>
          <a:p>
            <a:pPr eaLnBrk="1" hangingPunct="1">
              <a:lnSpc>
                <a:spcPct val="107000"/>
              </a:lnSpc>
              <a:spcBef>
                <a:spcPct val="0"/>
              </a:spcBef>
              <a:spcAft>
                <a:spcPts val="800"/>
              </a:spcAft>
              <a:buFontTx/>
              <a:buNone/>
            </a:pPr>
            <a:r>
              <a:rPr lang="en-US" altLang="en-US" sz="1800" b="1" dirty="0">
                <a:effectLst>
                  <a:glow rad="228600">
                    <a:schemeClr val="accent4">
                      <a:satMod val="175000"/>
                      <a:alpha val="40000"/>
                    </a:schemeClr>
                  </a:glow>
                </a:effectLst>
                <a:latin typeface="Akbar" panose="00000400000000000000" pitchFamily="2" charset="0"/>
                <a:cs typeface="Arial" panose="020B0604020202020204" pitchFamily="34" charset="0"/>
              </a:rPr>
              <a:t>Department of General Science</a:t>
            </a:r>
          </a:p>
        </p:txBody>
      </p:sp>
      <p:sp>
        <p:nvSpPr>
          <p:cNvPr id="2052" name="TextBox 26">
            <a:extLst>
              <a:ext uri="{FF2B5EF4-FFF2-40B4-BE49-F238E27FC236}">
                <a16:creationId xmlns:a16="http://schemas.microsoft.com/office/drawing/2014/main" id="{EF26BA27-E970-40B5-84CD-2CA1D5D8F476}"/>
              </a:ext>
            </a:extLst>
          </p:cNvPr>
          <p:cNvSpPr txBox="1">
            <a:spLocks noChangeArrowheads="1"/>
          </p:cNvSpPr>
          <p:nvPr/>
        </p:nvSpPr>
        <p:spPr bwMode="auto">
          <a:xfrm>
            <a:off x="0" y="5954713"/>
            <a:ext cx="12192000" cy="532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2971800" algn="ctr"/>
                <a:tab pos="3429000" algn="ctr"/>
                <a:tab pos="5943600" algn="r"/>
                <a:tab pos="6858000" algn="r"/>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2971800" algn="ctr"/>
                <a:tab pos="3429000" algn="ctr"/>
                <a:tab pos="5943600" algn="r"/>
                <a:tab pos="6858000" algn="r"/>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2971800" algn="ctr"/>
                <a:tab pos="3429000" algn="ctr"/>
                <a:tab pos="5943600" algn="r"/>
                <a:tab pos="6858000" algn="r"/>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2971800" algn="ctr"/>
                <a:tab pos="3429000" algn="ctr"/>
                <a:tab pos="5943600" algn="r"/>
                <a:tab pos="6858000" algn="r"/>
              </a:tabLst>
              <a:defRPr>
                <a:solidFill>
                  <a:schemeClr val="tx1"/>
                </a:solidFill>
                <a:latin typeface="Calibri" panose="020F0502020204030204" pitchFamily="34" charset="0"/>
              </a:defRPr>
            </a:lvl9pPr>
          </a:lstStyle>
          <a:p>
            <a:pPr algn="ctr" eaLnBrk="1" hangingPunct="1">
              <a:lnSpc>
                <a:spcPct val="107000"/>
              </a:lnSpc>
              <a:spcBef>
                <a:spcPct val="0"/>
              </a:spcBef>
              <a:spcAft>
                <a:spcPts val="800"/>
              </a:spcAft>
              <a:buFontTx/>
              <a:buNone/>
            </a:pPr>
            <a:r>
              <a:rPr lang="en-US" altLang="en-US" sz="1800" b="1" dirty="0">
                <a:solidFill>
                  <a:schemeClr val="bg1"/>
                </a:solidFill>
                <a:effectLst>
                  <a:glow rad="101600">
                    <a:schemeClr val="tx1">
                      <a:alpha val="60000"/>
                    </a:schemeClr>
                  </a:glow>
                </a:effectLst>
                <a:latin typeface="Goudy Old Style" panose="02020502050305020303" pitchFamily="18" charset="0"/>
                <a:ea typeface="Calibri" panose="020F0502020204030204" pitchFamily="34" charset="0"/>
                <a:cs typeface="Arial" panose="020B0604020202020204" pitchFamily="34" charset="0"/>
              </a:rPr>
              <a:t>	</a:t>
            </a:r>
            <a:r>
              <a:rPr lang="en-US" altLang="en-US" b="1" dirty="0">
                <a:solidFill>
                  <a:schemeClr val="bg1"/>
                </a:solidFill>
                <a:effectLst>
                  <a:glow rad="101600">
                    <a:schemeClr val="tx1">
                      <a:alpha val="60000"/>
                    </a:schemeClr>
                  </a:glow>
                </a:effectLst>
                <a:latin typeface="Hobo" pitchFamily="2" charset="0"/>
                <a:ea typeface="Calibri" panose="020F0502020204030204" pitchFamily="34" charset="0"/>
                <a:cs typeface="Arial" panose="020B0604020202020204" pitchFamily="34" charset="0"/>
              </a:rPr>
              <a:t>Dr. Idrees N. Ahmed                                                              2022-2023</a:t>
            </a:r>
          </a:p>
        </p:txBody>
      </p:sp>
      <p:pic>
        <p:nvPicPr>
          <p:cNvPr id="28" name="Picture 2" descr="Salahaddin University-Erbil University Of Kurdistan Hewler Ishik University  University Of Sulaymaniyah University Of Mosul PNG,">
            <a:extLst>
              <a:ext uri="{FF2B5EF4-FFF2-40B4-BE49-F238E27FC236}">
                <a16:creationId xmlns:a16="http://schemas.microsoft.com/office/drawing/2014/main" id="{2DD4502E-5B83-405A-B9A7-2547F079D28E}"/>
              </a:ext>
            </a:extLst>
          </p:cNvPr>
          <p:cNvPicPr>
            <a:picLocks noChangeAspect="1" noChangeArrowheads="1"/>
          </p:cNvPicPr>
          <p:nvPr/>
        </p:nvPicPr>
        <p:blipFill>
          <a:blip r:embed="rId2"/>
          <a:srcRect/>
          <a:stretch>
            <a:fillRect/>
          </a:stretch>
        </p:blipFill>
        <p:spPr bwMode="auto">
          <a:xfrm>
            <a:off x="9994196" y="0"/>
            <a:ext cx="2200542" cy="2167292"/>
          </a:xfrm>
          <a:prstGeom prst="ellipse">
            <a:avLst/>
          </a:prstGeom>
          <a:ln>
            <a:noFill/>
          </a:ln>
          <a:effectLst>
            <a:softEdge rad="112500"/>
          </a:effectLst>
        </p:spPr>
      </p:pic>
      <p:sp>
        <p:nvSpPr>
          <p:cNvPr id="7" name="TextBox 28">
            <a:extLst>
              <a:ext uri="{FF2B5EF4-FFF2-40B4-BE49-F238E27FC236}">
                <a16:creationId xmlns:a16="http://schemas.microsoft.com/office/drawing/2014/main" id="{0BC58121-329F-4D10-8FD5-CE16D2468F77}"/>
              </a:ext>
            </a:extLst>
          </p:cNvPr>
          <p:cNvSpPr txBox="1">
            <a:spLocks noChangeArrowheads="1"/>
          </p:cNvSpPr>
          <p:nvPr/>
        </p:nvSpPr>
        <p:spPr bwMode="auto">
          <a:xfrm>
            <a:off x="2290110" y="2967335"/>
            <a:ext cx="737105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5400" b="1" spc="300" dirty="0">
                <a:solidFill>
                  <a:srgbClr val="FFFF00"/>
                </a:solidFill>
                <a:effectLst>
                  <a:glow rad="228600">
                    <a:schemeClr val="accent1">
                      <a:satMod val="175000"/>
                      <a:alpha val="40000"/>
                    </a:schemeClr>
                  </a:glow>
                </a:effectLst>
                <a:latin typeface="Matura MT Script Capitals" panose="03020802060602070202" pitchFamily="66" charset="0"/>
                <a:cs typeface="Arial" panose="020B0604020202020204" pitchFamily="34" charset="0"/>
              </a:rPr>
              <a:t>Rocks and Minerals</a:t>
            </a:r>
          </a:p>
        </p:txBody>
      </p:sp>
    </p:spTree>
  </p:cSld>
  <p:clrMapOvr>
    <a:masterClrMapping/>
  </p:clrMapOvr>
  <p:transition spd="slow">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25">
            <a:extLst>
              <a:ext uri="{FF2B5EF4-FFF2-40B4-BE49-F238E27FC236}">
                <a16:creationId xmlns:a16="http://schemas.microsoft.com/office/drawing/2014/main" id="{47DEF08E-601E-4461-828D-12512139B0AB}"/>
              </a:ext>
            </a:extLst>
          </p:cNvPr>
          <p:cNvSpPr txBox="1">
            <a:spLocks noChangeArrowheads="1"/>
          </p:cNvSpPr>
          <p:nvPr/>
        </p:nvSpPr>
        <p:spPr bwMode="auto">
          <a:xfrm>
            <a:off x="2533650" y="957263"/>
            <a:ext cx="74422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4000" b="1" dirty="0">
                <a:latin typeface="Hobo" pitchFamily="2" charset="0"/>
                <a:ea typeface="Calibri" panose="020F0502020204030204" pitchFamily="34" charset="0"/>
                <a:cs typeface="Arial" panose="020B0604020202020204" pitchFamily="34" charset="0"/>
              </a:rPr>
              <a:t>Lecture 2</a:t>
            </a:r>
          </a:p>
          <a:p>
            <a:pPr eaLnBrk="1" hangingPunct="1">
              <a:lnSpc>
                <a:spcPct val="100000"/>
              </a:lnSpc>
              <a:spcBef>
                <a:spcPct val="0"/>
              </a:spcBef>
              <a:buFontTx/>
              <a:buNone/>
            </a:pPr>
            <a:endParaRPr lang="en-US" altLang="en-US" sz="4000" dirty="0">
              <a:latin typeface="Hobo" pitchFamily="2" charset="0"/>
              <a:ea typeface="Calibri" panose="020F0502020204030204" pitchFamily="34" charset="0"/>
              <a:cs typeface="Arial" panose="020B0604020202020204" pitchFamily="34" charset="0"/>
            </a:endParaRPr>
          </a:p>
          <a:p>
            <a:pPr algn="ctr" eaLnBrk="1" hangingPunct="1">
              <a:lnSpc>
                <a:spcPct val="100000"/>
              </a:lnSpc>
              <a:spcBef>
                <a:spcPct val="0"/>
              </a:spcBef>
              <a:buFontTx/>
              <a:buNone/>
            </a:pPr>
            <a:r>
              <a:rPr lang="en-US" altLang="en-US" sz="4800" b="1" dirty="0">
                <a:latin typeface="Hobo" pitchFamily="2" charset="0"/>
                <a:ea typeface="Calibri" panose="020F0502020204030204" pitchFamily="34" charset="0"/>
                <a:cs typeface="Arial" panose="020B0604020202020204" pitchFamily="34" charset="0"/>
              </a:rPr>
              <a:t>Crystallography</a:t>
            </a:r>
            <a:endParaRPr lang="en-US" altLang="en-US" sz="4000" b="1" dirty="0">
              <a:latin typeface="Hobo" pitchFamily="2"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a:extLst>
              <a:ext uri="{FF2B5EF4-FFF2-40B4-BE49-F238E27FC236}">
                <a16:creationId xmlns:a16="http://schemas.microsoft.com/office/drawing/2014/main" id="{03727085-9489-4035-973E-47874E6CAA65}"/>
              </a:ext>
            </a:extLst>
          </p:cNvPr>
          <p:cNvSpPr>
            <a:spLocks noChangeArrowheads="1"/>
          </p:cNvSpPr>
          <p:nvPr/>
        </p:nvSpPr>
        <p:spPr bwMode="auto">
          <a:xfrm>
            <a:off x="457200" y="1997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4100" name="TextBox 6">
            <a:extLst>
              <a:ext uri="{FF2B5EF4-FFF2-40B4-BE49-F238E27FC236}">
                <a16:creationId xmlns:a16="http://schemas.microsoft.com/office/drawing/2014/main" id="{FED56B47-1453-4D39-AC10-D2E7AE797487}"/>
              </a:ext>
            </a:extLst>
          </p:cNvPr>
          <p:cNvSpPr txBox="1">
            <a:spLocks noChangeArrowheads="1"/>
          </p:cNvSpPr>
          <p:nvPr/>
        </p:nvSpPr>
        <p:spPr bwMode="auto">
          <a:xfrm>
            <a:off x="-19050" y="114300"/>
            <a:ext cx="12211050" cy="608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50000"/>
              </a:lnSpc>
              <a:spcBef>
                <a:spcPct val="50000"/>
              </a:spcBef>
              <a:buFontTx/>
              <a:buNone/>
            </a:pPr>
            <a:r>
              <a:rPr lang="en-US" altLang="ar-SA" sz="4400" b="1" dirty="0">
                <a:cs typeface="Times New Roman" panose="02020603050405020304" pitchFamily="18" charset="0"/>
              </a:rPr>
              <a:t>Crystallography:   </a:t>
            </a:r>
            <a:r>
              <a:rPr lang="en-US" altLang="ar-SA" sz="4400" dirty="0">
                <a:cs typeface="Times New Roman" panose="02020603050405020304" pitchFamily="18" charset="0"/>
              </a:rPr>
              <a:t>is the branch of science, which deals with the study of matter on the atomic scale. Crystallography is primarily interested in the spatial distribution of atoms or groups of atoms not only in crystalline matter but also in other forms of matters like liquid, gases and many others.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3">
            <a:extLst>
              <a:ext uri="{FF2B5EF4-FFF2-40B4-BE49-F238E27FC236}">
                <a16:creationId xmlns:a16="http://schemas.microsoft.com/office/drawing/2014/main" id="{955C981D-C010-475E-A47D-070D3E80FC0D}"/>
              </a:ext>
            </a:extLst>
          </p:cNvPr>
          <p:cNvSpPr txBox="1">
            <a:spLocks noChangeArrowheads="1"/>
          </p:cNvSpPr>
          <p:nvPr/>
        </p:nvSpPr>
        <p:spPr bwMode="auto">
          <a:xfrm>
            <a:off x="-19050" y="0"/>
            <a:ext cx="610393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Calibri Light" panose="020F0302020204030204" pitchFamily="34" charset="0"/>
              <a:buAutoNum type="arabicPeriod"/>
            </a:pPr>
            <a:r>
              <a:rPr lang="en-US" altLang="en-US" sz="6600" b="1">
                <a:latin typeface="Akbar" panose="00000400000000000000" pitchFamily="2" charset="0"/>
                <a:ea typeface="Calibri" panose="020F0502020204030204" pitchFamily="34" charset="0"/>
                <a:cs typeface="Times New Roman" panose="02020603050405020304" pitchFamily="18" charset="0"/>
              </a:rPr>
              <a:t>Terms.</a:t>
            </a:r>
          </a:p>
        </p:txBody>
      </p:sp>
      <p:sp>
        <p:nvSpPr>
          <p:cNvPr id="6148" name="Rectangle 4">
            <a:extLst>
              <a:ext uri="{FF2B5EF4-FFF2-40B4-BE49-F238E27FC236}">
                <a16:creationId xmlns:a16="http://schemas.microsoft.com/office/drawing/2014/main" id="{C5B0F179-EE11-4B11-8744-BB18200ED573}"/>
              </a:ext>
            </a:extLst>
          </p:cNvPr>
          <p:cNvSpPr>
            <a:spLocks noChangeArrowheads="1"/>
          </p:cNvSpPr>
          <p:nvPr/>
        </p:nvSpPr>
        <p:spPr bwMode="auto">
          <a:xfrm>
            <a:off x="0" y="1196975"/>
            <a:ext cx="12192000"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Calibri Light" panose="020F0302020204030204" pitchFamily="34" charset="0"/>
              <a:buAutoNum type="alphaLcParenR"/>
            </a:pPr>
            <a:r>
              <a:rPr lang="en-US" altLang="en-US" sz="4800" b="1">
                <a:cs typeface="Times New Roman" panose="02020603050405020304" pitchFamily="18" charset="0"/>
              </a:rPr>
              <a:t>Crystal:</a:t>
            </a:r>
            <a:r>
              <a:rPr lang="en-US" altLang="en-US" sz="4800">
                <a:cs typeface="Times New Roman" panose="02020603050405020304" pitchFamily="18" charset="0"/>
              </a:rPr>
              <a:t> consists of atoms arranged in a pattern that repeats periodically in three dimensions.</a:t>
            </a:r>
          </a:p>
          <a:p>
            <a:pPr>
              <a:lnSpc>
                <a:spcPct val="100000"/>
              </a:lnSpc>
              <a:spcBef>
                <a:spcPct val="0"/>
              </a:spcBef>
              <a:buFont typeface="Calibri Light" panose="020F0302020204030204" pitchFamily="34" charset="0"/>
              <a:buAutoNum type="alphaLcParenR"/>
            </a:pPr>
            <a:endParaRPr lang="en-US" altLang="en-US" sz="4400">
              <a:cs typeface="Times New Roman" panose="02020603050405020304" pitchFamily="18" charset="0"/>
            </a:endParaRPr>
          </a:p>
          <a:p>
            <a:pPr>
              <a:lnSpc>
                <a:spcPct val="100000"/>
              </a:lnSpc>
              <a:spcBef>
                <a:spcPct val="0"/>
              </a:spcBef>
              <a:buFont typeface="Calibri Light" panose="020F0302020204030204" pitchFamily="34" charset="0"/>
              <a:buAutoNum type="alphaLcParenR"/>
            </a:pPr>
            <a:r>
              <a:rPr lang="en-US" altLang="en-US" sz="4800" b="1">
                <a:cs typeface="Times New Roman" panose="02020603050405020304" pitchFamily="18" charset="0"/>
              </a:rPr>
              <a:t>Amorphous:</a:t>
            </a:r>
            <a:r>
              <a:rPr lang="en-US" altLang="en-US" sz="4800">
                <a:cs typeface="Times New Roman" panose="02020603050405020304" pitchFamily="18" charset="0"/>
              </a:rPr>
              <a:t> Amorphous crystals have no crystalline structure.</a:t>
            </a:r>
            <a:endParaRPr lang="en-US" altLang="en-US" sz="4400">
              <a:cs typeface="Times New Roman" panose="02020603050405020304" pitchFamily="18" charset="0"/>
            </a:endParaRPr>
          </a:p>
        </p:txBody>
      </p:sp>
      <p:sp>
        <p:nvSpPr>
          <p:cNvPr id="6149" name="Rectangle 6">
            <a:extLst>
              <a:ext uri="{FF2B5EF4-FFF2-40B4-BE49-F238E27FC236}">
                <a16:creationId xmlns:a16="http://schemas.microsoft.com/office/drawing/2014/main" id="{55A7DDF7-55C3-4158-8562-46234537DA48}"/>
              </a:ext>
            </a:extLst>
          </p:cNvPr>
          <p:cNvSpPr>
            <a:spLocks noChangeArrowheads="1"/>
          </p:cNvSpPr>
          <p:nvPr/>
        </p:nvSpPr>
        <p:spPr bwMode="auto">
          <a:xfrm>
            <a:off x="457200" y="1997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4">
            <a:extLst>
              <a:ext uri="{FF2B5EF4-FFF2-40B4-BE49-F238E27FC236}">
                <a16:creationId xmlns:a16="http://schemas.microsoft.com/office/drawing/2014/main" id="{8424A070-7FFE-4FCA-B7E5-FC809BF88F3F}"/>
              </a:ext>
            </a:extLst>
          </p:cNvPr>
          <p:cNvSpPr txBox="1">
            <a:spLocks noChangeArrowheads="1"/>
          </p:cNvSpPr>
          <p:nvPr/>
        </p:nvSpPr>
        <p:spPr bwMode="auto">
          <a:xfrm>
            <a:off x="160338" y="2044700"/>
            <a:ext cx="1221105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6000" b="1" dirty="0">
                <a:latin typeface="Times New Roman" panose="02020603050405020304" pitchFamily="18" charset="0"/>
                <a:cs typeface="Times New Roman" panose="02020603050405020304" pitchFamily="18" charset="0"/>
              </a:rPr>
              <a:t>c) Motif</a:t>
            </a:r>
            <a:r>
              <a:rPr lang="en-US" altLang="en-US" sz="6000" b="1" i="1" dirty="0">
                <a:latin typeface="Times New Roman" panose="02020603050405020304" pitchFamily="18" charset="0"/>
                <a:cs typeface="Times New Roman" panose="02020603050405020304" pitchFamily="18" charset="0"/>
              </a:rPr>
              <a:t> </a:t>
            </a:r>
            <a:r>
              <a:rPr lang="en-US" altLang="en-US" sz="6000" dirty="0">
                <a:latin typeface="Times New Roman" panose="02020603050405020304" pitchFamily="18" charset="0"/>
                <a:cs typeface="Times New Roman" panose="02020603050405020304" pitchFamily="18" charset="0"/>
              </a:rPr>
              <a:t>a group of atoms which describe crystal structure.</a:t>
            </a:r>
          </a:p>
          <a:p>
            <a:pPr>
              <a:lnSpc>
                <a:spcPct val="100000"/>
              </a:lnSpc>
              <a:spcBef>
                <a:spcPct val="0"/>
              </a:spcBef>
              <a:buFontTx/>
              <a:buNone/>
            </a:pPr>
            <a:endParaRPr lang="en-US" altLang="en-US" sz="5400" dirty="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4">
            <a:extLst>
              <a:ext uri="{FF2B5EF4-FFF2-40B4-BE49-F238E27FC236}">
                <a16:creationId xmlns:a16="http://schemas.microsoft.com/office/drawing/2014/main" id="{6C581BF0-6F6E-4B39-A213-A5F30BF003E2}"/>
              </a:ext>
            </a:extLst>
          </p:cNvPr>
          <p:cNvSpPr txBox="1">
            <a:spLocks noChangeArrowheads="1"/>
          </p:cNvSpPr>
          <p:nvPr/>
        </p:nvSpPr>
        <p:spPr bwMode="auto">
          <a:xfrm>
            <a:off x="220663" y="1866900"/>
            <a:ext cx="122110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5400" b="1" dirty="0">
                <a:latin typeface="Times New Roman" panose="02020603050405020304" pitchFamily="18" charset="0"/>
                <a:cs typeface="Times New Roman" panose="02020603050405020304" pitchFamily="18" charset="0"/>
              </a:rPr>
              <a:t>d) lattice</a:t>
            </a:r>
            <a:r>
              <a:rPr lang="en-US" altLang="en-US" sz="5400" dirty="0">
                <a:latin typeface="Times New Roman" panose="02020603050405020304" pitchFamily="18" charset="0"/>
                <a:cs typeface="Times New Roman" panose="02020603050405020304" pitchFamily="18" charset="0"/>
              </a:rPr>
              <a:t> is a network or array composed of single motif which has been translated and repeated at fixed intervals throughout space.</a:t>
            </a:r>
            <a:endParaRPr lang="en-US" altLang="en-US" sz="4800" dirty="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7A2A7451-F711-41A3-A6EF-B8EFA02A11A6}"/>
              </a:ext>
            </a:extLst>
          </p:cNvPr>
          <p:cNvSpPr>
            <a:spLocks noChangeArrowheads="1"/>
          </p:cNvSpPr>
          <p:nvPr/>
        </p:nvSpPr>
        <p:spPr bwMode="auto">
          <a:xfrm>
            <a:off x="0" y="0"/>
            <a:ext cx="12192000" cy="6556375"/>
          </a:xfrm>
          <a:prstGeom prst="rect">
            <a:avLst/>
          </a:prstGeom>
          <a:noFill/>
          <a:ln>
            <a:noFill/>
          </a:ln>
          <a:effectLst/>
        </p:spPr>
        <p:txBody>
          <a:bodyPr anchor="ct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eaLnBrk="0" fontAlgn="base" hangingPunct="0">
              <a:spcBef>
                <a:spcPct val="0"/>
              </a:spcBef>
              <a:spcAft>
                <a:spcPct val="0"/>
              </a:spcAft>
              <a:defRPr>
                <a:solidFill>
                  <a:schemeClr val="tx1"/>
                </a:solidFill>
                <a:latin typeface="Calibri" panose="020F0502020204030204" pitchFamily="34" charset="0"/>
              </a:defRPr>
            </a:lvl6pPr>
            <a:lvl7pPr eaLnBrk="0" fontAlgn="base" hangingPunct="0">
              <a:spcBef>
                <a:spcPct val="0"/>
              </a:spcBef>
              <a:spcAft>
                <a:spcPct val="0"/>
              </a:spcAft>
              <a:defRPr>
                <a:solidFill>
                  <a:schemeClr val="tx1"/>
                </a:solidFill>
                <a:latin typeface="Calibri" panose="020F0502020204030204" pitchFamily="34" charset="0"/>
              </a:defRPr>
            </a:lvl7pPr>
            <a:lvl8pPr eaLnBrk="0" fontAlgn="base" hangingPunct="0">
              <a:spcBef>
                <a:spcPct val="0"/>
              </a:spcBef>
              <a:spcAft>
                <a:spcPct val="0"/>
              </a:spcAft>
              <a:defRPr>
                <a:solidFill>
                  <a:schemeClr val="tx1"/>
                </a:solidFill>
                <a:latin typeface="Calibri" panose="020F0502020204030204" pitchFamily="34" charset="0"/>
              </a:defRPr>
            </a:lvl8pPr>
            <a:lvl9pPr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n-US" sz="4800" b="1" i="1" dirty="0">
                <a:latin typeface="Times New Roman" panose="02020603050405020304" pitchFamily="18" charset="0"/>
                <a:ea typeface="Times New Roman" panose="02020603050405020304" pitchFamily="18" charset="0"/>
                <a:cs typeface="Times New Roman" panose="02020603050405020304" pitchFamily="18" charset="0"/>
              </a:rPr>
              <a:t>2- Crystal structure.</a:t>
            </a:r>
          </a:p>
          <a:p>
            <a:pPr>
              <a:defRPr/>
            </a:pPr>
            <a:endParaRPr lang="en-US" altLang="en-US" sz="4800" dirty="0">
              <a:ea typeface="Times New Roman" panose="02020603050405020304" pitchFamily="18" charset="0"/>
            </a:endParaRPr>
          </a:p>
          <a:p>
            <a:pPr marL="514350" indent="-514350">
              <a:buFont typeface="+mj-lt"/>
              <a:buAutoNum type="alphaLcParenR"/>
              <a:defRPr/>
            </a:pPr>
            <a:r>
              <a:rPr lang="en-US" altLang="en-US" sz="4800" b="1" dirty="0">
                <a:ea typeface="Times New Roman" panose="02020603050405020304" pitchFamily="18" charset="0"/>
              </a:rPr>
              <a:t>Edge (E):</a:t>
            </a:r>
            <a:r>
              <a:rPr lang="en-US" altLang="en-US" sz="4800" dirty="0">
                <a:ea typeface="Times New Roman" panose="02020603050405020304" pitchFamily="18" charset="0"/>
              </a:rPr>
              <a:t> an edge is formed by the intersection of any two adjacent faces.</a:t>
            </a:r>
          </a:p>
          <a:p>
            <a:pPr marL="514350" indent="-514350">
              <a:buFont typeface="+mj-lt"/>
              <a:buAutoNum type="alphaLcParenR"/>
              <a:defRPr/>
            </a:pPr>
            <a:r>
              <a:rPr lang="en-US" altLang="en-US" sz="4800" b="1" dirty="0">
                <a:ea typeface="Times New Roman" panose="02020603050405020304" pitchFamily="18" charset="0"/>
              </a:rPr>
              <a:t>Face (F):</a:t>
            </a:r>
            <a:r>
              <a:rPr lang="en-US" altLang="en-US" sz="4800" dirty="0">
                <a:ea typeface="Times New Roman" panose="02020603050405020304" pitchFamily="18" charset="0"/>
              </a:rPr>
              <a:t> crystals are bounded by a number of surfaces (usually flat) which we call faces.</a:t>
            </a:r>
          </a:p>
          <a:p>
            <a:pPr marL="514350" indent="-514350">
              <a:buFont typeface="+mj-lt"/>
              <a:buAutoNum type="alphaLcParenR"/>
              <a:defRPr/>
            </a:pPr>
            <a:r>
              <a:rPr lang="en-US" altLang="en-US" sz="4800" b="1" dirty="0">
                <a:ea typeface="Times New Roman" panose="02020603050405020304" pitchFamily="18" charset="0"/>
              </a:rPr>
              <a:t>Solid Angle (A):</a:t>
            </a:r>
            <a:r>
              <a:rPr lang="en-US" altLang="en-US" sz="4800" dirty="0">
                <a:ea typeface="Times New Roman" panose="02020603050405020304" pitchFamily="18" charset="0"/>
              </a:rPr>
              <a:t> a solid angle is formed by the intersection of three or more faces.</a:t>
            </a:r>
          </a:p>
          <a:p>
            <a:pPr>
              <a:defRPr/>
            </a:pPr>
            <a:endParaRPr lang="en-US" altLang="en-US" sz="36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a:extLst>
              <a:ext uri="{FF2B5EF4-FFF2-40B4-BE49-F238E27FC236}">
                <a16:creationId xmlns:a16="http://schemas.microsoft.com/office/drawing/2014/main" id="{B065B029-D999-4AB1-B407-93FB62B96429}"/>
              </a:ext>
            </a:extLst>
          </p:cNvPr>
          <p:cNvSpPr>
            <a:spLocks noChangeArrowheads="1"/>
          </p:cNvSpPr>
          <p:nvPr/>
        </p:nvSpPr>
        <p:spPr bwMode="auto">
          <a:xfrm>
            <a:off x="258618" y="373152"/>
            <a:ext cx="118133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Low">
              <a:lnSpc>
                <a:spcPct val="100000"/>
              </a:lnSpc>
              <a:spcBef>
                <a:spcPct val="0"/>
              </a:spcBef>
              <a:buFontTx/>
              <a:buNone/>
            </a:pPr>
            <a:r>
              <a:rPr lang="en-US" altLang="en-US" sz="4000" dirty="0">
                <a:latin typeface="Times New Roman" panose="02020603050405020304" pitchFamily="18" charset="0"/>
                <a:cs typeface="Arial" panose="020B0604020202020204" pitchFamily="34" charset="0"/>
              </a:rPr>
              <a:t>d) </a:t>
            </a:r>
            <a:r>
              <a:rPr lang="en-US" altLang="en-US" sz="4000" b="1" dirty="0">
                <a:latin typeface="Times New Roman" panose="02020603050405020304" pitchFamily="18" charset="0"/>
                <a:ea typeface="Times New Roman" panose="02020603050405020304" pitchFamily="18" charset="0"/>
                <a:cs typeface="Arial" panose="020B0604020202020204" pitchFamily="34" charset="0"/>
              </a:rPr>
              <a:t>Unit cell</a:t>
            </a:r>
            <a:r>
              <a:rPr lang="en-US" altLang="en-US" sz="4000" b="1" i="1" dirty="0">
                <a:latin typeface="Times New Roman" panose="02020603050405020304" pitchFamily="18" charset="0"/>
                <a:ea typeface="Times New Roman" panose="02020603050405020304" pitchFamily="18" charset="0"/>
                <a:cs typeface="Arial" panose="020B0604020202020204" pitchFamily="34" charset="0"/>
              </a:rPr>
              <a:t>:</a:t>
            </a:r>
            <a:r>
              <a:rPr lang="en-US" altLang="en-US" sz="4000" dirty="0">
                <a:ea typeface="Times New Roman" panose="02020603050405020304" pitchFamily="18" charset="0"/>
                <a:cs typeface="Arial" panose="020B0604020202020204" pitchFamily="34" charset="0"/>
              </a:rPr>
              <a:t> </a:t>
            </a:r>
            <a:r>
              <a:rPr lang="en-US" altLang="en-US" sz="4000" dirty="0">
                <a:latin typeface="Times New Roman" panose="02020603050405020304" pitchFamily="18" charset="0"/>
                <a:ea typeface="Times New Roman" panose="02020603050405020304" pitchFamily="18" charset="0"/>
                <a:cs typeface="Arial" panose="020B0604020202020204" pitchFamily="34" charset="0"/>
              </a:rPr>
              <a:t>of a lattice is the smallest unit which can be repeated in three dimensions in order to construct the lattice. In a crystal, the unit cell consists of a specific group of atoms which are bonded to one another in a set geometrical arrangement.</a:t>
            </a:r>
            <a:r>
              <a:rPr lang="en-US" altLang="en-US" sz="4000" dirty="0">
                <a:ea typeface="Times New Roman" panose="02020603050405020304" pitchFamily="18" charset="0"/>
                <a:cs typeface="Arial" panose="020B0604020202020204" pitchFamily="34" charset="0"/>
              </a:rPr>
              <a:t> </a:t>
            </a:r>
          </a:p>
          <a:p>
            <a:pPr algn="justLow">
              <a:lnSpc>
                <a:spcPct val="100000"/>
              </a:lnSpc>
              <a:spcBef>
                <a:spcPct val="0"/>
              </a:spcBef>
              <a:buFontTx/>
              <a:buNone/>
            </a:pPr>
            <a:endParaRPr lang="en-US" altLang="en-US" sz="3600" dirty="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 - Copy" id="{6DBA813D-6CC6-42EC-9A61-E9E30D1FA7B2}" vid="{2B04F88C-F8A3-41A0-961E-FE23C135EF18}"/>
    </a:ext>
  </a:extLst>
</a:theme>
</file>

<file path=docProps/app.xml><?xml version="1.0" encoding="utf-8"?>
<Properties xmlns="http://schemas.openxmlformats.org/officeDocument/2006/extended-properties" xmlns:vt="http://schemas.openxmlformats.org/officeDocument/2006/docPropsVTypes">
  <Template/>
  <TotalTime>1367</TotalTime>
  <Words>264</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Akbar</vt:lpstr>
      <vt:lpstr>Arial</vt:lpstr>
      <vt:lpstr>Calibri</vt:lpstr>
      <vt:lpstr>Calibri Light</vt:lpstr>
      <vt:lpstr>Goudy Old Style</vt:lpstr>
      <vt:lpstr>Hobo</vt:lpstr>
      <vt:lpstr>Matura MT Script Capitals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Nadr Idrees</dc:creator>
  <cp:lastModifiedBy>Source Tech Co</cp:lastModifiedBy>
  <cp:revision>96</cp:revision>
  <dcterms:created xsi:type="dcterms:W3CDTF">2021-01-31T18:28:51Z</dcterms:created>
  <dcterms:modified xsi:type="dcterms:W3CDTF">2023-05-22T15:34:50Z</dcterms:modified>
</cp:coreProperties>
</file>