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8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/>
              <a:t>الصوتيات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4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b="1" dirty="0"/>
              <a:t>أما الأصوات الأسنانية اللثوية السفلي، فهي الأصوات التي تشترك الأسنان السفلي واللثة السفلي في إنتاجها، وعددها ثلاثة أصوات، هي : السين والصاد والزاي.</a:t>
            </a:r>
            <a:endParaRPr lang="en-US" b="1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3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أ-الســين :</a:t>
            </a:r>
            <a:endParaRPr lang="en-US" dirty="0"/>
          </a:p>
          <a:p>
            <a:pPr algn="r" rtl="1"/>
            <a:r>
              <a:rPr lang="ar-EG" dirty="0"/>
              <a:t>	ينطق بالكيفية التالية :</a:t>
            </a:r>
            <a:endParaRPr lang="en-US" dirty="0"/>
          </a:p>
          <a:p>
            <a:pPr lvl="0" algn="r" rtl="1"/>
            <a:r>
              <a:rPr lang="ar-EG" dirty="0"/>
              <a:t>اتصال مقدمة اللسان بالأسنان السفلي واللثة السفلي، اتصالاً يسمح بمرور الهواء من الفم.</a:t>
            </a:r>
            <a:endParaRPr lang="en-US" dirty="0"/>
          </a:p>
          <a:p>
            <a:pPr lvl="0" algn="r" rtl="1"/>
            <a:r>
              <a:rPr lang="ar-EG" dirty="0"/>
              <a:t>ارتفاع الطبق ارتفاعاً يسد التجويف الإنفي، بحيث لا يسمح بمرور الهواء من التجويف الأنفي.</a:t>
            </a:r>
            <a:endParaRPr lang="en-US" dirty="0"/>
          </a:p>
          <a:p>
            <a:pPr lvl="0" algn="r" rtl="1"/>
            <a:r>
              <a:rPr lang="ar-EG" dirty="0"/>
              <a:t>عدم اهتزاز الأوتار الصوتية.</a:t>
            </a:r>
            <a:endParaRPr lang="en-US" dirty="0"/>
          </a:p>
          <a:p>
            <a:pPr lvl="0" algn="r" rtl="1"/>
            <a:r>
              <a:rPr lang="ar-EG" dirty="0"/>
              <a:t>عدم ارتفاع مؤخرة اللسان تجاه الطبق.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5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ب-الصــاد :</a:t>
            </a:r>
            <a:endParaRPr lang="en-US" dirty="0"/>
          </a:p>
          <a:p>
            <a:pPr algn="r" rtl="1"/>
            <a:r>
              <a:rPr lang="ar-EG" dirty="0"/>
              <a:t>	ينطق بالكيفية التالية :</a:t>
            </a:r>
            <a:endParaRPr lang="en-US" dirty="0"/>
          </a:p>
          <a:p>
            <a:pPr lvl="0" algn="r" rtl="1"/>
            <a:r>
              <a:rPr lang="ar-EG" dirty="0"/>
              <a:t>اتصال مقدمة اللسان بالأسنان السفلي واللثة السفلي، اتصالاً يسمح بمرور الهواء من الفم.</a:t>
            </a:r>
            <a:endParaRPr lang="en-US" dirty="0"/>
          </a:p>
          <a:p>
            <a:pPr lvl="0" algn="r" rtl="1"/>
            <a:r>
              <a:rPr lang="ar-EG" dirty="0"/>
              <a:t>ارتفاع الطبق ارتفاعاً يسد التجويف الأنفي، بحيث لا يسمح بمرور الهواء من التجويف الأنفي.</a:t>
            </a:r>
            <a:endParaRPr lang="en-US" dirty="0"/>
          </a:p>
          <a:p>
            <a:pPr lvl="0" algn="r" rtl="1"/>
            <a:r>
              <a:rPr lang="ar-EG" dirty="0"/>
              <a:t>عدم اهتزاز الأوتار الصوتية.</a:t>
            </a:r>
            <a:endParaRPr lang="en-US" dirty="0"/>
          </a:p>
          <a:p>
            <a:pPr lvl="0" algn="r" rtl="1"/>
            <a:r>
              <a:rPr lang="ar-EG" dirty="0"/>
              <a:t>عدم ارتفاع مؤخرة اللسان تجاه الطبق.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30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جـ-الـــزاي :</a:t>
            </a:r>
            <a:endParaRPr lang="en-US" dirty="0"/>
          </a:p>
          <a:p>
            <a:pPr algn="r" rtl="1"/>
            <a:r>
              <a:rPr lang="ar-EG" dirty="0"/>
              <a:t>	ينطق بالكيفية التالية :</a:t>
            </a:r>
            <a:endParaRPr lang="en-US" dirty="0"/>
          </a:p>
          <a:p>
            <a:pPr lvl="0" algn="r" rtl="1"/>
            <a:r>
              <a:rPr lang="ar-EG" dirty="0"/>
              <a:t>اتصال مقدمة اللسان بالأسنان السفلي واللثة السفلي، اتصالاً يسمح بمرور الهواء من الفم.</a:t>
            </a:r>
            <a:endParaRPr lang="en-US" dirty="0"/>
          </a:p>
          <a:p>
            <a:pPr lvl="0" algn="r" rtl="1"/>
            <a:r>
              <a:rPr lang="ar-EG" dirty="0"/>
              <a:t>ارتفاع الطبق ارتفاعاً يسد التجويف الأنفي، بحيث لا يسمح بمرور الهواء من التجويف الأنفي.</a:t>
            </a:r>
            <a:endParaRPr lang="en-US" dirty="0"/>
          </a:p>
          <a:p>
            <a:pPr lvl="0" algn="r" rtl="1"/>
            <a:r>
              <a:rPr lang="ar-EG" dirty="0"/>
              <a:t>عدم اهتزاز الأوتار الصوتية.</a:t>
            </a:r>
            <a:endParaRPr lang="en-US" dirty="0"/>
          </a:p>
          <a:p>
            <a:pPr lvl="0" algn="r" rtl="1"/>
            <a:r>
              <a:rPr lang="ar-EG" dirty="0"/>
              <a:t>عدم ارتفاع مؤخرة اللسان تجاه الطبق.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40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الصوتيات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M_SHERWAN</dc:creator>
  <cp:lastModifiedBy>HelpTech</cp:lastModifiedBy>
  <cp:revision>3</cp:revision>
  <dcterms:created xsi:type="dcterms:W3CDTF">2006-08-16T00:00:00Z</dcterms:created>
  <dcterms:modified xsi:type="dcterms:W3CDTF">2022-11-12T17:38:33Z</dcterms:modified>
</cp:coreProperties>
</file>