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12845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Plant </a:t>
            </a:r>
            <a:r>
              <a:rPr lang="en-US" b="1" dirty="0"/>
              <a:t>Water Relations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Diffusion</a:t>
            </a:r>
            <a:r>
              <a:rPr lang="en-US" b="1" dirty="0"/>
              <a:t>, Imbibition, Osmosis, Plasmolysis &amp; </a:t>
            </a:r>
            <a:r>
              <a:rPr lang="en-US" b="1" dirty="0" smtClean="0"/>
              <a:t>Colloidal</a:t>
            </a:r>
            <a:r>
              <a:rPr lang="en-US" dirty="0"/>
              <a:t> </a:t>
            </a:r>
            <a:r>
              <a:rPr lang="en-US" b="1" dirty="0" smtClean="0"/>
              <a:t>system </a:t>
            </a:r>
            <a:r>
              <a:rPr lang="en-US" b="1" dirty="0"/>
              <a:t>in Plants</a:t>
            </a:r>
            <a:endParaRPr lang="en-US" dirty="0"/>
          </a:p>
          <a:p>
            <a:endParaRPr lang="en-US" b="1" u="sng" dirty="0" smtClean="0"/>
          </a:p>
          <a:p>
            <a:r>
              <a:rPr lang="en-US" b="1" u="sng" dirty="0" smtClean="0"/>
              <a:t>Water </a:t>
            </a:r>
            <a:r>
              <a:rPr lang="en-US" b="1" u="sng" dirty="0"/>
              <a:t>is absolutely essential for all living organisms:</a:t>
            </a:r>
            <a:endParaRPr lang="en-US" dirty="0"/>
          </a:p>
          <a:p>
            <a:endParaRPr lang="en-US" b="1" u="sng" dirty="0" smtClean="0"/>
          </a:p>
          <a:p>
            <a:r>
              <a:rPr lang="en-US" b="1" u="sng" dirty="0" smtClean="0"/>
              <a:t>The </a:t>
            </a:r>
            <a:r>
              <a:rPr lang="en-US" b="1" u="sng" dirty="0"/>
              <a:t>evidence: </a:t>
            </a:r>
            <a:endParaRPr lang="en-US" dirty="0"/>
          </a:p>
          <a:p>
            <a:pPr lvl="0"/>
            <a:r>
              <a:rPr lang="en-US" dirty="0"/>
              <a:t>Most organisms are comprised of at least 70% or more water. Some plants, like a head of lettuce, are made up of nearly 95% water;</a:t>
            </a:r>
          </a:p>
          <a:p>
            <a:pPr lvl="0"/>
            <a:r>
              <a:rPr lang="en-US" dirty="0"/>
              <a:t>When organisms go dormant, they lose most of their water. For example, seeds and buds are typically less than 10% water, as are desiccated rotifers, nematodes and yeast cells;</a:t>
            </a:r>
          </a:p>
          <a:p>
            <a:pPr lvl="0"/>
            <a:r>
              <a:rPr lang="en-US" dirty="0"/>
              <a:t>Earth is the water planet (that's why astronomers get so excited about finding water in space).</a:t>
            </a:r>
          </a:p>
          <a:p>
            <a:pPr lvl="0"/>
            <a:r>
              <a:rPr lang="en-US" dirty="0"/>
              <a:t>Water is the limiting resource for crop productivity in most agricultural systems (</a:t>
            </a:r>
            <a:r>
              <a:rPr lang="en-US" i="1" dirty="0"/>
              <a:t>see text for supporting data</a:t>
            </a:r>
            <a:r>
              <a:rPr lang="en-US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2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98475"/>
            <a:ext cx="7620000" cy="586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58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132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Haitham</dc:creator>
  <cp:lastModifiedBy>High Tech</cp:lastModifiedBy>
  <cp:revision>2</cp:revision>
  <dcterms:created xsi:type="dcterms:W3CDTF">2006-08-16T00:00:00Z</dcterms:created>
  <dcterms:modified xsi:type="dcterms:W3CDTF">2024-05-27T21:56:17Z</dcterms:modified>
</cp:coreProperties>
</file>