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179565" y="9819751"/>
            <a:ext cx="3448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Relationship Id="rId3" Type="http://schemas.openxmlformats.org/officeDocument/2006/relationships/image" Target="../media/image2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51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2.png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52829"/>
            <a:ext cx="5422900" cy="1861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445">
              <a:lnSpc>
                <a:spcPts val="212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Chapter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algn="ctr" marL="3175">
              <a:lnSpc>
                <a:spcPts val="2120"/>
              </a:lnSpc>
            </a:pPr>
            <a:r>
              <a:rPr dirty="0" sz="1800" spc="-5" b="1">
                <a:latin typeface="Times New Roman"/>
                <a:cs typeface="Times New Roman"/>
              </a:rPr>
              <a:t>Solving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Linear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System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Equations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3.1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33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chapter,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deal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5">
                <a:latin typeface="Times New Roman"/>
                <a:cs typeface="Times New Roman"/>
              </a:rPr>
              <a:t>forms: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75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9703" y="3165961"/>
          <a:ext cx="1534795" cy="1824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534"/>
                <a:gridCol w="565150"/>
                <a:gridCol w="498475"/>
              </a:tblGrid>
              <a:tr h="1028567">
                <a:tc>
                  <a:txBody>
                    <a:bodyPr/>
                    <a:lstStyle/>
                    <a:p>
                      <a:pPr algn="ctr" marR="476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baseline="13888" sz="2100" spc="-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baseline="13888" sz="2100" spc="-6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1910" marR="90170">
                        <a:lnSpc>
                          <a:spcPct val="124600"/>
                        </a:lnSpc>
                      </a:pPr>
                      <a:r>
                        <a:rPr dirty="0" baseline="13888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spc="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13888" sz="2100" spc="-16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  </a:t>
                      </a:r>
                      <a:r>
                        <a:rPr dirty="0" baseline="13888" sz="2100" spc="-3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13888" sz="2100" spc="-157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419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baseline="13888" sz="2100" spc="-142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9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7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4139" marR="100965">
                        <a:lnSpc>
                          <a:spcPct val="124600"/>
                        </a:lnSpc>
                      </a:pPr>
                      <a:r>
                        <a:rPr dirty="0" baseline="13888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22</a:t>
                      </a:r>
                      <a:r>
                        <a:rPr dirty="0" sz="9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7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dirty="0" baseline="13888" sz="2100" spc="-3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dirty="0" sz="9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596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baseline="13888" sz="2100" spc="-142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z="90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44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6680" marR="38735">
                        <a:lnSpc>
                          <a:spcPct val="124600"/>
                        </a:lnSpc>
                      </a:pPr>
                      <a:r>
                        <a:rPr dirty="0" baseline="13888" sz="2100" spc="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dirty="0" sz="90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52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  </a:t>
                      </a:r>
                      <a:r>
                        <a:rPr dirty="0" baseline="13888" sz="2100" spc="-44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33</a:t>
                      </a:r>
                      <a:r>
                        <a:rPr dirty="0" sz="9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52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723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/>
                </a:tc>
              </a:tr>
              <a:tr h="265946"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</a:tr>
              <a:tr h="265949"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/>
                </a:tc>
              </a:tr>
              <a:tr h="263272">
                <a:tc>
                  <a:txBody>
                    <a:bodyPr/>
                    <a:lstStyle/>
                    <a:p>
                      <a:pPr algn="ctr" marR="48260">
                        <a:lnSpc>
                          <a:spcPts val="1495"/>
                        </a:lnSpc>
                        <a:spcBef>
                          <a:spcPts val="480"/>
                        </a:spcBef>
                      </a:pPr>
                      <a:r>
                        <a:rPr dirty="0" baseline="13888" sz="2100" spc="-3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spc="-2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00" spc="-2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13888" sz="2100" spc="-37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 spc="-25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  <a:spcBef>
                          <a:spcPts val="480"/>
                        </a:spcBef>
                      </a:pPr>
                      <a:r>
                        <a:rPr dirty="0" baseline="13888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spc="7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/>
                </a:tc>
                <a:tc>
                  <a:txBody>
                    <a:bodyPr/>
                    <a:lstStyle/>
                    <a:p>
                      <a:pPr algn="ctr" marL="59690">
                        <a:lnSpc>
                          <a:spcPts val="1495"/>
                        </a:lnSpc>
                        <a:spcBef>
                          <a:spcPts val="480"/>
                        </a:spcBef>
                      </a:pPr>
                      <a:r>
                        <a:rPr dirty="0" baseline="13888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spc="4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888" sz="2100" spc="-52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218332" y="4197763"/>
            <a:ext cx="2971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1625" y="3080423"/>
            <a:ext cx="1362075" cy="188722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09"/>
              </a:spcBef>
              <a:tabLst>
                <a:tab pos="573405" algn="l"/>
              </a:tabLst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0" i="1">
                <a:latin typeface="Times New Roman"/>
                <a:cs typeface="Times New Roman"/>
              </a:rPr>
              <a:t>a</a:t>
            </a:r>
            <a:r>
              <a:rPr dirty="0" baseline="-21604" sz="1350" spc="-22">
                <a:latin typeface="Times New Roman"/>
                <a:cs typeface="Times New Roman"/>
              </a:rPr>
              <a:t>1</a:t>
            </a:r>
            <a:r>
              <a:rPr dirty="0" baseline="-21604" sz="1350" spc="165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70" i="1">
                <a:latin typeface="Times New Roman"/>
                <a:cs typeface="Times New Roman"/>
              </a:rPr>
              <a:t>b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415"/>
              </a:spcBef>
              <a:tabLst>
                <a:tab pos="552450" algn="l"/>
              </a:tabLst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-21604" sz="1350" spc="82">
                <a:latin typeface="Times New Roman"/>
                <a:cs typeface="Times New Roman"/>
              </a:rPr>
              <a:t>2</a:t>
            </a:r>
            <a:r>
              <a:rPr dirty="0" baseline="-21604" sz="1350" spc="165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70" i="1">
                <a:latin typeface="Times New Roman"/>
                <a:cs typeface="Times New Roman"/>
              </a:rPr>
              <a:t>b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415"/>
              </a:spcBef>
              <a:tabLst>
                <a:tab pos="560070" algn="l"/>
              </a:tabLst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 spc="172" i="1">
                <a:latin typeface="Times New Roman"/>
                <a:cs typeface="Times New Roman"/>
              </a:rPr>
              <a:t>n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00" i="1">
                <a:latin typeface="Times New Roman"/>
                <a:cs typeface="Times New Roman"/>
              </a:rPr>
              <a:t>b</a:t>
            </a:r>
            <a:r>
              <a:rPr dirty="0" baseline="-21604" sz="1350" spc="-7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  <a:p>
            <a:pPr marL="880744">
              <a:lnSpc>
                <a:spcPct val="100000"/>
              </a:lnSpc>
              <a:spcBef>
                <a:spcPts val="414"/>
              </a:spcBef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0110">
              <a:lnSpc>
                <a:spcPct val="100000"/>
              </a:lnSpc>
              <a:spcBef>
                <a:spcPts val="414"/>
              </a:spcBef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0744">
              <a:lnSpc>
                <a:spcPct val="100000"/>
              </a:lnSpc>
              <a:spcBef>
                <a:spcPts val="409"/>
              </a:spcBef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415"/>
              </a:spcBef>
              <a:tabLst>
                <a:tab pos="509270" algn="l"/>
              </a:tabLst>
            </a:pP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-21604" sz="1350" spc="-7" i="1">
                <a:latin typeface="Times New Roman"/>
                <a:cs typeface="Times New Roman"/>
              </a:rPr>
              <a:t>m</a:t>
            </a:r>
            <a:r>
              <a:rPr dirty="0" baseline="-21604" sz="1350" spc="179" i="1">
                <a:latin typeface="Times New Roman"/>
                <a:cs typeface="Times New Roman"/>
              </a:rPr>
              <a:t>n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75" i="1">
                <a:latin typeface="Times New Roman"/>
                <a:cs typeface="Times New Roman"/>
              </a:rPr>
              <a:t>b</a:t>
            </a:r>
            <a:r>
              <a:rPr dirty="0" baseline="-21604" sz="1350" spc="-7" i="1">
                <a:latin typeface="Times New Roman"/>
                <a:cs typeface="Times New Roman"/>
              </a:rPr>
              <a:t>m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6073" y="3932046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2720" y="5233796"/>
            <a:ext cx="5481955" cy="4252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</a:t>
            </a:r>
            <a:r>
              <a:rPr dirty="0" sz="1400" spc="-5">
                <a:latin typeface="Cambria Math"/>
                <a:cs typeface="Cambria Math"/>
              </a:rPr>
              <a:t>ﬃ</a:t>
            </a:r>
            <a:r>
              <a:rPr dirty="0" sz="1400" spc="-5">
                <a:latin typeface="Times New Roman"/>
                <a:cs typeface="Times New Roman"/>
              </a:rPr>
              <a:t>cient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2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row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denoted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a</a:t>
            </a:r>
            <a:r>
              <a:rPr dirty="0" baseline="-22875" sz="1275" spc="67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j  </a:t>
            </a:r>
            <a:r>
              <a:rPr dirty="0" baseline="-22875" sz="1275" spc="3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 indent="17145">
              <a:lnSpc>
                <a:spcPct val="161400"/>
              </a:lnSpc>
              <a:spcBef>
                <a:spcPts val="215"/>
              </a:spcBef>
            </a:pPr>
            <a:r>
              <a:rPr dirty="0" sz="1350" spc="15" i="1">
                <a:latin typeface="Times New Roman"/>
                <a:cs typeface="Times New Roman"/>
              </a:rPr>
              <a:t>i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-50">
                <a:latin typeface="Times New Roman"/>
                <a:cs typeface="Times New Roman"/>
              </a:rPr>
              <a:t>1,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2,3,...,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m</a:t>
            </a:r>
            <a:r>
              <a:rPr dirty="0" sz="1350" spc="2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j</a:t>
            </a:r>
            <a:r>
              <a:rPr dirty="0" sz="1350" spc="15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-50">
                <a:latin typeface="Times New Roman"/>
                <a:cs typeface="Times New Roman"/>
              </a:rPr>
              <a:t>1,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2,3,...,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n</a:t>
            </a:r>
            <a:r>
              <a:rPr dirty="0" sz="1350" spc="-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assumed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known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quantities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right-hand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350" spc="-40" i="1">
                <a:latin typeface="Times New Roman"/>
                <a:cs typeface="Times New Roman"/>
              </a:rPr>
              <a:t>b</a:t>
            </a:r>
            <a:r>
              <a:rPr dirty="0" baseline="-22875" sz="1275" spc="-60" i="1">
                <a:latin typeface="Times New Roman"/>
                <a:cs typeface="Times New Roman"/>
              </a:rPr>
              <a:t>i</a:t>
            </a:r>
            <a:r>
              <a:rPr dirty="0" baseline="-22875" sz="1275" spc="322" i="1">
                <a:latin typeface="Times New Roman"/>
                <a:cs typeface="Times New Roman"/>
              </a:rPr>
              <a:t> </a:t>
            </a:r>
            <a:r>
              <a:rPr dirty="0" baseline="-22875" sz="1275" spc="3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i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-50">
                <a:latin typeface="Times New Roman"/>
                <a:cs typeface="Times New Roman"/>
              </a:rPr>
              <a:t>1, </a:t>
            </a:r>
            <a:r>
              <a:rPr dirty="0" sz="1350" spc="20">
                <a:latin typeface="Times New Roman"/>
                <a:cs typeface="Times New Roman"/>
              </a:rPr>
              <a:t>2,3,..., </a:t>
            </a:r>
            <a:r>
              <a:rPr dirty="0" sz="1350" spc="50" i="1">
                <a:latin typeface="Times New Roman"/>
                <a:cs typeface="Times New Roman"/>
              </a:rPr>
              <a:t>m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also assumed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known. The problem is to solve for, if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possible,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unknowns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350" spc="-40" i="1">
                <a:latin typeface="Times New Roman"/>
                <a:cs typeface="Times New Roman"/>
              </a:rPr>
              <a:t>x</a:t>
            </a:r>
            <a:r>
              <a:rPr dirty="0" baseline="-22875" sz="1275" spc="-60">
                <a:latin typeface="Times New Roman"/>
                <a:cs typeface="Times New Roman"/>
              </a:rPr>
              <a:t>1</a:t>
            </a:r>
            <a:r>
              <a:rPr dirty="0" baseline="-22875" sz="1275" spc="-7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,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2</a:t>
            </a:r>
            <a:r>
              <a:rPr dirty="0" baseline="-22875" sz="1275" spc="37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,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3</a:t>
            </a:r>
            <a:r>
              <a:rPr dirty="0" baseline="-22875" sz="1275" spc="-187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,...,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n</a:t>
            </a:r>
            <a:r>
              <a:rPr dirty="0" baseline="-22875" sz="1275" spc="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represents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41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endParaRPr sz="1400">
              <a:latin typeface="Times New Roman"/>
              <a:cs typeface="Times New Roman"/>
            </a:endParaRPr>
          </a:p>
          <a:p>
            <a:pPr algn="just" marL="38100" marR="34925">
              <a:lnSpc>
                <a:spcPct val="143700"/>
              </a:lnSpc>
              <a:spcBef>
                <a:spcPts val="295"/>
              </a:spcBef>
            </a:pP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which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</a:t>
            </a:r>
            <a:r>
              <a:rPr dirty="0" sz="1400">
                <a:latin typeface="Times New Roman"/>
                <a:cs typeface="Times New Roman"/>
              </a:rPr>
              <a:t> 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determined.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>
                <a:latin typeface="Times New Roman"/>
                <a:cs typeface="Times New Roman"/>
              </a:rPr>
              <a:t> 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referred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as an </a:t>
            </a:r>
            <a:r>
              <a:rPr dirty="0" sz="1400" spc="110" i="1">
                <a:latin typeface="Times New Roman"/>
                <a:cs typeface="Times New Roman"/>
              </a:rPr>
              <a:t>m</a:t>
            </a:r>
            <a:r>
              <a:rPr dirty="0" sz="1400" spc="110">
                <a:latin typeface="Symbol"/>
                <a:cs typeface="Symbol"/>
              </a:rPr>
              <a:t>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(read </a:t>
            </a:r>
            <a:r>
              <a:rPr dirty="0" sz="1400" i="1">
                <a:latin typeface="Times New Roman"/>
                <a:cs typeface="Times New Roman"/>
              </a:rPr>
              <a:t>m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linear system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equations since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has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unknowns, 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necessarily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(3.1)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sequence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baseline="2057" sz="2025" spc="-67" i="1">
                <a:latin typeface="Times New Roman"/>
                <a:cs typeface="Times New Roman"/>
              </a:rPr>
              <a:t>s</a:t>
            </a:r>
            <a:r>
              <a:rPr dirty="0" baseline="-22875" sz="1275" spc="-67">
                <a:latin typeface="Times New Roman"/>
                <a:cs typeface="Times New Roman"/>
              </a:rPr>
              <a:t>1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s</a:t>
            </a:r>
            <a:r>
              <a:rPr dirty="0" baseline="-22875" sz="1275" spc="7">
                <a:latin typeface="Times New Roman"/>
                <a:cs typeface="Times New Roman"/>
              </a:rPr>
              <a:t>2</a:t>
            </a:r>
            <a:r>
              <a:rPr dirty="0" baseline="-22875" sz="1275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,…,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s</a:t>
            </a:r>
            <a:r>
              <a:rPr dirty="0" baseline="-22875" sz="1275" spc="7" i="1">
                <a:latin typeface="Times New Roman"/>
                <a:cs typeface="Times New Roman"/>
              </a:rPr>
              <a:t>n</a:t>
            </a:r>
            <a:r>
              <a:rPr dirty="0" baseline="-22875" sz="1275" spc="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1030"/>
              </a:spcBef>
            </a:pP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property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each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(3.1)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satisfied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baseline="2057" sz="2025" spc="-60" i="1">
                <a:latin typeface="Times New Roman"/>
                <a:cs typeface="Times New Roman"/>
              </a:rPr>
              <a:t>x</a:t>
            </a:r>
            <a:r>
              <a:rPr dirty="0" baseline="-22875" sz="1275" spc="-60">
                <a:latin typeface="Times New Roman"/>
                <a:cs typeface="Times New Roman"/>
              </a:rPr>
              <a:t>1</a:t>
            </a:r>
            <a:r>
              <a:rPr dirty="0" baseline="-22875" sz="1275" spc="232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Symbol"/>
                <a:cs typeface="Symbol"/>
              </a:rPr>
              <a:t></a:t>
            </a:r>
            <a:r>
              <a:rPr dirty="0" baseline="2057" sz="2025" spc="22">
                <a:latin typeface="Times New Roman"/>
                <a:cs typeface="Times New Roman"/>
              </a:rPr>
              <a:t> </a:t>
            </a:r>
            <a:r>
              <a:rPr dirty="0" baseline="2057" sz="2025" spc="-52" i="1">
                <a:latin typeface="Times New Roman"/>
                <a:cs typeface="Times New Roman"/>
              </a:rPr>
              <a:t>s</a:t>
            </a:r>
            <a:r>
              <a:rPr dirty="0" baseline="-22875" sz="1275" spc="-52">
                <a:latin typeface="Times New Roman"/>
                <a:cs typeface="Times New Roman"/>
              </a:rPr>
              <a:t>1</a:t>
            </a:r>
            <a:r>
              <a:rPr dirty="0" baseline="-22875" sz="1275" spc="-8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69215">
              <a:lnSpc>
                <a:spcPct val="100000"/>
              </a:lnSpc>
              <a:spcBef>
                <a:spcPts val="1055"/>
              </a:spcBef>
            </a:pP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3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s</a:t>
            </a:r>
            <a:r>
              <a:rPr dirty="0" baseline="-21604" sz="1350" spc="30">
                <a:latin typeface="Times New Roman"/>
                <a:cs typeface="Times New Roman"/>
              </a:rPr>
              <a:t>2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,…,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 spc="22" i="1">
                <a:latin typeface="Times New Roman"/>
                <a:cs typeface="Times New Roman"/>
              </a:rPr>
              <a:t>n</a:t>
            </a:r>
            <a:r>
              <a:rPr dirty="0" baseline="-19607" sz="1275" i="1">
                <a:latin typeface="Times New Roman"/>
                <a:cs typeface="Times New Roman"/>
              </a:rPr>
              <a:t> </a:t>
            </a:r>
            <a:r>
              <a:rPr dirty="0" baseline="-19607" sz="1275" spc="15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7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s</a:t>
            </a:r>
            <a:r>
              <a:rPr dirty="0" baseline="-19607" sz="1275" spc="22" i="1">
                <a:latin typeface="Times New Roman"/>
                <a:cs typeface="Times New Roman"/>
              </a:rPr>
              <a:t>n</a:t>
            </a:r>
            <a:r>
              <a:rPr dirty="0" baseline="-19607" sz="1275" spc="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ut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 marR="30480" indent="456565">
              <a:lnSpc>
                <a:spcPct val="145600"/>
              </a:lnSpc>
              <a:spcBef>
                <a:spcPts val="245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(3.1)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said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inconsistent</a:t>
            </a:r>
            <a:r>
              <a:rPr dirty="0" sz="1400" spc="-5">
                <a:latin typeface="Times New Roman"/>
                <a:cs typeface="Times New Roman"/>
              </a:rPr>
              <a:t>;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consistent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baseline="2057" sz="2025" spc="-104" i="1">
                <a:latin typeface="Times New Roman"/>
                <a:cs typeface="Times New Roman"/>
              </a:rPr>
              <a:t>b</a:t>
            </a:r>
            <a:r>
              <a:rPr dirty="0" baseline="-19607" sz="1275" spc="-104">
                <a:latin typeface="Times New Roman"/>
                <a:cs typeface="Times New Roman"/>
              </a:rPr>
              <a:t>1</a:t>
            </a:r>
            <a:r>
              <a:rPr dirty="0" baseline="-19607" sz="1275" spc="52">
                <a:latin typeface="Times New Roman"/>
                <a:cs typeface="Times New Roman"/>
              </a:rPr>
              <a:t> </a:t>
            </a:r>
            <a:r>
              <a:rPr dirty="0" baseline="2057" sz="2025" spc="-15">
                <a:latin typeface="Symbol"/>
                <a:cs typeface="Symbol"/>
              </a:rPr>
              <a:t></a:t>
            </a:r>
            <a:r>
              <a:rPr dirty="0" baseline="2057" sz="2025" spc="-30">
                <a:latin typeface="Times New Roman"/>
                <a:cs typeface="Times New Roman"/>
              </a:rPr>
              <a:t> </a:t>
            </a:r>
            <a:r>
              <a:rPr dirty="0" baseline="2057" sz="2025" spc="-37" i="1">
                <a:latin typeface="Times New Roman"/>
                <a:cs typeface="Times New Roman"/>
              </a:rPr>
              <a:t>b</a:t>
            </a:r>
            <a:r>
              <a:rPr dirty="0" baseline="-19607" sz="1275" spc="-37">
                <a:latin typeface="Times New Roman"/>
                <a:cs typeface="Times New Roman"/>
              </a:rPr>
              <a:t>2</a:t>
            </a:r>
            <a:r>
              <a:rPr dirty="0" baseline="-19607" sz="1275" spc="3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15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…=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baseline="-21604" sz="1350" spc="22" i="1">
                <a:latin typeface="Times New Roman"/>
                <a:cs typeface="Times New Roman"/>
              </a:rPr>
              <a:t>n</a:t>
            </a:r>
            <a:r>
              <a:rPr dirty="0" baseline="-21604" sz="1350" spc="27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0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(3.1)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6224" y="1254758"/>
            <a:ext cx="23812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15">
                <a:latin typeface="Symbol"/>
                <a:cs typeface="Symbol"/>
              </a:rPr>
              <a:t></a:t>
            </a:r>
            <a:r>
              <a:rPr dirty="0" baseline="-25793" sz="2100" spc="22">
                <a:latin typeface="Times New Roman"/>
                <a:cs typeface="Times New Roman"/>
              </a:rPr>
              <a:t>0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1624" y="1015660"/>
            <a:ext cx="541020" cy="5588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382270" algn="l"/>
              </a:tabLst>
            </a:pPr>
            <a:r>
              <a:rPr dirty="0" baseline="-3968" sz="2100" spc="30">
                <a:latin typeface="Symbol"/>
                <a:cs typeface="Symbol"/>
              </a:rPr>
              <a:t></a:t>
            </a:r>
            <a:r>
              <a:rPr dirty="0" sz="1400" spc="20">
                <a:latin typeface="Times New Roman"/>
                <a:cs typeface="Times New Roman"/>
              </a:rPr>
              <a:t>3	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415"/>
              </a:spcBef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65620" y="1382165"/>
            <a:ext cx="22415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15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13888" sz="2100" spc="-22">
                <a:latin typeface="Symbol"/>
                <a:cs typeface="Symbol"/>
              </a:rPr>
              <a:t>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9884" y="1083334"/>
            <a:ext cx="9931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19455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3</a:t>
            </a:r>
            <a:r>
              <a:rPr dirty="0" sz="1400">
                <a:latin typeface="Symbol"/>
                <a:cs typeface="Symbol"/>
              </a:rPr>
              <a:t>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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baseline="3968" sz="2100" spc="-97" i="1">
                <a:latin typeface="Times New Roman"/>
                <a:cs typeface="Times New Roman"/>
              </a:rPr>
              <a:t>x</a:t>
            </a:r>
            <a:r>
              <a:rPr dirty="0" baseline="-15432" sz="1350" spc="-97">
                <a:latin typeface="Times New Roman"/>
                <a:cs typeface="Times New Roman"/>
              </a:rPr>
              <a:t>1</a:t>
            </a:r>
            <a:r>
              <a:rPr dirty="0" baseline="-15432" sz="1350" spc="-7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</a:t>
            </a:r>
            <a:r>
              <a:rPr dirty="0" sz="1400" spc="-15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Symbol"/>
                <a:cs typeface="Symbol"/>
              </a:rPr>
              <a:t></a:t>
            </a:r>
            <a:r>
              <a:rPr dirty="0" baseline="3968" sz="2100" spc="30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8124" y="1426496"/>
            <a:ext cx="1707514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>
              <a:lnSpc>
                <a:spcPts val="1535"/>
              </a:lnSpc>
              <a:spcBef>
                <a:spcPts val="95"/>
              </a:spcBef>
              <a:tabLst>
                <a:tab pos="830580" algn="l"/>
                <a:tab pos="142113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</a:t>
            </a:r>
            <a:r>
              <a:rPr dirty="0" sz="1400" spc="-15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76200">
              <a:lnSpc>
                <a:spcPts val="1535"/>
              </a:lnSpc>
              <a:tabLst>
                <a:tab pos="445770" algn="l"/>
                <a:tab pos="736600" algn="l"/>
                <a:tab pos="1421130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 spc="-5">
                <a:latin typeface="Times New Roman"/>
                <a:cs typeface="Times New Roman"/>
              </a:rPr>
              <a:t>0	</a:t>
            </a:r>
            <a:r>
              <a:rPr dirty="0" sz="1400" spc="-170">
                <a:latin typeface="Times New Roman"/>
                <a:cs typeface="Times New Roman"/>
              </a:rPr>
              <a:t>8</a:t>
            </a:r>
            <a:r>
              <a:rPr dirty="0" baseline="1984" sz="2100" spc="-254">
                <a:latin typeface="Symbol"/>
                <a:cs typeface="Symbol"/>
              </a:rPr>
              <a:t></a:t>
            </a:r>
            <a:r>
              <a:rPr dirty="0" baseline="-13888" sz="2100" spc="-254">
                <a:latin typeface="Symbol"/>
                <a:cs typeface="Symbol"/>
              </a:rPr>
              <a:t></a:t>
            </a:r>
            <a:r>
              <a:rPr dirty="0" baseline="-13888" sz="2100" spc="112">
                <a:latin typeface="Times New Roman"/>
                <a:cs typeface="Times New Roman"/>
              </a:rPr>
              <a:t> </a:t>
            </a:r>
            <a:r>
              <a:rPr dirty="0" baseline="1984" sz="2100" spc="-419">
                <a:latin typeface="Symbol"/>
                <a:cs typeface="Symbol"/>
              </a:rPr>
              <a:t></a:t>
            </a:r>
            <a:r>
              <a:rPr dirty="0" baseline="-13888" sz="2100" spc="-419">
                <a:latin typeface="Symbol"/>
                <a:cs typeface="Symbol"/>
              </a:rPr>
              <a:t></a:t>
            </a:r>
            <a:r>
              <a:rPr dirty="0" baseline="-13888" sz="2100" spc="-27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-44">
                <a:latin typeface="Times New Roman"/>
                <a:cs typeface="Times New Roman"/>
              </a:rPr>
              <a:t>3</a:t>
            </a:r>
            <a:r>
              <a:rPr dirty="0" baseline="-21604" sz="1350" spc="-30">
                <a:latin typeface="Times New Roman"/>
                <a:cs typeface="Times New Roman"/>
              </a:rPr>
              <a:t> </a:t>
            </a:r>
            <a:r>
              <a:rPr dirty="0" baseline="1984" sz="2100" spc="-419">
                <a:latin typeface="Symbol"/>
                <a:cs typeface="Symbol"/>
              </a:rPr>
              <a:t></a:t>
            </a:r>
            <a:r>
              <a:rPr dirty="0" baseline="-13888" sz="2100" spc="-419">
                <a:latin typeface="Symbol"/>
                <a:cs typeface="Symbol"/>
              </a:rPr>
              <a:t></a:t>
            </a:r>
            <a:r>
              <a:rPr dirty="0" baseline="-13888" sz="2100" spc="-419">
                <a:latin typeface="Times New Roman"/>
                <a:cs typeface="Times New Roman"/>
              </a:rPr>
              <a:t>	</a:t>
            </a:r>
            <a:r>
              <a:rPr dirty="0" baseline="1984" sz="2100" spc="-307">
                <a:latin typeface="Symbol"/>
                <a:cs typeface="Symbol"/>
              </a:rPr>
              <a:t></a:t>
            </a:r>
            <a:r>
              <a:rPr dirty="0" baseline="-13888" sz="2100" spc="-307">
                <a:latin typeface="Symbol"/>
                <a:cs typeface="Symbol"/>
              </a:rPr>
              <a:t></a:t>
            </a:r>
            <a:r>
              <a:rPr dirty="0" sz="1400" spc="-204">
                <a:latin typeface="Times New Roman"/>
                <a:cs typeface="Times New Roman"/>
              </a:rPr>
              <a:t>5</a:t>
            </a:r>
            <a:r>
              <a:rPr dirty="0" baseline="1984" sz="2100" spc="-307">
                <a:latin typeface="Symbol"/>
                <a:cs typeface="Symbol"/>
              </a:rPr>
              <a:t></a:t>
            </a:r>
            <a:r>
              <a:rPr dirty="0" baseline="-13888" sz="2100" spc="-30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0067" y="1253838"/>
            <a:ext cx="1069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1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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-25793" sz="2100" spc="-22" i="1">
                <a:latin typeface="Times New Roman"/>
                <a:cs typeface="Times New Roman"/>
              </a:rPr>
              <a:t>x</a:t>
            </a:r>
            <a:r>
              <a:rPr dirty="0" baseline="-25793" sz="2100" i="1">
                <a:latin typeface="Times New Roman"/>
                <a:cs typeface="Times New Roman"/>
              </a:rPr>
              <a:t> </a:t>
            </a:r>
            <a:r>
              <a:rPr dirty="0" baseline="-25793" sz="2100" spc="-82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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=</a:t>
            </a:r>
            <a:r>
              <a:rPr dirty="0" baseline="-25793" sz="2100" spc="-2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</a:t>
            </a:r>
            <a:r>
              <a:rPr dirty="0" baseline="-25793" sz="2100" spc="82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Symbol"/>
                <a:cs typeface="Symbol"/>
              </a:rPr>
              <a:t>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.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389" y="221693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796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08616" y="2181088"/>
            <a:ext cx="81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9674" y="2209723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07837" y="221693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133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643212" y="2181088"/>
            <a:ext cx="81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0020" y="2070861"/>
            <a:ext cx="3663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916555" algn="l"/>
                <a:tab pos="3547745" algn="l"/>
              </a:tabLst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back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substitution,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	</a:t>
            </a:r>
            <a:r>
              <a:rPr dirty="0" sz="1350" spc="10" i="1">
                <a:latin typeface="Times New Roman"/>
                <a:cs typeface="Times New Roman"/>
              </a:rPr>
              <a:t>x </a:t>
            </a:r>
            <a:r>
              <a:rPr dirty="0" sz="1350" spc="13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baseline="34979" sz="2025" spc="22">
                <a:latin typeface="Times New Roman"/>
                <a:cs typeface="Times New Roman"/>
              </a:rPr>
              <a:t>5</a:t>
            </a:r>
            <a:r>
              <a:rPr dirty="0" baseline="34979" sz="2025" spc="-217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,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9444" y="1961800"/>
            <a:ext cx="31242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34979" sz="2025" spc="15">
                <a:latin typeface="Symbol"/>
                <a:cs typeface="Symbol"/>
              </a:rPr>
              <a:t></a:t>
            </a:r>
            <a:r>
              <a:rPr dirty="0" baseline="-34979" sz="2025" spc="3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7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03364" y="2209723"/>
            <a:ext cx="11303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47604" y="2216930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69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578497" y="2181088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38933" y="2209723"/>
            <a:ext cx="11430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02097" y="2070861"/>
            <a:ext cx="1421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24180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325">
                <a:latin typeface="Symbol"/>
                <a:cs typeface="Symbol"/>
              </a:rPr>
              <a:t>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5</a:t>
            </a:r>
            <a:r>
              <a:rPr dirty="0" baseline="34979" sz="2025" spc="-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31155" y="2942868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 h="0">
                <a:moveTo>
                  <a:pt x="0" y="0"/>
                </a:moveTo>
                <a:lnTo>
                  <a:pt x="93857" y="0"/>
                </a:lnTo>
              </a:path>
            </a:pathLst>
          </a:custGeom>
          <a:ln w="86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40909" y="2544468"/>
            <a:ext cx="3581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5</a:t>
            </a:r>
            <a:r>
              <a:rPr dirty="0" baseline="3968" sz="210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95858" y="2887318"/>
            <a:ext cx="5289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21640" algn="l"/>
              </a:tabLst>
            </a:pPr>
            <a:r>
              <a:rPr dirty="0" baseline="-15873" sz="2100">
                <a:latin typeface="Times New Roman"/>
                <a:cs typeface="Times New Roman"/>
              </a:rPr>
              <a:t>8</a:t>
            </a:r>
            <a:r>
              <a:rPr dirty="0" baseline="-15873" sz="2100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79793" y="2796191"/>
            <a:ext cx="16662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33730" sz="2100">
                <a:latin typeface="Times New Roman"/>
                <a:cs typeface="Times New Roman"/>
              </a:rPr>
              <a:t>1</a:t>
            </a:r>
            <a:r>
              <a:rPr dirty="0" baseline="33730" sz="2100" spc="-172">
                <a:latin typeface="Times New Roman"/>
                <a:cs typeface="Times New Roman"/>
              </a:rPr>
              <a:t> </a:t>
            </a:r>
            <a:r>
              <a:rPr dirty="0" baseline="25793" sz="2100">
                <a:latin typeface="Symbol"/>
                <a:cs typeface="Symbol"/>
              </a:rPr>
              <a:t></a:t>
            </a:r>
            <a:r>
              <a:rPr dirty="0" baseline="25793" sz="21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>
                <a:latin typeface="Times New Roman"/>
                <a:cs typeface="Times New Roman"/>
              </a:rPr>
              <a:t> </a:t>
            </a:r>
            <a:r>
              <a:rPr dirty="0" baseline="25793" sz="2100" spc="-14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</a:t>
            </a:r>
            <a:r>
              <a:rPr dirty="0" sz="1400">
                <a:latin typeface="Times New Roman"/>
                <a:cs typeface="Times New Roman"/>
              </a:rPr>
              <a:t>olution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84665" y="446438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88404" y="0"/>
                </a:lnTo>
              </a:path>
              <a:path w="193675" h="0">
                <a:moveTo>
                  <a:pt x="104850" y="0"/>
                </a:moveTo>
                <a:lnTo>
                  <a:pt x="193254" y="0"/>
                </a:lnTo>
              </a:path>
            </a:pathLst>
          </a:custGeom>
          <a:ln w="85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90691" y="4464696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90150" y="0"/>
                </a:lnTo>
              </a:path>
            </a:pathLst>
          </a:custGeom>
          <a:ln w="93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30020" y="3064019"/>
            <a:ext cx="5504815" cy="2207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3240">
              <a:lnSpc>
                <a:spcPct val="100000"/>
              </a:lnSpc>
              <a:spcBef>
                <a:spcPts val="95"/>
              </a:spcBef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Symbol"/>
                <a:cs typeface="Symbol"/>
              </a:rPr>
              <a:t></a:t>
            </a:r>
            <a:r>
              <a:rPr dirty="0" sz="1400" spc="-170">
                <a:latin typeface="Times New Roman"/>
                <a:cs typeface="Times New Roman"/>
              </a:rPr>
              <a:t>5</a:t>
            </a:r>
            <a:r>
              <a:rPr dirty="0" baseline="1984" sz="2100" spc="-254">
                <a:latin typeface="Symbol"/>
                <a:cs typeface="Symbol"/>
              </a:rPr>
              <a:t></a:t>
            </a:r>
            <a:r>
              <a:rPr dirty="0" baseline="-13888" sz="2100" spc="-254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3.2.4 Cholesky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Factorization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ct val="161400"/>
              </a:lnSpc>
              <a:spcBef>
                <a:spcPts val="102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symmetric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positive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definite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it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A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LL</a:t>
            </a:r>
            <a:r>
              <a:rPr dirty="0" baseline="40123" sz="1350" spc="30" i="1">
                <a:latin typeface="Times New Roman"/>
                <a:cs typeface="Times New Roman"/>
              </a:rPr>
              <a:t>T</a:t>
            </a:r>
            <a:r>
              <a:rPr dirty="0" baseline="40123" sz="1350" spc="33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L</a:t>
            </a:r>
            <a:r>
              <a:rPr dirty="0" sz="1350" spc="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lower triangular matrix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positive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diagonal.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symmetric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A=A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baseline="30864" sz="1350" spc="17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positive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definite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&gt;0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 nonzero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2720" y="5617844"/>
            <a:ext cx="930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25793" sz="2100" spc="52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19472" y="5298946"/>
            <a:ext cx="1225550" cy="8248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09"/>
              </a:spcBef>
              <a:tabLst>
                <a:tab pos="481330" algn="l"/>
                <a:tab pos="828675" algn="l"/>
              </a:tabLst>
            </a:pPr>
            <a:r>
              <a:rPr dirty="0" baseline="-3968" sz="2100" spc="22">
                <a:latin typeface="Symbol"/>
                <a:cs typeface="Symbol"/>
              </a:rPr>
              <a:t></a:t>
            </a:r>
            <a:r>
              <a:rPr dirty="0" sz="1400" spc="15">
                <a:latin typeface="Times New Roman"/>
                <a:cs typeface="Times New Roman"/>
              </a:rPr>
              <a:t>60	</a:t>
            </a:r>
            <a:r>
              <a:rPr dirty="0" sz="1400">
                <a:latin typeface="Times New Roman"/>
                <a:cs typeface="Times New Roman"/>
              </a:rPr>
              <a:t>30	</a:t>
            </a:r>
            <a:r>
              <a:rPr dirty="0" sz="1400" spc="15">
                <a:latin typeface="Times New Roman"/>
                <a:cs typeface="Times New Roman"/>
              </a:rPr>
              <a:t>20</a:t>
            </a:r>
            <a:r>
              <a:rPr dirty="0" baseline="-3968" sz="2100" spc="22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5"/>
              </a:spcBef>
              <a:tabLst>
                <a:tab pos="483870" algn="l"/>
                <a:tab pos="820419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114">
                <a:latin typeface="Times New Roman"/>
                <a:cs typeface="Times New Roman"/>
              </a:rPr>
              <a:t>5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26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135255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475615" algn="l"/>
                <a:tab pos="819150" algn="l"/>
              </a:tabLst>
            </a:pPr>
            <a:r>
              <a:rPr dirty="0" baseline="1984" sz="2100" spc="-810">
                <a:latin typeface="Symbol"/>
                <a:cs typeface="Symbol"/>
              </a:rPr>
              <a:t></a:t>
            </a:r>
            <a:r>
              <a:rPr dirty="0" baseline="-13888" sz="2100" spc="89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15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12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baseline="1984" sz="2100" spc="-810">
                <a:latin typeface="Symbol"/>
                <a:cs typeface="Symbol"/>
              </a:rPr>
              <a:t></a:t>
            </a:r>
            <a:r>
              <a:rPr dirty="0" baseline="-13888" sz="21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6241160"/>
            <a:ext cx="34658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LU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Doolittle factorization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86560" y="7131511"/>
            <a:ext cx="11430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9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9869" y="7030593"/>
            <a:ext cx="857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=LU</a:t>
            </a:r>
            <a:r>
              <a:rPr dirty="0" sz="1400" i="1">
                <a:latin typeface="Times New Roman"/>
                <a:cs typeface="Times New Roman"/>
              </a:rPr>
              <a:t>=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baseline="39351" sz="1800" spc="112">
                <a:latin typeface="Symbol"/>
                <a:cs typeface="Symbol"/>
              </a:rPr>
              <a:t></a:t>
            </a:r>
            <a:r>
              <a:rPr dirty="0" baseline="39351" sz="1800" spc="-225">
                <a:latin typeface="Times New Roman"/>
                <a:cs typeface="Times New Roman"/>
              </a:rPr>
              <a:t> </a:t>
            </a:r>
            <a:r>
              <a:rPr dirty="0" u="sng" baseline="6944" sz="1800" spc="14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6944"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30620" y="7096429"/>
            <a:ext cx="204470" cy="369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35"/>
              </a:lnSpc>
              <a:spcBef>
                <a:spcPts val="125"/>
              </a:spcBef>
            </a:pP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335"/>
              </a:lnSpc>
            </a:pPr>
            <a:r>
              <a:rPr dirty="0" baseline="2314" sz="1800" spc="112">
                <a:latin typeface="Symbol"/>
                <a:cs typeface="Symbol"/>
              </a:rPr>
              <a:t></a:t>
            </a:r>
            <a:r>
              <a:rPr dirty="0" baseline="2314" sz="1800" spc="-195">
                <a:latin typeface="Times New Roman"/>
                <a:cs typeface="Times New Roman"/>
              </a:rPr>
              <a:t> </a:t>
            </a:r>
            <a:r>
              <a:rPr dirty="0" sz="1200" spc="95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05220" y="7398235"/>
            <a:ext cx="252729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200" spc="75">
                <a:latin typeface="Symbol"/>
                <a:cs typeface="Symbol"/>
              </a:rPr>
              <a:t>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u="sng" baseline="-18518" sz="1800" spc="14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8518"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69760" y="755775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591" y="0"/>
                </a:lnTo>
              </a:path>
            </a:pathLst>
          </a:custGeom>
          <a:ln w="8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092520" y="6573966"/>
            <a:ext cx="1992630" cy="697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58115">
              <a:lnSpc>
                <a:spcPts val="103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800"/>
              </a:lnSpc>
              <a:tabLst>
                <a:tab pos="756920" algn="l"/>
                <a:tab pos="1822450" algn="l"/>
              </a:tabLst>
            </a:pPr>
            <a:r>
              <a:rPr dirty="0" sz="1200" spc="75">
                <a:latin typeface="Symbol"/>
                <a:cs typeface="Symbol"/>
              </a:rPr>
              <a:t></a:t>
            </a:r>
            <a:r>
              <a:rPr dirty="0" sz="1200" spc="75">
                <a:latin typeface="Times New Roman"/>
                <a:cs typeface="Times New Roman"/>
              </a:rPr>
              <a:t>	</a:t>
            </a:r>
            <a:r>
              <a:rPr dirty="0" sz="1200" spc="75">
                <a:latin typeface="Symbol"/>
                <a:cs typeface="Symbol"/>
              </a:rPr>
              <a:t>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baseline="-37698" sz="2100" spc="-7">
                <a:latin typeface="Symbol"/>
                <a:cs typeface="Symbol"/>
              </a:rPr>
              <a:t></a:t>
            </a:r>
            <a:r>
              <a:rPr dirty="0" baseline="-37698" sz="2100" spc="-7">
                <a:latin typeface="Times New Roman"/>
                <a:cs typeface="Times New Roman"/>
              </a:rPr>
              <a:t>	</a:t>
            </a:r>
            <a:r>
              <a:rPr dirty="0" baseline="15873" sz="2100" spc="-7">
                <a:latin typeface="Symbol"/>
                <a:cs typeface="Symbol"/>
              </a:rPr>
              <a:t></a:t>
            </a:r>
            <a:endParaRPr baseline="15873" sz="2100">
              <a:latin typeface="Symbol"/>
              <a:cs typeface="Symbol"/>
            </a:endParaRPr>
          </a:p>
          <a:p>
            <a:pPr marL="50800">
              <a:lnSpc>
                <a:spcPts val="1450"/>
              </a:lnSpc>
              <a:tabLst>
                <a:tab pos="407670" algn="l"/>
                <a:tab pos="661670" algn="l"/>
                <a:tab pos="952500" algn="l"/>
                <a:tab pos="1291590" algn="l"/>
                <a:tab pos="1637030" algn="l"/>
              </a:tabLst>
            </a:pPr>
            <a:r>
              <a:rPr dirty="0" baseline="2314" sz="1800" spc="112">
                <a:latin typeface="Symbol"/>
                <a:cs typeface="Symbol"/>
              </a:rPr>
              <a:t></a:t>
            </a:r>
            <a:r>
              <a:rPr dirty="0" baseline="2314" sz="1800" spc="-225">
                <a:latin typeface="Times New Roman"/>
                <a:cs typeface="Times New Roman"/>
              </a:rPr>
              <a:t> </a:t>
            </a:r>
            <a:r>
              <a:rPr dirty="0" sz="1200" spc="95">
                <a:latin typeface="Times New Roman"/>
                <a:cs typeface="Times New Roman"/>
              </a:rPr>
              <a:t>1	0	</a:t>
            </a:r>
            <a:r>
              <a:rPr dirty="0" sz="1200" spc="110">
                <a:latin typeface="Times New Roman"/>
                <a:cs typeface="Times New Roman"/>
              </a:rPr>
              <a:t>0</a:t>
            </a:r>
            <a:r>
              <a:rPr dirty="0" baseline="2314" sz="1800" spc="165">
                <a:latin typeface="Symbol"/>
                <a:cs typeface="Symbol"/>
              </a:rPr>
              <a:t></a:t>
            </a:r>
            <a:r>
              <a:rPr dirty="0" baseline="2314" sz="1800" spc="165">
                <a:latin typeface="Times New Roman"/>
                <a:cs typeface="Times New Roman"/>
              </a:rPr>
              <a:t>	</a:t>
            </a:r>
            <a:r>
              <a:rPr dirty="0" baseline="3968" sz="2100" spc="-7">
                <a:latin typeface="Times New Roman"/>
                <a:cs typeface="Times New Roman"/>
              </a:rPr>
              <a:t>60	30	</a:t>
            </a:r>
            <a:r>
              <a:rPr dirty="0" baseline="3968" sz="2100" spc="22">
                <a:latin typeface="Times New Roman"/>
                <a:cs typeface="Times New Roman"/>
              </a:rPr>
              <a:t>20</a:t>
            </a:r>
            <a:r>
              <a:rPr dirty="0" baseline="9920" sz="2100" spc="22">
                <a:latin typeface="Symbol"/>
                <a:cs typeface="Symbol"/>
              </a:rPr>
              <a:t></a:t>
            </a:r>
            <a:endParaRPr baseline="9920" sz="2100">
              <a:latin typeface="Symbol"/>
              <a:cs typeface="Symbol"/>
            </a:endParaRPr>
          </a:p>
          <a:p>
            <a:pPr algn="r" marR="556895">
              <a:lnSpc>
                <a:spcPct val="100000"/>
              </a:lnSpc>
              <a:spcBef>
                <a:spcPts val="330"/>
              </a:spcBef>
            </a:pPr>
            <a:r>
              <a:rPr dirty="0" sz="1400" spc="-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84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811814" y="6923953"/>
            <a:ext cx="4051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Symbol"/>
                <a:cs typeface="Symbol"/>
              </a:rPr>
              <a:t>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-33730" sz="2100" spc="-7">
                <a:latin typeface="Times New Roman"/>
                <a:cs typeface="Times New Roman"/>
              </a:rPr>
              <a:t>0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16511" y="7074717"/>
            <a:ext cx="3619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3888" sz="1800" spc="165">
                <a:latin typeface="Times New Roman"/>
                <a:cs typeface="Times New Roman"/>
              </a:rPr>
              <a:t>0</a:t>
            </a:r>
            <a:r>
              <a:rPr dirty="0" sz="1200" spc="110">
                <a:latin typeface="Symbol"/>
                <a:cs typeface="Symbol"/>
              </a:rPr>
              <a:t>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baseline="-3968" sz="2100" spc="-7">
                <a:latin typeface="Symbol"/>
                <a:cs typeface="Symbol"/>
              </a:rPr>
              <a:t>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18924" y="7412028"/>
            <a:ext cx="114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02690" y="7089917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11814" y="7225758"/>
            <a:ext cx="2667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baseline="-11904" sz="2100" spc="-7">
                <a:latin typeface="Symbol"/>
                <a:cs typeface="Symbol"/>
              </a:rPr>
              <a:t></a:t>
            </a:r>
            <a:endParaRPr baseline="-11904" sz="21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34448" y="7261692"/>
            <a:ext cx="2876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7">
                <a:latin typeface="Times New Roman"/>
                <a:cs typeface="Times New Roman"/>
              </a:rPr>
              <a:t>1</a:t>
            </a:r>
            <a:r>
              <a:rPr dirty="0" baseline="-11904" sz="21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14871" y="7376522"/>
            <a:ext cx="502284" cy="38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ts val="1530"/>
              </a:lnSpc>
              <a:spcBef>
                <a:spcPts val="100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baseline="-17857" sz="2100" spc="-7">
                <a:latin typeface="Symbol"/>
                <a:cs typeface="Symbol"/>
              </a:rPr>
              <a:t></a:t>
            </a:r>
            <a:r>
              <a:rPr dirty="0" baseline="-17857" sz="2100" spc="7">
                <a:latin typeface="Times New Roman"/>
                <a:cs typeface="Times New Roman"/>
              </a:rPr>
              <a:t> </a:t>
            </a:r>
            <a:r>
              <a:rPr dirty="0" baseline="-11904" sz="2100" spc="-7">
                <a:latin typeface="Times New Roman"/>
                <a:cs typeface="Times New Roman"/>
              </a:rPr>
              <a:t>0</a:t>
            </a:r>
            <a:endParaRPr baseline="-11904" sz="2100">
              <a:latin typeface="Times New Roman"/>
              <a:cs typeface="Times New Roman"/>
            </a:endParaRPr>
          </a:p>
          <a:p>
            <a:pPr marL="38100">
              <a:lnSpc>
                <a:spcPts val="1290"/>
              </a:lnSpc>
            </a:pPr>
            <a:r>
              <a:rPr dirty="0" sz="1200" spc="9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02690" y="7433780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05220" y="7527286"/>
            <a:ext cx="986155" cy="35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425"/>
              </a:lnSpc>
              <a:spcBef>
                <a:spcPts val="100"/>
              </a:spcBef>
              <a:tabLst>
                <a:tab pos="393700" algn="l"/>
                <a:tab pos="744220" algn="l"/>
              </a:tabLst>
            </a:pPr>
            <a:r>
              <a:rPr dirty="0" sz="1200" spc="75">
                <a:latin typeface="Symbol"/>
                <a:cs typeface="Symbol"/>
              </a:rPr>
              <a:t></a:t>
            </a:r>
            <a:r>
              <a:rPr dirty="0" sz="1200" spc="75">
                <a:latin typeface="Times New Roman"/>
                <a:cs typeface="Times New Roman"/>
              </a:rPr>
              <a:t>	</a:t>
            </a:r>
            <a:r>
              <a:rPr dirty="0" sz="1200" spc="95">
                <a:latin typeface="Times New Roman"/>
                <a:cs typeface="Times New Roman"/>
              </a:rPr>
              <a:t>1	</a:t>
            </a: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baseline="-7936" sz="2100" spc="-7">
                <a:latin typeface="Symbol"/>
                <a:cs typeface="Symbol"/>
              </a:rPr>
              <a:t></a:t>
            </a:r>
            <a:endParaRPr baseline="-7936" sz="2100">
              <a:latin typeface="Symbol"/>
              <a:cs typeface="Symbol"/>
            </a:endParaRPr>
          </a:p>
          <a:p>
            <a:pPr marL="38100">
              <a:lnSpc>
                <a:spcPts val="1185"/>
              </a:lnSpc>
              <a:tabLst>
                <a:tab pos="744220" algn="l"/>
              </a:tabLst>
            </a:pPr>
            <a:r>
              <a:rPr dirty="0" sz="1200" spc="75">
                <a:latin typeface="Symbol"/>
                <a:cs typeface="Symbol"/>
              </a:rPr>
              <a:t>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95">
                <a:latin typeface="Times New Roman"/>
                <a:cs typeface="Times New Roman"/>
              </a:rPr>
              <a:t>3	</a:t>
            </a:r>
            <a:r>
              <a:rPr dirty="0" sz="1200" spc="75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62623" y="7553368"/>
            <a:ext cx="23367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35908" y="7032508"/>
            <a:ext cx="360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5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baseline="35714" sz="2100" spc="-7">
                <a:latin typeface="Symbol"/>
                <a:cs typeface="Symbol"/>
              </a:rPr>
              <a:t></a:t>
            </a:r>
            <a:r>
              <a:rPr dirty="0" baseline="35714" sz="2100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8120" y="7866735"/>
            <a:ext cx="542734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putting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diagonal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elements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diagonal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write: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7755" y="1760607"/>
            <a:ext cx="254635" cy="36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335"/>
              </a:lnSpc>
              <a:spcBef>
                <a:spcPts val="100"/>
              </a:spcBef>
            </a:pPr>
            <a:r>
              <a:rPr dirty="0" baseline="2222" sz="1875" spc="82">
                <a:latin typeface="Symbol"/>
                <a:cs typeface="Symbol"/>
              </a:rPr>
              <a:t></a:t>
            </a:r>
            <a:r>
              <a:rPr dirty="0" baseline="2222" sz="1875" spc="-217">
                <a:latin typeface="Times New Roman"/>
                <a:cs typeface="Times New Roman"/>
              </a:rPr>
              <a:t> </a:t>
            </a:r>
            <a:r>
              <a:rPr dirty="0" sz="1250" spc="7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  <a:p>
            <a:pPr marL="38100">
              <a:lnSpc>
                <a:spcPts val="1335"/>
              </a:lnSpc>
            </a:pPr>
            <a:r>
              <a:rPr dirty="0" sz="1250" spc="55">
                <a:latin typeface="Symbol"/>
                <a:cs typeface="Symbol"/>
              </a:rPr>
              <a:t></a:t>
            </a:r>
            <a:r>
              <a:rPr dirty="0" sz="1250" spc="-170">
                <a:latin typeface="Times New Roman"/>
                <a:cs typeface="Times New Roman"/>
              </a:rPr>
              <a:t> </a:t>
            </a:r>
            <a:r>
              <a:rPr dirty="0" u="sng" baseline="-17777" sz="1875" spc="1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7777" sz="18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5055" y="1121029"/>
            <a:ext cx="1442085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485"/>
              </a:lnSpc>
              <a:spcBef>
                <a:spcPts val="100"/>
              </a:spcBef>
              <a:tabLst>
                <a:tab pos="753110" algn="l"/>
              </a:tabLst>
            </a:pPr>
            <a:r>
              <a:rPr dirty="0" sz="1250" spc="55">
                <a:latin typeface="Symbol"/>
                <a:cs typeface="Symbol"/>
              </a:rPr>
              <a:t></a:t>
            </a:r>
            <a:r>
              <a:rPr dirty="0" sz="1250" spc="55">
                <a:latin typeface="Times New Roman"/>
                <a:cs typeface="Times New Roman"/>
              </a:rPr>
              <a:t>	</a:t>
            </a:r>
            <a:r>
              <a:rPr dirty="0" sz="1250" spc="55">
                <a:latin typeface="Symbol"/>
                <a:cs typeface="Symbol"/>
              </a:rPr>
              <a:t></a:t>
            </a:r>
            <a:r>
              <a:rPr dirty="0" sz="1250" spc="65">
                <a:latin typeface="Times New Roman"/>
                <a:cs typeface="Times New Roman"/>
              </a:rPr>
              <a:t> </a:t>
            </a:r>
            <a:r>
              <a:rPr dirty="0" baseline="7936" sz="2100">
                <a:latin typeface="Symbol"/>
                <a:cs typeface="Symbol"/>
              </a:rPr>
              <a:t></a:t>
            </a:r>
            <a:endParaRPr baseline="7936" sz="2100">
              <a:latin typeface="Symbol"/>
              <a:cs typeface="Symbol"/>
            </a:endParaRPr>
          </a:p>
          <a:p>
            <a:pPr marL="50800">
              <a:lnSpc>
                <a:spcPts val="1210"/>
              </a:lnSpc>
              <a:tabLst>
                <a:tab pos="405765" algn="l"/>
                <a:tab pos="657860" algn="l"/>
                <a:tab pos="1289050" algn="l"/>
              </a:tabLst>
            </a:pPr>
            <a:r>
              <a:rPr dirty="0" baseline="4444" sz="1875" spc="82">
                <a:latin typeface="Symbol"/>
                <a:cs typeface="Symbol"/>
              </a:rPr>
              <a:t></a:t>
            </a:r>
            <a:r>
              <a:rPr dirty="0" baseline="4444" sz="1875" spc="-254">
                <a:latin typeface="Times New Roman"/>
                <a:cs typeface="Times New Roman"/>
              </a:rPr>
              <a:t> </a:t>
            </a:r>
            <a:r>
              <a:rPr dirty="0" baseline="2222" sz="1875" spc="104">
                <a:latin typeface="Times New Roman"/>
                <a:cs typeface="Times New Roman"/>
              </a:rPr>
              <a:t>1	0	</a:t>
            </a:r>
            <a:r>
              <a:rPr dirty="0" baseline="2222" sz="1875" spc="127">
                <a:latin typeface="Times New Roman"/>
                <a:cs typeface="Times New Roman"/>
              </a:rPr>
              <a:t>0</a:t>
            </a:r>
            <a:r>
              <a:rPr dirty="0" baseline="4444" sz="1875" spc="127">
                <a:latin typeface="Symbol"/>
                <a:cs typeface="Symbol"/>
              </a:rPr>
              <a:t></a:t>
            </a:r>
            <a:r>
              <a:rPr dirty="0" baseline="4444" sz="1875" spc="172">
                <a:latin typeface="Times New Roman"/>
                <a:cs typeface="Times New Roman"/>
              </a:rPr>
              <a:t> </a:t>
            </a:r>
            <a:r>
              <a:rPr dirty="0" baseline="5952" sz="2100" spc="1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60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405"/>
              </a:lnSpc>
              <a:tabLst>
                <a:tab pos="1289050" algn="l"/>
              </a:tabLst>
            </a:pPr>
            <a:r>
              <a:rPr dirty="0" sz="1250" spc="55">
                <a:latin typeface="Symbol"/>
                <a:cs typeface="Symbol"/>
              </a:rPr>
              <a:t></a:t>
            </a:r>
            <a:r>
              <a:rPr dirty="0" sz="1250" spc="-170">
                <a:latin typeface="Times New Roman"/>
                <a:cs typeface="Times New Roman"/>
              </a:rPr>
              <a:t> </a:t>
            </a:r>
            <a:r>
              <a:rPr dirty="0" u="sng" baseline="-31111" sz="1875" spc="1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-31111" sz="1875" spc="104">
                <a:latin typeface="Times New Roman"/>
                <a:cs typeface="Times New Roman"/>
              </a:rPr>
              <a:t>	</a:t>
            </a:r>
            <a:r>
              <a:rPr dirty="0" baseline="-39682" sz="2100">
                <a:latin typeface="Times New Roman"/>
                <a:cs typeface="Times New Roman"/>
              </a:rPr>
              <a:t>5</a:t>
            </a:r>
            <a:endParaRPr baseline="-39682"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0344" y="1437779"/>
            <a:ext cx="4057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222" sz="1875" spc="82">
                <a:latin typeface="Symbol"/>
                <a:cs typeface="Symbol"/>
              </a:rPr>
              <a:t></a:t>
            </a:r>
            <a:r>
              <a:rPr dirty="0" baseline="2222" sz="1875" spc="11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0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272" y="1618142"/>
            <a:ext cx="1289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5165" algn="l"/>
                <a:tab pos="938530" algn="l"/>
              </a:tabLst>
            </a:pPr>
            <a:r>
              <a:rPr dirty="0" sz="1250" spc="85" i="1">
                <a:latin typeface="Times New Roman"/>
                <a:cs typeface="Times New Roman"/>
              </a:rPr>
              <a:t>A</a:t>
            </a:r>
            <a:r>
              <a:rPr dirty="0" sz="1250" spc="-55" i="1">
                <a:latin typeface="Times New Roman"/>
                <a:cs typeface="Times New Roman"/>
              </a:rPr>
              <a:t> </a:t>
            </a:r>
            <a:r>
              <a:rPr dirty="0" sz="1250" spc="80">
                <a:latin typeface="Symbol"/>
                <a:cs typeface="Symbol"/>
              </a:rPr>
              <a:t></a:t>
            </a:r>
            <a:r>
              <a:rPr dirty="0" sz="1250" spc="15">
                <a:latin typeface="Times New Roman"/>
                <a:cs typeface="Times New Roman"/>
              </a:rPr>
              <a:t> </a:t>
            </a:r>
            <a:r>
              <a:rPr dirty="0" baseline="13333" sz="1875" spc="82">
                <a:latin typeface="Symbol"/>
                <a:cs typeface="Symbol"/>
              </a:rPr>
              <a:t></a:t>
            </a:r>
            <a:r>
              <a:rPr dirty="0" baseline="13333" sz="1875" spc="82">
                <a:latin typeface="Times New Roman"/>
                <a:cs typeface="Times New Roman"/>
              </a:rPr>
              <a:t>	</a:t>
            </a:r>
            <a:r>
              <a:rPr dirty="0" sz="1250" spc="70">
                <a:latin typeface="Times New Roman"/>
                <a:cs typeface="Times New Roman"/>
              </a:rPr>
              <a:t>1	</a:t>
            </a:r>
            <a:r>
              <a:rPr dirty="0" sz="1250" spc="85">
                <a:latin typeface="Times New Roman"/>
                <a:cs typeface="Times New Roman"/>
              </a:rPr>
              <a:t>0</a:t>
            </a:r>
            <a:r>
              <a:rPr dirty="0" baseline="13333" sz="1875" spc="127">
                <a:latin typeface="Symbol"/>
                <a:cs typeface="Symbol"/>
              </a:rPr>
              <a:t></a:t>
            </a:r>
            <a:r>
              <a:rPr dirty="0" baseline="13333" sz="1875" spc="10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Symbol"/>
                <a:cs typeface="Symbol"/>
              </a:rPr>
              <a:t>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0344" y="1736418"/>
            <a:ext cx="2673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50" spc="55">
                <a:latin typeface="Symbol"/>
                <a:cs typeface="Symbol"/>
              </a:rPr>
              <a:t></a:t>
            </a:r>
            <a:r>
              <a:rPr dirty="0" sz="1250" spc="55">
                <a:latin typeface="Times New Roman"/>
                <a:cs typeface="Times New Roman"/>
              </a:rPr>
              <a:t> </a:t>
            </a:r>
            <a:r>
              <a:rPr dirty="0" baseline="-13888" sz="2100">
                <a:latin typeface="Symbol"/>
                <a:cs typeface="Symbol"/>
              </a:rPr>
              <a:t>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7755" y="1890195"/>
            <a:ext cx="1133475" cy="514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0410">
              <a:lnSpc>
                <a:spcPts val="1445"/>
              </a:lnSpc>
              <a:spcBef>
                <a:spcPts val="100"/>
              </a:spcBef>
            </a:pPr>
            <a:r>
              <a:rPr dirty="0" sz="1250" spc="55">
                <a:latin typeface="Symbol"/>
                <a:cs typeface="Symbol"/>
              </a:rPr>
              <a:t></a:t>
            </a:r>
            <a:r>
              <a:rPr dirty="0" sz="1250" spc="80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Symbol"/>
                <a:cs typeface="Symbol"/>
              </a:rPr>
              <a:t></a:t>
            </a:r>
            <a:r>
              <a:rPr dirty="0" baseline="-19841" sz="2100">
                <a:latin typeface="Times New Roman"/>
                <a:cs typeface="Times New Roman"/>
              </a:rPr>
              <a:t> </a:t>
            </a:r>
            <a:r>
              <a:rPr dirty="0" baseline="-13888" sz="2100">
                <a:latin typeface="Times New Roman"/>
                <a:cs typeface="Times New Roman"/>
              </a:rPr>
              <a:t>0</a:t>
            </a:r>
            <a:endParaRPr baseline="-13888" sz="2100">
              <a:latin typeface="Times New Roman"/>
              <a:cs typeface="Times New Roman"/>
            </a:endParaRPr>
          </a:p>
          <a:p>
            <a:pPr marL="38100">
              <a:lnSpc>
                <a:spcPts val="1175"/>
              </a:lnSpc>
              <a:tabLst>
                <a:tab pos="391795" algn="l"/>
                <a:tab pos="643890" algn="l"/>
              </a:tabLst>
            </a:pPr>
            <a:r>
              <a:rPr dirty="0" sz="1250" spc="55">
                <a:latin typeface="Symbol"/>
                <a:cs typeface="Symbol"/>
              </a:rPr>
              <a:t></a:t>
            </a:r>
            <a:r>
              <a:rPr dirty="0" sz="1250" spc="55">
                <a:latin typeface="Times New Roman"/>
                <a:cs typeface="Times New Roman"/>
              </a:rPr>
              <a:t>	</a:t>
            </a:r>
            <a:r>
              <a:rPr dirty="0" sz="1250" spc="70">
                <a:latin typeface="Times New Roman"/>
                <a:cs typeface="Times New Roman"/>
              </a:rPr>
              <a:t>1	</a:t>
            </a:r>
            <a:r>
              <a:rPr dirty="0" sz="1250" spc="90">
                <a:latin typeface="Times New Roman"/>
                <a:cs typeface="Times New Roman"/>
              </a:rPr>
              <a:t>1</a:t>
            </a:r>
            <a:r>
              <a:rPr dirty="0" sz="1250" spc="90">
                <a:latin typeface="Symbol"/>
                <a:cs typeface="Symbol"/>
              </a:rPr>
              <a:t></a:t>
            </a:r>
            <a:r>
              <a:rPr dirty="0" sz="1250" spc="70">
                <a:latin typeface="Times New Roman"/>
                <a:cs typeface="Times New Roman"/>
              </a:rPr>
              <a:t> </a:t>
            </a:r>
            <a:r>
              <a:rPr dirty="0" baseline="-9920" sz="2100">
                <a:latin typeface="Symbol"/>
                <a:cs typeface="Symbol"/>
              </a:rPr>
              <a:t></a:t>
            </a:r>
            <a:endParaRPr baseline="-9920" sz="2100">
              <a:latin typeface="Symbol"/>
              <a:cs typeface="Symbol"/>
            </a:endParaRPr>
          </a:p>
          <a:p>
            <a:pPr marL="38100">
              <a:lnSpc>
                <a:spcPts val="1230"/>
              </a:lnSpc>
              <a:tabLst>
                <a:tab pos="740410" algn="l"/>
              </a:tabLst>
            </a:pPr>
            <a:r>
              <a:rPr dirty="0" sz="1250" spc="55">
                <a:latin typeface="Symbol"/>
                <a:cs typeface="Symbol"/>
              </a:rPr>
              <a:t></a:t>
            </a:r>
            <a:r>
              <a:rPr dirty="0" sz="1250" spc="-145">
                <a:latin typeface="Times New Roman"/>
                <a:cs typeface="Times New Roman"/>
              </a:rPr>
              <a:t> </a:t>
            </a:r>
            <a:r>
              <a:rPr dirty="0" sz="1250" spc="70">
                <a:latin typeface="Times New Roman"/>
                <a:cs typeface="Times New Roman"/>
              </a:rPr>
              <a:t>3	</a:t>
            </a:r>
            <a:r>
              <a:rPr dirty="0" sz="1250" spc="55">
                <a:latin typeface="Symbol"/>
                <a:cs typeface="Symbol"/>
              </a:rPr>
              <a:t>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51733" y="2077704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 h="0">
                <a:moveTo>
                  <a:pt x="0" y="0"/>
                </a:moveTo>
                <a:lnTo>
                  <a:pt x="93967" y="0"/>
                </a:lnTo>
              </a:path>
            </a:pathLst>
          </a:custGeom>
          <a:ln w="8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81721" y="1931978"/>
            <a:ext cx="114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13894" y="1330678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324" y="0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96523" y="133067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08" y="0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422306" y="1093916"/>
            <a:ext cx="3594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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Symbol"/>
                <a:cs typeface="Symbol"/>
              </a:rPr>
              <a:t></a:t>
            </a:r>
            <a:r>
              <a:rPr dirty="0" baseline="-27777" sz="2100" spc="7">
                <a:latin typeface="Times New Roman"/>
                <a:cs typeface="Times New Roman"/>
              </a:rPr>
              <a:t>1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17649" y="1265993"/>
            <a:ext cx="3721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5952" sz="2100" spc="89">
                <a:latin typeface="Times New Roman"/>
                <a:cs typeface="Times New Roman"/>
              </a:rPr>
              <a:t>0</a:t>
            </a:r>
            <a:r>
              <a:rPr dirty="0" sz="1400" spc="60">
                <a:latin typeface="Symbol"/>
                <a:cs typeface="Symbol"/>
              </a:rPr>
              <a:t>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Symbol"/>
                <a:cs typeface="Symbol"/>
              </a:rPr>
              <a:t>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7675" y="1437779"/>
            <a:ext cx="4654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 spc="89">
                <a:latin typeface="Times New Roman"/>
                <a:cs typeface="Times New Roman"/>
              </a:rPr>
              <a:t>0</a:t>
            </a:r>
            <a:r>
              <a:rPr dirty="0" sz="1400" spc="60">
                <a:latin typeface="Symbol"/>
                <a:cs typeface="Symbol"/>
              </a:rPr>
              <a:t>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baseline="1984" sz="2100" spc="15">
                <a:latin typeface="Symbol"/>
                <a:cs typeface="Symbol"/>
              </a:rPr>
              <a:t></a:t>
            </a:r>
            <a:r>
              <a:rPr dirty="0" baseline="-35714" sz="2100" spc="15">
                <a:latin typeface="Times New Roman"/>
                <a:cs typeface="Times New Roman"/>
              </a:rPr>
              <a:t>0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7706" y="1609868"/>
            <a:ext cx="216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Symbol"/>
                <a:cs typeface="Symbol"/>
              </a:rPr>
              <a:t>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92678" y="1601343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16426" y="1781642"/>
            <a:ext cx="4667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>
                <a:latin typeface="Times New Roman"/>
                <a:cs typeface="Times New Roman"/>
              </a:rPr>
              <a:t>1</a:t>
            </a:r>
            <a:r>
              <a:rPr dirty="0" baseline="-11904" sz="2100" spc="-33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3968" sz="2100" spc="44">
                <a:latin typeface="Symbol"/>
                <a:cs typeface="Symbol"/>
              </a:rPr>
              <a:t></a:t>
            </a:r>
            <a:r>
              <a:rPr dirty="0" baseline="-9920" sz="2100" spc="-7">
                <a:latin typeface="Times New Roman"/>
                <a:cs typeface="Times New Roman"/>
              </a:rPr>
              <a:t>0</a:t>
            </a:r>
            <a:endParaRPr baseline="-9920"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0774" y="1772105"/>
            <a:ext cx="2508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3888" sz="2100" spc="-7">
                <a:latin typeface="Times New Roman"/>
                <a:cs typeface="Times New Roman"/>
              </a:rPr>
              <a:t>1</a:t>
            </a:r>
            <a:r>
              <a:rPr dirty="0" baseline="-13888" sz="2100" spc="-3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7706" y="1953730"/>
            <a:ext cx="9385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7250" algn="l"/>
              </a:tabLst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Symbol"/>
                <a:cs typeface="Symbol"/>
              </a:rPr>
              <a:t></a:t>
            </a:r>
            <a:r>
              <a:rPr dirty="0" baseline="3968" sz="2100">
                <a:latin typeface="Times New Roman"/>
                <a:cs typeface="Times New Roman"/>
              </a:rPr>
              <a:t>	</a:t>
            </a:r>
            <a:r>
              <a:rPr dirty="0" baseline="3968" sz="2100" spc="-7">
                <a:latin typeface="Symbol"/>
                <a:cs typeface="Symbol"/>
              </a:rPr>
              <a:t>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4633" y="2073318"/>
            <a:ext cx="10414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0119" algn="l"/>
              </a:tabLst>
            </a:pPr>
            <a:r>
              <a:rPr dirty="0" sz="1400" spc="105">
                <a:latin typeface="Times New Roman"/>
                <a:cs typeface="Times New Roman"/>
              </a:rPr>
              <a:t>3</a:t>
            </a:r>
            <a:r>
              <a:rPr dirty="0" sz="1400">
                <a:latin typeface="Symbol"/>
                <a:cs typeface="Symbol"/>
              </a:rPr>
              <a:t>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3066" y="1550762"/>
            <a:ext cx="114692" cy="17863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871422" y="1038322"/>
            <a:ext cx="1192530" cy="101536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75"/>
              </a:spcBef>
              <a:tabLst>
                <a:tab pos="327660" algn="l"/>
              </a:tabLst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baseline="-3968" sz="2100" spc="-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53340">
              <a:lnSpc>
                <a:spcPct val="100000"/>
              </a:lnSpc>
              <a:spcBef>
                <a:spcPts val="280"/>
              </a:spcBef>
              <a:tabLst>
                <a:tab pos="330200" algn="l"/>
              </a:tabLst>
            </a:pPr>
            <a:r>
              <a:rPr dirty="0" sz="1400" spc="-5">
                <a:latin typeface="Times New Roman"/>
                <a:cs typeface="Times New Roman"/>
              </a:rPr>
              <a:t>2	</a:t>
            </a:r>
            <a:r>
              <a:rPr dirty="0" sz="1400" spc="50">
                <a:latin typeface="Times New Roman"/>
                <a:cs typeface="Times New Roman"/>
              </a:rPr>
              <a:t>3</a:t>
            </a:r>
            <a:r>
              <a:rPr dirty="0" baseline="19841" sz="2100" spc="75">
                <a:latin typeface="Symbol"/>
                <a:cs typeface="Symbol"/>
              </a:rPr>
              <a:t></a:t>
            </a:r>
            <a:endParaRPr baseline="19841" sz="21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327025" algn="l"/>
              </a:tabLst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37698" sz="2100" spc="-7">
                <a:latin typeface="Symbol"/>
                <a:cs typeface="Symbol"/>
              </a:rPr>
              <a:t></a:t>
            </a:r>
            <a:r>
              <a:rPr dirty="0" baseline="37698" sz="21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5" i="1">
                <a:latin typeface="Times New Roman"/>
                <a:cs typeface="Times New Roman"/>
              </a:rPr>
              <a:t>DU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405"/>
              </a:spcBef>
            </a:pP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9462" y="2504488"/>
            <a:ext cx="511463" cy="181930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068120" y="2503985"/>
            <a:ext cx="4317365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1984" sz="2100">
                <a:latin typeface="Times New Roman"/>
                <a:cs typeface="Times New Roman"/>
              </a:rPr>
              <a:t>But</a:t>
            </a:r>
            <a:r>
              <a:rPr dirty="0" baseline="1984" sz="2100" spc="7">
                <a:latin typeface="Times New Roman"/>
                <a:cs typeface="Times New Roman"/>
              </a:rPr>
              <a:t> putting</a:t>
            </a:r>
            <a:r>
              <a:rPr dirty="0" baseline="1984" sz="2100" spc="34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L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LD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we obtain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b="1" i="1">
                <a:latin typeface="Times New Roman"/>
                <a:cs typeface="Times New Roman"/>
              </a:rPr>
              <a:t>Crout</a:t>
            </a:r>
            <a:r>
              <a:rPr dirty="0" baseline="1984" sz="2100" spc="7" b="1" i="1">
                <a:latin typeface="Times New Roman"/>
                <a:cs typeface="Times New Roman"/>
              </a:rPr>
              <a:t> </a:t>
            </a:r>
            <a:r>
              <a:rPr dirty="0" baseline="1984" sz="2100" b="1" i="1">
                <a:latin typeface="Times New Roman"/>
                <a:cs typeface="Times New Roman"/>
              </a:rPr>
              <a:t>factorization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i.e.,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47694" y="3178130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61565" y="3350127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61565" y="3521810"/>
            <a:ext cx="532765" cy="389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88265">
              <a:lnSpc>
                <a:spcPts val="1430"/>
              </a:lnSpc>
              <a:tabLst>
                <a:tab pos="430530" algn="l"/>
              </a:tabLst>
            </a:pPr>
            <a:r>
              <a:rPr dirty="0" sz="1400" spc="-5">
                <a:latin typeface="Times New Roman"/>
                <a:cs typeface="Times New Roman"/>
              </a:rPr>
              <a:t>20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1565" y="3693807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19901" y="31400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221" y="0"/>
                </a:lnTo>
              </a:path>
            </a:pathLst>
          </a:custGeom>
          <a:ln w="81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02799" y="31400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86" y="0"/>
                </a:lnTo>
              </a:path>
            </a:pathLst>
          </a:custGeom>
          <a:ln w="81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487169" y="2834449"/>
            <a:ext cx="1358900" cy="697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7020">
              <a:lnSpc>
                <a:spcPts val="1595"/>
              </a:lnSpc>
              <a:spcBef>
                <a:spcPts val="95"/>
              </a:spcBef>
              <a:tabLst>
                <a:tab pos="1073150" algn="l"/>
              </a:tabLst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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-21367" sz="1950" spc="52">
                <a:latin typeface="Symbol"/>
                <a:cs typeface="Symbol"/>
              </a:rPr>
              <a:t></a:t>
            </a:r>
            <a:endParaRPr baseline="-21367" sz="1950">
              <a:latin typeface="Symbol"/>
              <a:cs typeface="Symbol"/>
            </a:endParaRPr>
          </a:p>
          <a:p>
            <a:pPr marL="287020">
              <a:lnSpc>
                <a:spcPts val="1595"/>
              </a:lnSpc>
              <a:tabLst>
                <a:tab pos="704850" algn="l"/>
              </a:tabLst>
            </a:pPr>
            <a:r>
              <a:rPr dirty="0" baseline="5952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60	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30"/>
              </a:spcBef>
              <a:tabLst>
                <a:tab pos="704850" algn="l"/>
                <a:tab pos="96774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30	</a:t>
            </a:r>
            <a:r>
              <a:rPr dirty="0" sz="1400" spc="-5">
                <a:latin typeface="Times New Roman"/>
                <a:cs typeface="Times New Roman"/>
              </a:rPr>
              <a:t>5	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7272" y="2990931"/>
            <a:ext cx="4699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9920" sz="2100" spc="-7">
                <a:latin typeface="Times New Roman"/>
                <a:cs typeface="Times New Roman"/>
              </a:rPr>
              <a:t>0</a:t>
            </a:r>
            <a:r>
              <a:rPr dirty="0" baseline="-9920" sz="2100" spc="-337">
                <a:latin typeface="Times New Roman"/>
                <a:cs typeface="Times New Roman"/>
              </a:rPr>
              <a:t> </a:t>
            </a:r>
            <a:r>
              <a:rPr dirty="0" baseline="-3968" sz="2100" spc="-7">
                <a:latin typeface="Symbol"/>
                <a:cs typeface="Symbol"/>
              </a:rPr>
              <a:t></a:t>
            </a:r>
            <a:r>
              <a:rPr dirty="0" baseline="-3968" sz="2100" spc="179">
                <a:latin typeface="Times New Roman"/>
                <a:cs typeface="Times New Roman"/>
              </a:rPr>
              <a:t> </a:t>
            </a:r>
            <a:r>
              <a:rPr dirty="0" baseline="-23504" sz="1950" spc="89">
                <a:latin typeface="Symbol"/>
                <a:cs typeface="Symbol"/>
              </a:rPr>
              <a:t></a:t>
            </a:r>
            <a:r>
              <a:rPr dirty="0" sz="1300" spc="45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75909" y="3232087"/>
            <a:ext cx="9334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35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22294" y="3350127"/>
            <a:ext cx="2724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baseline="-8547" sz="1950" spc="52">
                <a:latin typeface="Symbol"/>
                <a:cs typeface="Symbol"/>
              </a:rPr>
              <a:t></a:t>
            </a:r>
            <a:endParaRPr baseline="-8547" sz="19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99105" y="3390878"/>
            <a:ext cx="9334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3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15938" y="3521810"/>
            <a:ext cx="4724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u="sng" baseline="-11904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-11904" sz="2100" spc="-32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-4273" sz="1950" spc="112">
                <a:latin typeface="Symbol"/>
                <a:cs typeface="Symbol"/>
              </a:rPr>
              <a:t></a:t>
            </a:r>
            <a:r>
              <a:rPr dirty="0" baseline="-19230" sz="1950" spc="67">
                <a:latin typeface="Times New Roman"/>
                <a:cs typeface="Times New Roman"/>
              </a:rPr>
              <a:t>0</a:t>
            </a:r>
            <a:endParaRPr baseline="-19230" sz="1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67096" y="3549669"/>
            <a:ext cx="25082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2820" sz="1950" spc="67">
                <a:latin typeface="Times New Roman"/>
                <a:cs typeface="Times New Roman"/>
              </a:rPr>
              <a:t>1</a:t>
            </a:r>
            <a:r>
              <a:rPr dirty="0" baseline="-12820" sz="1950" spc="-277">
                <a:latin typeface="Times New Roman"/>
                <a:cs typeface="Times New Roman"/>
              </a:rPr>
              <a:t> </a:t>
            </a:r>
            <a:r>
              <a:rPr dirty="0" sz="1300" spc="3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18713" y="3694897"/>
            <a:ext cx="3765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5714" sz="2100" spc="82">
                <a:latin typeface="Times New Roman"/>
                <a:cs typeface="Times New Roman"/>
              </a:rPr>
              <a:t>3</a:t>
            </a:r>
            <a:r>
              <a:rPr dirty="0" sz="1400" spc="55">
                <a:latin typeface="Symbol"/>
                <a:cs typeface="Symbol"/>
              </a:rPr>
              <a:t>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300" spc="35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99105" y="3708459"/>
            <a:ext cx="9334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3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1565" y="3815658"/>
            <a:ext cx="100774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8195" algn="l"/>
              </a:tabLst>
            </a:pP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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300" spc="35">
                <a:latin typeface="Symbol"/>
                <a:cs typeface="Symbol"/>
              </a:rPr>
              <a:t>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99105" y="3829220"/>
            <a:ext cx="93345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35">
                <a:latin typeface="Symbol"/>
                <a:cs typeface="Symbol"/>
              </a:rPr>
              <a:t></a:t>
            </a:r>
            <a:endParaRPr sz="1300">
              <a:latin typeface="Symbol"/>
              <a:cs typeface="Symbol"/>
            </a:endParaRPr>
          </a:p>
        </p:txBody>
      </p:sp>
      <p:pic>
        <p:nvPicPr>
          <p:cNvPr id="43" name="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6843" y="3345015"/>
            <a:ext cx="252340" cy="166115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2723574" y="2867259"/>
            <a:ext cx="1334135" cy="94615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304165">
              <a:lnSpc>
                <a:spcPct val="100000"/>
              </a:lnSpc>
              <a:spcBef>
                <a:spcPts val="360"/>
              </a:spcBef>
              <a:tabLst>
                <a:tab pos="581660" algn="l"/>
              </a:tabLst>
            </a:pPr>
            <a:r>
              <a:rPr dirty="0" sz="1300" spc="45">
                <a:latin typeface="Times New Roman"/>
                <a:cs typeface="Times New Roman"/>
              </a:rPr>
              <a:t>1</a:t>
            </a:r>
            <a:r>
              <a:rPr dirty="0" sz="1300" spc="45">
                <a:latin typeface="Times New Roman"/>
                <a:cs typeface="Times New Roman"/>
              </a:rPr>
              <a:t>	</a:t>
            </a:r>
            <a:r>
              <a:rPr dirty="0" sz="1300" spc="45">
                <a:latin typeface="Times New Roman"/>
                <a:cs typeface="Times New Roman"/>
              </a:rPr>
              <a:t>1</a:t>
            </a:r>
            <a:r>
              <a:rPr dirty="0" sz="1300" spc="-190">
                <a:latin typeface="Times New Roman"/>
                <a:cs typeface="Times New Roman"/>
              </a:rPr>
              <a:t> </a:t>
            </a:r>
            <a:r>
              <a:rPr dirty="0" baseline="-4273" sz="1950" spc="52">
                <a:latin typeface="Symbol"/>
                <a:cs typeface="Symbol"/>
              </a:rPr>
              <a:t></a:t>
            </a:r>
            <a:endParaRPr baseline="-4273" sz="1950">
              <a:latin typeface="Symbol"/>
              <a:cs typeface="Symbol"/>
            </a:endParaRPr>
          </a:p>
          <a:p>
            <a:pPr marL="306705">
              <a:lnSpc>
                <a:spcPct val="100000"/>
              </a:lnSpc>
              <a:spcBef>
                <a:spcPts val="260"/>
              </a:spcBef>
              <a:tabLst>
                <a:tab pos="584200" algn="l"/>
              </a:tabLst>
            </a:pPr>
            <a:r>
              <a:rPr dirty="0" sz="1300" spc="45">
                <a:latin typeface="Times New Roman"/>
                <a:cs typeface="Times New Roman"/>
              </a:rPr>
              <a:t>2	</a:t>
            </a:r>
            <a:r>
              <a:rPr dirty="0" sz="1300" spc="95">
                <a:latin typeface="Times New Roman"/>
                <a:cs typeface="Times New Roman"/>
              </a:rPr>
              <a:t>3</a:t>
            </a:r>
            <a:r>
              <a:rPr dirty="0" baseline="19230" sz="1950" spc="142">
                <a:latin typeface="Symbol"/>
                <a:cs typeface="Symbol"/>
              </a:rPr>
              <a:t></a:t>
            </a:r>
            <a:endParaRPr baseline="19230" sz="1950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tabLst>
                <a:tab pos="303530" algn="l"/>
                <a:tab pos="581025" algn="l"/>
              </a:tabLst>
            </a:pPr>
            <a:r>
              <a:rPr dirty="0" sz="1300" spc="45">
                <a:latin typeface="Times New Roman"/>
                <a:cs typeface="Times New Roman"/>
              </a:rPr>
              <a:t>0</a:t>
            </a:r>
            <a:r>
              <a:rPr dirty="0" sz="1300" spc="45">
                <a:latin typeface="Times New Roman"/>
                <a:cs typeface="Times New Roman"/>
              </a:rPr>
              <a:t>	</a:t>
            </a:r>
            <a:r>
              <a:rPr dirty="0" sz="1300" spc="45">
                <a:latin typeface="Times New Roman"/>
                <a:cs typeface="Times New Roman"/>
              </a:rPr>
              <a:t>1</a:t>
            </a:r>
            <a:r>
              <a:rPr dirty="0" sz="1300" spc="45">
                <a:latin typeface="Times New Roman"/>
                <a:cs typeface="Times New Roman"/>
              </a:rPr>
              <a:t>	</a:t>
            </a:r>
            <a:r>
              <a:rPr dirty="0" sz="1300" spc="45">
                <a:latin typeface="Times New Roman"/>
                <a:cs typeface="Times New Roman"/>
              </a:rPr>
              <a:t>1</a:t>
            </a:r>
            <a:r>
              <a:rPr dirty="0" sz="1300" spc="-185">
                <a:latin typeface="Times New Roman"/>
                <a:cs typeface="Times New Roman"/>
              </a:rPr>
              <a:t> </a:t>
            </a:r>
            <a:r>
              <a:rPr dirty="0" baseline="38461" sz="1950" spc="52">
                <a:latin typeface="Symbol"/>
                <a:cs typeface="Symbol"/>
              </a:rPr>
              <a:t></a:t>
            </a:r>
            <a:r>
              <a:rPr dirty="0" baseline="38461" sz="1950" spc="22">
                <a:latin typeface="Times New Roman"/>
                <a:cs typeface="Times New Roman"/>
              </a:rPr>
              <a:t> </a:t>
            </a:r>
            <a:r>
              <a:rPr dirty="0" sz="1300" spc="50">
                <a:latin typeface="Symbol"/>
                <a:cs typeface="Symbol"/>
              </a:rPr>
              <a:t>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60" i="1">
                <a:latin typeface="Times New Roman"/>
                <a:cs typeface="Times New Roman"/>
              </a:rPr>
              <a:t>L</a:t>
            </a:r>
            <a:r>
              <a:rPr dirty="0" sz="1300" spc="65" i="1">
                <a:latin typeface="Times New Roman"/>
                <a:cs typeface="Times New Roman"/>
              </a:rPr>
              <a:t>U</a:t>
            </a:r>
            <a:r>
              <a:rPr dirty="0" sz="1300" spc="120" i="1">
                <a:latin typeface="Times New Roman"/>
                <a:cs typeface="Times New Roman"/>
              </a:rPr>
              <a:t> </a:t>
            </a:r>
            <a:r>
              <a:rPr dirty="0" baseline="11904" sz="2100">
                <a:latin typeface="Times New Roman"/>
                <a:cs typeface="Times New Roman"/>
              </a:rPr>
              <a:t>.</a:t>
            </a:r>
            <a:endParaRPr baseline="11904" sz="2100">
              <a:latin typeface="Times New Roman"/>
              <a:cs typeface="Times New Roman"/>
            </a:endParaRPr>
          </a:p>
          <a:p>
            <a:pPr marL="305435">
              <a:lnSpc>
                <a:spcPct val="100000"/>
              </a:lnSpc>
              <a:spcBef>
                <a:spcPts val="365"/>
              </a:spcBef>
            </a:pPr>
            <a:r>
              <a:rPr dirty="0" sz="1300" spc="45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5" name="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2657" y="4156131"/>
            <a:ext cx="511463" cy="181922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16647" y="4488882"/>
            <a:ext cx="510181" cy="178634"/>
          </a:xfrm>
          <a:prstGeom prst="rect">
            <a:avLst/>
          </a:prstGeom>
        </p:spPr>
      </p:pic>
      <p:sp>
        <p:nvSpPr>
          <p:cNvPr id="47" name="object 47"/>
          <p:cNvSpPr/>
          <p:nvPr/>
        </p:nvSpPr>
        <p:spPr>
          <a:xfrm>
            <a:off x="6157169" y="4981657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009" y="0"/>
                </a:lnTo>
              </a:path>
            </a:pathLst>
          </a:custGeom>
          <a:ln w="4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382558" y="4981657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009" y="0"/>
                </a:lnTo>
              </a:path>
            </a:pathLst>
          </a:custGeom>
          <a:ln w="4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9" name="object 4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84603" y="5290252"/>
            <a:ext cx="104985" cy="178634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1017320" y="4039294"/>
            <a:ext cx="5530215" cy="1489075"/>
          </a:xfrm>
          <a:prstGeom prst="rect">
            <a:avLst/>
          </a:prstGeom>
        </p:spPr>
        <p:txBody>
          <a:bodyPr wrap="square" lIns="0" tIns="13081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linear equations, 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LU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LY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915"/>
              </a:spcBef>
            </a:pP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lve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U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16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94615">
              <a:lnSpc>
                <a:spcPct val="100000"/>
              </a:lnSpc>
              <a:spcBef>
                <a:spcPts val="885"/>
              </a:spcBef>
              <a:tabLst>
                <a:tab pos="224790" algn="l"/>
              </a:tabLst>
            </a:pPr>
            <a:r>
              <a:rPr dirty="0" sz="900" spc="-5">
                <a:latin typeface="Times New Roman"/>
                <a:cs typeface="Times New Roman"/>
              </a:rPr>
              <a:t>1	1</a:t>
            </a:r>
            <a:endParaRPr sz="9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Cholesky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splitting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D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baseline="24691" sz="1350" spc="-7">
                <a:latin typeface="Times New Roman"/>
                <a:cs typeface="Times New Roman"/>
              </a:rPr>
              <a:t>2</a:t>
            </a:r>
            <a:r>
              <a:rPr dirty="0" baseline="24691" sz="1350" spc="-82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D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baseline="24691" sz="1350" spc="-7">
                <a:latin typeface="Times New Roman"/>
                <a:cs typeface="Times New Roman"/>
              </a:rPr>
              <a:t>2</a:t>
            </a:r>
            <a:endParaRPr baseline="24691"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LDU 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associating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1" name="object 5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84309" y="5773487"/>
            <a:ext cx="101747" cy="178634"/>
          </a:xfrm>
          <a:prstGeom prst="rect">
            <a:avLst/>
          </a:prstGeom>
        </p:spPr>
      </p:pic>
      <p:grpSp>
        <p:nvGrpSpPr>
          <p:cNvPr id="52" name="object 52"/>
          <p:cNvGrpSpPr/>
          <p:nvPr/>
        </p:nvGrpSpPr>
        <p:grpSpPr>
          <a:xfrm>
            <a:off x="3415344" y="5793865"/>
            <a:ext cx="1119505" cy="27940"/>
            <a:chOff x="3415344" y="5793865"/>
            <a:chExt cx="1119505" cy="27940"/>
          </a:xfrm>
        </p:grpSpPr>
        <p:sp>
          <p:nvSpPr>
            <p:cNvPr id="53" name="object 53"/>
            <p:cNvSpPr/>
            <p:nvPr/>
          </p:nvSpPr>
          <p:spPr>
            <a:xfrm>
              <a:off x="3417567" y="5796088"/>
              <a:ext cx="494030" cy="0"/>
            </a:xfrm>
            <a:custGeom>
              <a:avLst/>
              <a:gdLst/>
              <a:ahLst/>
              <a:cxnLst/>
              <a:rect l="l" t="t" r="r" b="b"/>
              <a:pathLst>
                <a:path w="494029" h="0">
                  <a:moveTo>
                    <a:pt x="0" y="0"/>
                  </a:moveTo>
                  <a:lnTo>
                    <a:pt x="67578" y="0"/>
                  </a:lnTo>
                </a:path>
                <a:path w="494029" h="0">
                  <a:moveTo>
                    <a:pt x="426327" y="0"/>
                  </a:moveTo>
                  <a:lnTo>
                    <a:pt x="493829" y="0"/>
                  </a:lnTo>
                </a:path>
              </a:pathLst>
            </a:custGeom>
            <a:ln w="4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341061" y="5817311"/>
              <a:ext cx="189230" cy="0"/>
            </a:xfrm>
            <a:custGeom>
              <a:avLst/>
              <a:gdLst/>
              <a:ahLst/>
              <a:cxnLst/>
              <a:rect l="l" t="t" r="r" b="b"/>
              <a:pathLst>
                <a:path w="189229" h="0">
                  <a:moveTo>
                    <a:pt x="0" y="0"/>
                  </a:moveTo>
                  <a:lnTo>
                    <a:pt x="88992" y="0"/>
                  </a:lnTo>
                </a:path>
                <a:path w="189229" h="0">
                  <a:moveTo>
                    <a:pt x="100242" y="0"/>
                  </a:moveTo>
                  <a:lnTo>
                    <a:pt x="189234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3836125" y="5626287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42720" y="5773797"/>
            <a:ext cx="358647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203960" algn="l"/>
              </a:tabLst>
            </a:pPr>
            <a:r>
              <a:rPr dirty="0" sz="1400" spc="5">
                <a:latin typeface="Times New Roman"/>
                <a:cs typeface="Times New Roman"/>
              </a:rPr>
              <a:t>wit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U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L</a:t>
            </a:r>
            <a:r>
              <a:rPr dirty="0" sz="1400" spc="-15" i="1">
                <a:latin typeface="Times New Roman"/>
                <a:cs typeface="Times New Roman"/>
              </a:rPr>
              <a:t>D</a:t>
            </a:r>
            <a:r>
              <a:rPr dirty="0" sz="1400" spc="15" i="1">
                <a:latin typeface="Times New Roman"/>
                <a:cs typeface="Times New Roman"/>
              </a:rPr>
              <a:t>U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-29761" sz="2100" spc="15">
                <a:latin typeface="Symbol"/>
                <a:cs typeface="Symbol"/>
              </a:rPr>
              <a:t></a:t>
            </a:r>
            <a:r>
              <a:rPr dirty="0" baseline="-29761" sz="2100" spc="-19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LD</a:t>
            </a:r>
            <a:r>
              <a:rPr dirty="0" sz="1400" spc="-229" i="1">
                <a:latin typeface="Times New Roman"/>
                <a:cs typeface="Times New Roman"/>
              </a:rPr>
              <a:t> </a:t>
            </a:r>
            <a:r>
              <a:rPr dirty="0" baseline="24691" sz="1350" spc="7">
                <a:latin typeface="Times New Roman"/>
                <a:cs typeface="Times New Roman"/>
              </a:rPr>
              <a:t>2</a:t>
            </a:r>
            <a:r>
              <a:rPr dirty="0" baseline="24691" sz="1350" spc="157">
                <a:latin typeface="Times New Roman"/>
                <a:cs typeface="Times New Roman"/>
              </a:rPr>
              <a:t> </a:t>
            </a:r>
            <a:r>
              <a:rPr dirty="0" baseline="-29761" sz="2100" spc="150">
                <a:latin typeface="Symbol"/>
                <a:cs typeface="Symbol"/>
              </a:rPr>
              <a:t></a:t>
            </a:r>
            <a:r>
              <a:rPr dirty="0" baseline="-29761" sz="2100" spc="15">
                <a:latin typeface="Symbol"/>
                <a:cs typeface="Symbol"/>
              </a:rPr>
              <a:t></a:t>
            </a:r>
            <a:r>
              <a:rPr dirty="0" baseline="-29761" sz="2100" spc="-19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D</a:t>
            </a:r>
            <a:r>
              <a:rPr dirty="0" sz="1400" spc="-225" i="1">
                <a:latin typeface="Times New Roman"/>
                <a:cs typeface="Times New Roman"/>
              </a:rPr>
              <a:t> </a:t>
            </a:r>
            <a:r>
              <a:rPr dirty="0" baseline="24691" sz="1350" spc="-44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U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baseline="-29761" sz="2100" spc="15">
                <a:latin typeface="Symbol"/>
                <a:cs typeface="Symbol"/>
              </a:rPr>
              <a:t></a:t>
            </a:r>
            <a:r>
              <a:rPr dirty="0" baseline="-29761" sz="2100" spc="-9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L</a:t>
            </a:r>
            <a:r>
              <a:rPr dirty="0" sz="1400" spc="-90" i="1">
                <a:latin typeface="Times New Roman"/>
                <a:cs typeface="Times New Roman"/>
              </a:rPr>
              <a:t>L</a:t>
            </a:r>
            <a:r>
              <a:rPr dirty="0" baseline="40123" sz="1350" spc="7" i="1">
                <a:latin typeface="Times New Roman"/>
                <a:cs typeface="Times New Roman"/>
              </a:rPr>
              <a:t>T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67556" y="5983530"/>
            <a:ext cx="6210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7200" algn="l"/>
              </a:tabLst>
            </a:pPr>
            <a:r>
              <a:rPr dirty="0" sz="1400" spc="10">
                <a:latin typeface="Symbol"/>
                <a:cs typeface="Symbol"/>
              </a:rPr>
              <a:t>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0">
                <a:latin typeface="Symbol"/>
                <a:cs typeface="Symbol"/>
              </a:rPr>
              <a:t></a:t>
            </a:r>
            <a:r>
              <a:rPr dirty="0" sz="1400" spc="1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63391" y="5983530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59" name="object 5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27602" y="5774565"/>
            <a:ext cx="1783215" cy="180277"/>
          </a:xfrm>
          <a:prstGeom prst="rect">
            <a:avLst/>
          </a:prstGeom>
        </p:spPr>
      </p:pic>
      <p:sp>
        <p:nvSpPr>
          <p:cNvPr id="60" name="object 60"/>
          <p:cNvSpPr/>
          <p:nvPr/>
        </p:nvSpPr>
        <p:spPr>
          <a:xfrm>
            <a:off x="5309353" y="5817311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9199" y="0"/>
                </a:lnTo>
              </a:path>
            </a:pathLst>
          </a:custGeom>
          <a:ln w="85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911789" y="5796088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 h="0">
                <a:moveTo>
                  <a:pt x="0" y="0"/>
                </a:moveTo>
                <a:lnTo>
                  <a:pt x="67591" y="0"/>
                </a:lnTo>
              </a:path>
            </a:pathLst>
          </a:custGeom>
          <a:ln w="4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029456" y="5625555"/>
            <a:ext cx="26523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92430" algn="l"/>
                <a:tab pos="1046480" algn="l"/>
                <a:tab pos="2544445" algn="l"/>
              </a:tabLst>
            </a:pPr>
            <a:r>
              <a:rPr dirty="0" sz="1400" spc="10">
                <a:latin typeface="Symbol"/>
                <a:cs typeface="Symbol"/>
              </a:rPr>
              <a:t>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baseline="30864" sz="1350" spc="7">
                <a:latin typeface="Times New Roman"/>
                <a:cs typeface="Times New Roman"/>
              </a:rPr>
              <a:t>1</a:t>
            </a:r>
            <a:r>
              <a:rPr dirty="0" baseline="30864" sz="1350" spc="179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Symbol"/>
                <a:cs typeface="Symbol"/>
              </a:rPr>
              <a:t></a:t>
            </a:r>
            <a:r>
              <a:rPr dirty="0" sz="1400" spc="55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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78629" y="5562519"/>
            <a:ext cx="2482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70">
                <a:latin typeface="Times New Roman"/>
                <a:cs typeface="Times New Roman"/>
              </a:rPr>
              <a:t> </a:t>
            </a:r>
            <a:r>
              <a:rPr dirty="0" baseline="-19841" sz="2100" spc="7">
                <a:latin typeface="Symbol"/>
                <a:cs typeface="Symbol"/>
              </a:rPr>
              <a:t>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61758" y="5983530"/>
            <a:ext cx="5397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7200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81092" y="5773797"/>
            <a:ext cx="184086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11505" algn="l"/>
                <a:tab pos="1543685" algn="l"/>
              </a:tabLst>
            </a:pPr>
            <a:r>
              <a:rPr dirty="0" sz="1400">
                <a:latin typeface="Times New Roman"/>
                <a:cs typeface="Times New Roman"/>
              </a:rPr>
              <a:t>where	</a:t>
            </a:r>
            <a:r>
              <a:rPr dirty="0" sz="1400" spc="5" i="1">
                <a:latin typeface="Times New Roman"/>
                <a:cs typeface="Times New Roman"/>
              </a:rPr>
              <a:t>L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baseline="-29761" sz="2100" spc="7">
                <a:latin typeface="Symbol"/>
                <a:cs typeface="Symbol"/>
              </a:rPr>
              <a:t></a:t>
            </a:r>
            <a:r>
              <a:rPr dirty="0" baseline="-29761" sz="2100" spc="-187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LD</a:t>
            </a:r>
            <a:r>
              <a:rPr dirty="0" sz="1400" spc="-215" i="1">
                <a:latin typeface="Times New Roman"/>
                <a:cs typeface="Times New Roman"/>
              </a:rPr>
              <a:t> </a:t>
            </a:r>
            <a:r>
              <a:rPr dirty="0" baseline="24691" sz="1350">
                <a:latin typeface="Times New Roman"/>
                <a:cs typeface="Times New Roman"/>
              </a:rPr>
              <a:t>2</a:t>
            </a:r>
            <a:r>
              <a:rPr dirty="0" baseline="24691" sz="1350" spc="172">
                <a:latin typeface="Times New Roman"/>
                <a:cs typeface="Times New Roman"/>
              </a:rPr>
              <a:t> </a:t>
            </a:r>
            <a:r>
              <a:rPr dirty="0" baseline="-29761" sz="2100" spc="7">
                <a:latin typeface="Symbol"/>
                <a:cs typeface="Symbol"/>
              </a:rPr>
              <a:t></a:t>
            </a:r>
            <a:r>
              <a:rPr dirty="0" baseline="-29761" sz="2100" spc="7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126284" y="6516447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 h="0">
                <a:moveTo>
                  <a:pt x="0" y="0"/>
                </a:moveTo>
                <a:lnTo>
                  <a:pt x="89197" y="0"/>
                </a:lnTo>
              </a:path>
            </a:pathLst>
          </a:custGeom>
          <a:ln w="85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050" y="6495223"/>
            <a:ext cx="67945" cy="0"/>
          </a:xfrm>
          <a:custGeom>
            <a:avLst/>
            <a:gdLst/>
            <a:ahLst/>
            <a:cxnLst/>
            <a:rect l="l" t="t" r="r" b="b"/>
            <a:pathLst>
              <a:path w="67944" h="0">
                <a:moveTo>
                  <a:pt x="0" y="0"/>
                </a:moveTo>
                <a:lnTo>
                  <a:pt x="67595" y="0"/>
                </a:lnTo>
              </a:path>
            </a:pathLst>
          </a:custGeom>
          <a:ln w="4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692604" y="6325422"/>
            <a:ext cx="831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49705" y="6324690"/>
            <a:ext cx="5657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3234" algn="l"/>
              </a:tabLst>
            </a:pPr>
            <a:r>
              <a:rPr dirty="0" sz="1400" spc="5">
                <a:latin typeface="Symbol"/>
                <a:cs typeface="Symbol"/>
              </a:rPr>
              <a:t>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20709" y="6682665"/>
            <a:ext cx="9461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71" name="object 7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0615" y="6473700"/>
            <a:ext cx="190737" cy="180277"/>
          </a:xfrm>
          <a:prstGeom prst="rect">
            <a:avLst/>
          </a:prstGeom>
        </p:spPr>
      </p:pic>
      <p:sp>
        <p:nvSpPr>
          <p:cNvPr id="72" name="object 72"/>
          <p:cNvSpPr txBox="1"/>
          <p:nvPr/>
        </p:nvSpPr>
        <p:spPr>
          <a:xfrm>
            <a:off x="1071827" y="6472932"/>
            <a:ext cx="10325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90" i="1">
                <a:latin typeface="Times New Roman"/>
                <a:cs typeface="Times New Roman"/>
              </a:rPr>
              <a:t>L</a:t>
            </a:r>
            <a:r>
              <a:rPr dirty="0" baseline="40123" sz="1350" i="1">
                <a:latin typeface="Times New Roman"/>
                <a:cs typeface="Times New Roman"/>
              </a:rPr>
              <a:t>T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12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baseline="-29761" sz="2100" spc="7">
                <a:latin typeface="Symbol"/>
                <a:cs typeface="Symbol"/>
              </a:rPr>
              <a:t></a:t>
            </a:r>
            <a:r>
              <a:rPr dirty="0" baseline="-29761" sz="2100" spc="-179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D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baseline="24691" sz="1350" spc="-30">
                <a:latin typeface="Times New Roman"/>
                <a:cs typeface="Times New Roman"/>
              </a:rPr>
              <a:t>2</a:t>
            </a:r>
            <a:r>
              <a:rPr dirty="0" sz="1400" spc="10" i="1">
                <a:latin typeface="Times New Roman"/>
                <a:cs typeface="Times New Roman"/>
              </a:rPr>
              <a:t>U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baseline="-29761" sz="2100" spc="7">
                <a:latin typeface="Symbol"/>
                <a:cs typeface="Symbol"/>
              </a:rPr>
              <a:t></a:t>
            </a:r>
            <a:r>
              <a:rPr dirty="0" baseline="-29761" sz="2100" spc="-30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68120" y="6585366"/>
            <a:ext cx="527685" cy="64833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869"/>
              </a:spcBef>
            </a:pPr>
            <a:r>
              <a:rPr dirty="0" sz="1400" spc="5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2736038" y="7554650"/>
            <a:ext cx="298450" cy="169545"/>
            <a:chOff x="2736038" y="7554650"/>
            <a:chExt cx="298450" cy="169545"/>
          </a:xfrm>
        </p:grpSpPr>
        <p:sp>
          <p:nvSpPr>
            <p:cNvPr id="75" name="object 75"/>
            <p:cNvSpPr/>
            <p:nvPr/>
          </p:nvSpPr>
          <p:spPr>
            <a:xfrm>
              <a:off x="2741813" y="7562779"/>
              <a:ext cx="108585" cy="160020"/>
            </a:xfrm>
            <a:custGeom>
              <a:avLst/>
              <a:gdLst/>
              <a:ahLst/>
              <a:cxnLst/>
              <a:rect l="l" t="t" r="r" b="b"/>
              <a:pathLst>
                <a:path w="108585" h="160020">
                  <a:moveTo>
                    <a:pt x="0" y="107949"/>
                  </a:moveTo>
                  <a:lnTo>
                    <a:pt x="17766" y="99151"/>
                  </a:lnTo>
                </a:path>
                <a:path w="108585" h="160020">
                  <a:moveTo>
                    <a:pt x="18070" y="99151"/>
                  </a:moveTo>
                  <a:lnTo>
                    <a:pt x="61405" y="159926"/>
                  </a:lnTo>
                </a:path>
                <a:path w="108585" h="160020">
                  <a:moveTo>
                    <a:pt x="61405" y="159926"/>
                  </a:moveTo>
                  <a:lnTo>
                    <a:pt x="1084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736038" y="7554650"/>
              <a:ext cx="298450" cy="164465"/>
            </a:xfrm>
            <a:custGeom>
              <a:avLst/>
              <a:gdLst/>
              <a:ahLst/>
              <a:cxnLst/>
              <a:rect l="l" t="t" r="r" b="b"/>
              <a:pathLst>
                <a:path w="298450" h="164465">
                  <a:moveTo>
                    <a:pt x="298376" y="0"/>
                  </a:moveTo>
                  <a:lnTo>
                    <a:pt x="106651" y="0"/>
                  </a:lnTo>
                  <a:lnTo>
                    <a:pt x="62658" y="149261"/>
                  </a:lnTo>
                  <a:lnTo>
                    <a:pt x="24313" y="98622"/>
                  </a:lnTo>
                  <a:lnTo>
                    <a:pt x="0" y="110075"/>
                  </a:lnTo>
                  <a:lnTo>
                    <a:pt x="2811" y="114609"/>
                  </a:lnTo>
                  <a:lnTo>
                    <a:pt x="14968" y="108478"/>
                  </a:lnTo>
                  <a:lnTo>
                    <a:pt x="58290" y="164190"/>
                  </a:lnTo>
                  <a:lnTo>
                    <a:pt x="67015" y="164190"/>
                  </a:lnTo>
                  <a:lnTo>
                    <a:pt x="112856" y="7459"/>
                  </a:lnTo>
                  <a:lnTo>
                    <a:pt x="298376" y="7459"/>
                  </a:lnTo>
                  <a:lnTo>
                    <a:pt x="2983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7" name="object 7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12337" y="7816125"/>
            <a:ext cx="208060" cy="168664"/>
          </a:xfrm>
          <a:prstGeom prst="rect">
            <a:avLst/>
          </a:prstGeom>
        </p:spPr>
      </p:pic>
      <p:grpSp>
        <p:nvGrpSpPr>
          <p:cNvPr id="78" name="object 78"/>
          <p:cNvGrpSpPr/>
          <p:nvPr/>
        </p:nvGrpSpPr>
        <p:grpSpPr>
          <a:xfrm>
            <a:off x="3594141" y="8139433"/>
            <a:ext cx="328295" cy="168910"/>
            <a:chOff x="3594141" y="8139433"/>
            <a:chExt cx="328295" cy="168910"/>
          </a:xfrm>
        </p:grpSpPr>
        <p:sp>
          <p:nvSpPr>
            <p:cNvPr id="79" name="object 79"/>
            <p:cNvSpPr/>
            <p:nvPr/>
          </p:nvSpPr>
          <p:spPr>
            <a:xfrm>
              <a:off x="3594141" y="8251117"/>
              <a:ext cx="94615" cy="0"/>
            </a:xfrm>
            <a:custGeom>
              <a:avLst/>
              <a:gdLst/>
              <a:ahLst/>
              <a:cxnLst/>
              <a:rect l="l" t="t" r="r" b="b"/>
              <a:pathLst>
                <a:path w="94614" h="0">
                  <a:moveTo>
                    <a:pt x="0" y="0"/>
                  </a:moveTo>
                  <a:lnTo>
                    <a:pt x="94469" y="0"/>
                  </a:lnTo>
                </a:path>
              </a:pathLst>
            </a:custGeom>
            <a:ln w="74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0" name="object 8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17357" y="8139433"/>
              <a:ext cx="204895" cy="168664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4107012" y="7554650"/>
            <a:ext cx="298450" cy="169545"/>
            <a:chOff x="4107012" y="7554650"/>
            <a:chExt cx="298450" cy="169545"/>
          </a:xfrm>
        </p:grpSpPr>
        <p:sp>
          <p:nvSpPr>
            <p:cNvPr id="82" name="object 82"/>
            <p:cNvSpPr/>
            <p:nvPr/>
          </p:nvSpPr>
          <p:spPr>
            <a:xfrm>
              <a:off x="4112711" y="7562779"/>
              <a:ext cx="108585" cy="160020"/>
            </a:xfrm>
            <a:custGeom>
              <a:avLst/>
              <a:gdLst/>
              <a:ahLst/>
              <a:cxnLst/>
              <a:rect l="l" t="t" r="r" b="b"/>
              <a:pathLst>
                <a:path w="108585" h="160020">
                  <a:moveTo>
                    <a:pt x="0" y="107949"/>
                  </a:moveTo>
                  <a:lnTo>
                    <a:pt x="17855" y="99151"/>
                  </a:lnTo>
                </a:path>
                <a:path w="108585" h="160020">
                  <a:moveTo>
                    <a:pt x="18108" y="99151"/>
                  </a:moveTo>
                  <a:lnTo>
                    <a:pt x="61417" y="159926"/>
                  </a:lnTo>
                </a:path>
                <a:path w="108585" h="160020">
                  <a:moveTo>
                    <a:pt x="61417" y="159926"/>
                  </a:moveTo>
                  <a:lnTo>
                    <a:pt x="10852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4107012" y="7554650"/>
              <a:ext cx="298450" cy="164465"/>
            </a:xfrm>
            <a:custGeom>
              <a:avLst/>
              <a:gdLst/>
              <a:ahLst/>
              <a:cxnLst/>
              <a:rect l="l" t="t" r="r" b="b"/>
              <a:pathLst>
                <a:path w="298450" h="164465">
                  <a:moveTo>
                    <a:pt x="298224" y="0"/>
                  </a:moveTo>
                  <a:lnTo>
                    <a:pt x="106626" y="0"/>
                  </a:lnTo>
                  <a:lnTo>
                    <a:pt x="62557" y="149261"/>
                  </a:lnTo>
                  <a:lnTo>
                    <a:pt x="24313" y="98622"/>
                  </a:lnTo>
                  <a:lnTo>
                    <a:pt x="0" y="110075"/>
                  </a:lnTo>
                  <a:lnTo>
                    <a:pt x="2785" y="114609"/>
                  </a:lnTo>
                  <a:lnTo>
                    <a:pt x="14942" y="108478"/>
                  </a:lnTo>
                  <a:lnTo>
                    <a:pt x="58252" y="164190"/>
                  </a:lnTo>
                  <a:lnTo>
                    <a:pt x="66989" y="164190"/>
                  </a:lnTo>
                  <a:lnTo>
                    <a:pt x="112831" y="7459"/>
                  </a:lnTo>
                  <a:lnTo>
                    <a:pt x="298224" y="7459"/>
                  </a:lnTo>
                  <a:lnTo>
                    <a:pt x="298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4" name="object 8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83286" y="7816125"/>
            <a:ext cx="208060" cy="168664"/>
          </a:xfrm>
          <a:prstGeom prst="rect">
            <a:avLst/>
          </a:prstGeom>
        </p:spPr>
      </p:pic>
      <p:grpSp>
        <p:nvGrpSpPr>
          <p:cNvPr id="85" name="object 85"/>
          <p:cNvGrpSpPr/>
          <p:nvPr/>
        </p:nvGrpSpPr>
        <p:grpSpPr>
          <a:xfrm>
            <a:off x="4965089" y="8139433"/>
            <a:ext cx="328930" cy="168910"/>
            <a:chOff x="4965089" y="8139433"/>
            <a:chExt cx="328930" cy="168910"/>
          </a:xfrm>
        </p:grpSpPr>
        <p:sp>
          <p:nvSpPr>
            <p:cNvPr id="86" name="object 86"/>
            <p:cNvSpPr/>
            <p:nvPr/>
          </p:nvSpPr>
          <p:spPr>
            <a:xfrm>
              <a:off x="4965089" y="8251117"/>
              <a:ext cx="94615" cy="0"/>
            </a:xfrm>
            <a:custGeom>
              <a:avLst/>
              <a:gdLst/>
              <a:ahLst/>
              <a:cxnLst/>
              <a:rect l="l" t="t" r="r" b="b"/>
              <a:pathLst>
                <a:path w="94614" h="0">
                  <a:moveTo>
                    <a:pt x="0" y="0"/>
                  </a:moveTo>
                  <a:lnTo>
                    <a:pt x="94469" y="0"/>
                  </a:lnTo>
                </a:path>
              </a:pathLst>
            </a:custGeom>
            <a:ln w="74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7" name="object 8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88305" y="8139433"/>
              <a:ext cx="205528" cy="168664"/>
            </a:xfrm>
            <a:prstGeom prst="rect">
              <a:avLst/>
            </a:prstGeom>
          </p:spPr>
        </p:pic>
      </p:grpSp>
      <p:sp>
        <p:nvSpPr>
          <p:cNvPr id="88" name="object 88"/>
          <p:cNvSpPr/>
          <p:nvPr/>
        </p:nvSpPr>
        <p:spPr>
          <a:xfrm>
            <a:off x="5730977" y="761488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740" y="0"/>
                </a:lnTo>
              </a:path>
            </a:pathLst>
          </a:custGeom>
          <a:ln w="74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014639" y="761488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69" y="0"/>
                </a:lnTo>
              </a:path>
            </a:pathLst>
          </a:custGeom>
          <a:ln w="74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6004820" y="7405156"/>
            <a:ext cx="2006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629" sz="1800" spc="150">
                <a:latin typeface="Times New Roman"/>
                <a:cs typeface="Times New Roman"/>
              </a:rPr>
              <a:t>1</a:t>
            </a:r>
            <a:r>
              <a:rPr dirty="0" baseline="4629" sz="1800" spc="-247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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1" name="object 1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85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5981953" y="7552021"/>
            <a:ext cx="2489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0833" sz="1800" spc="217">
                <a:latin typeface="Times New Roman"/>
                <a:cs typeface="Times New Roman"/>
              </a:rPr>
              <a:t>3</a:t>
            </a:r>
            <a:r>
              <a:rPr dirty="0" sz="1200" spc="145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199336" y="7801492"/>
            <a:ext cx="1149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829357" y="8124541"/>
            <a:ext cx="1149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258123" y="8124541"/>
            <a:ext cx="1149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199843" y="8124541"/>
            <a:ext cx="1149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628610" y="8124541"/>
            <a:ext cx="1149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523994" y="7327595"/>
            <a:ext cx="24002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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baseline="-30092" sz="1800" spc="112">
                <a:latin typeface="Symbol"/>
                <a:cs typeface="Symbol"/>
              </a:rPr>
              <a:t></a:t>
            </a:r>
            <a:endParaRPr baseline="-30092" sz="180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290537" y="7409950"/>
            <a:ext cx="18986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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12">
                <a:latin typeface="Symbol"/>
                <a:cs typeface="Symbol"/>
              </a:rPr>
              <a:t>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806190" y="7327595"/>
            <a:ext cx="983615" cy="436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315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</a:t>
            </a:r>
            <a:endParaRPr sz="1200">
              <a:latin typeface="Symbol"/>
              <a:cs typeface="Symbol"/>
            </a:endParaRPr>
          </a:p>
          <a:p>
            <a:pPr marL="50800">
              <a:lnSpc>
                <a:spcPts val="900"/>
              </a:lnSpc>
              <a:tabLst>
                <a:tab pos="407034" algn="l"/>
                <a:tab pos="659765" algn="l"/>
              </a:tabLst>
            </a:pPr>
            <a:r>
              <a:rPr dirty="0" baseline="2314" sz="1800" spc="112">
                <a:latin typeface="Symbol"/>
                <a:cs typeface="Symbol"/>
              </a:rPr>
              <a:t></a:t>
            </a:r>
            <a:r>
              <a:rPr dirty="0" baseline="2314" sz="1800" spc="-232">
                <a:latin typeface="Times New Roman"/>
                <a:cs typeface="Times New Roman"/>
              </a:rPr>
              <a:t> </a:t>
            </a:r>
            <a:r>
              <a:rPr dirty="0" sz="1200" spc="100">
                <a:latin typeface="Times New Roman"/>
                <a:cs typeface="Times New Roman"/>
              </a:rPr>
              <a:t>1	0	</a:t>
            </a:r>
            <a:r>
              <a:rPr dirty="0" sz="1200" spc="110">
                <a:latin typeface="Times New Roman"/>
                <a:cs typeface="Times New Roman"/>
              </a:rPr>
              <a:t>0</a:t>
            </a:r>
            <a:r>
              <a:rPr dirty="0" baseline="2314" sz="1800" spc="165">
                <a:latin typeface="Symbol"/>
                <a:cs typeface="Symbol"/>
              </a:rPr>
              <a:t></a:t>
            </a:r>
            <a:endParaRPr baseline="2314" sz="1800">
              <a:latin typeface="Symbol"/>
              <a:cs typeface="Symbol"/>
            </a:endParaRPr>
          </a:p>
          <a:p>
            <a:pPr marL="50800">
              <a:lnSpc>
                <a:spcPts val="1030"/>
              </a:lnSpc>
              <a:tabLst>
                <a:tab pos="850900" algn="l"/>
              </a:tabLst>
            </a:pPr>
            <a:r>
              <a:rPr dirty="0" baseline="-23148" sz="1800" spc="112">
                <a:latin typeface="Symbol"/>
                <a:cs typeface="Symbol"/>
              </a:rPr>
              <a:t></a:t>
            </a:r>
            <a:r>
              <a:rPr dirty="0" baseline="-23148" sz="1800" spc="-232">
                <a:latin typeface="Times New Roman"/>
                <a:cs typeface="Times New Roman"/>
              </a:rPr>
              <a:t> </a:t>
            </a:r>
            <a:r>
              <a:rPr dirty="0" baseline="-55555" sz="1800" spc="150">
                <a:latin typeface="Times New Roman"/>
                <a:cs typeface="Times New Roman"/>
              </a:rPr>
              <a:t>1	</a:t>
            </a: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523994" y="7620785"/>
            <a:ext cx="24002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baseline="-30092" sz="1800" spc="112">
                <a:latin typeface="Symbol"/>
                <a:cs typeface="Symbol"/>
              </a:rPr>
              <a:t></a:t>
            </a:r>
            <a:endParaRPr baseline="-30092" sz="180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265137" y="7556544"/>
            <a:ext cx="332740" cy="354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3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42">
                <a:latin typeface="Symbol"/>
                <a:cs typeface="Symbol"/>
              </a:rPr>
              <a:t></a:t>
            </a:r>
            <a:r>
              <a:rPr dirty="0" baseline="25462" sz="1800" spc="150">
                <a:latin typeface="Times New Roman"/>
                <a:cs typeface="Times New Roman"/>
              </a:rPr>
              <a:t>1</a:t>
            </a:r>
            <a:endParaRPr baseline="25462" sz="1800">
              <a:latin typeface="Times New Roman"/>
              <a:cs typeface="Times New Roman"/>
            </a:endParaRPr>
          </a:p>
          <a:p>
            <a:pPr marL="38100">
              <a:lnSpc>
                <a:spcPts val="1300"/>
              </a:lnSpc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12">
                <a:latin typeface="Symbol"/>
                <a:cs typeface="Symbol"/>
              </a:rPr>
              <a:t>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37102" y="7767380"/>
            <a:ext cx="58356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1574" sz="1800" spc="179" i="1">
                <a:latin typeface="Times New Roman"/>
                <a:cs typeface="Times New Roman"/>
              </a:rPr>
              <a:t>A</a:t>
            </a:r>
            <a:r>
              <a:rPr dirty="0" baseline="-11574" sz="1800" spc="-97" i="1">
                <a:latin typeface="Times New Roman"/>
                <a:cs typeface="Times New Roman"/>
              </a:rPr>
              <a:t> </a:t>
            </a:r>
            <a:r>
              <a:rPr dirty="0" baseline="-11574" sz="1800" spc="165">
                <a:latin typeface="Symbol"/>
                <a:cs typeface="Symbol"/>
              </a:rPr>
              <a:t></a:t>
            </a:r>
            <a:r>
              <a:rPr dirty="0" baseline="-11574" sz="1800" spc="-7">
                <a:latin typeface="Times New Roman"/>
                <a:cs typeface="Times New Roman"/>
              </a:rPr>
              <a:t> </a:t>
            </a:r>
            <a:r>
              <a:rPr dirty="0" sz="1200" spc="155">
                <a:latin typeface="Symbol"/>
                <a:cs typeface="Symbol"/>
              </a:rPr>
              <a:t>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428455" y="7767380"/>
            <a:ext cx="33591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1574" sz="1800" spc="225">
                <a:latin typeface="Times New Roman"/>
                <a:cs typeface="Times New Roman"/>
              </a:rPr>
              <a:t>0</a:t>
            </a: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baseline="-30092" sz="1800" spc="112">
                <a:latin typeface="Symbol"/>
                <a:cs typeface="Symbol"/>
              </a:rPr>
              <a:t></a:t>
            </a:r>
            <a:endParaRPr baseline="-30092" sz="18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265137" y="7850005"/>
            <a:ext cx="3327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42">
                <a:latin typeface="Symbol"/>
                <a:cs typeface="Symbol"/>
              </a:rPr>
              <a:t></a:t>
            </a:r>
            <a:r>
              <a:rPr dirty="0" baseline="18518" sz="1800" spc="150">
                <a:latin typeface="Times New Roman"/>
                <a:cs typeface="Times New Roman"/>
              </a:rPr>
              <a:t>0</a:t>
            </a:r>
            <a:endParaRPr baseline="18518" sz="18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844290" y="7919578"/>
            <a:ext cx="2044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314" sz="1800" spc="112">
                <a:latin typeface="Symbol"/>
                <a:cs typeface="Symbol"/>
              </a:rPr>
              <a:t></a:t>
            </a:r>
            <a:r>
              <a:rPr dirty="0" baseline="2314" sz="1800" spc="-202">
                <a:latin typeface="Times New Roman"/>
                <a:cs typeface="Times New Roman"/>
              </a:rPr>
              <a:t> </a:t>
            </a:r>
            <a:r>
              <a:rPr dirty="0" sz="1200" spc="1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111352" y="7698616"/>
            <a:ext cx="939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699290" y="7362257"/>
            <a:ext cx="544195" cy="8750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340"/>
              </a:spcBef>
            </a:pPr>
            <a:r>
              <a:rPr dirty="0" sz="1200" spc="1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240"/>
              </a:spcBef>
            </a:pPr>
            <a:r>
              <a:rPr dirty="0" sz="1200" spc="1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15595" algn="l"/>
              </a:tabLst>
            </a:pPr>
            <a:r>
              <a:rPr dirty="0" sz="1200" spc="100">
                <a:latin typeface="Times New Roman"/>
                <a:cs typeface="Times New Roman"/>
              </a:rPr>
              <a:t>1</a:t>
            </a:r>
            <a:r>
              <a:rPr dirty="0" sz="1200" spc="100">
                <a:latin typeface="Times New Roman"/>
                <a:cs typeface="Times New Roman"/>
              </a:rPr>
              <a:t>	</a:t>
            </a:r>
            <a:r>
              <a:rPr dirty="0" sz="1200" spc="100">
                <a:latin typeface="Times New Roman"/>
                <a:cs typeface="Times New Roman"/>
              </a:rPr>
              <a:t>1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baseline="-16203" sz="1800" spc="112">
                <a:latin typeface="Symbol"/>
                <a:cs typeface="Symbol"/>
              </a:rPr>
              <a:t></a:t>
            </a:r>
            <a:endParaRPr baseline="-16203" sz="1800">
              <a:latin typeface="Symbol"/>
              <a:cs typeface="Symbol"/>
            </a:endParaRPr>
          </a:p>
          <a:p>
            <a:pPr marL="40640">
              <a:lnSpc>
                <a:spcPct val="100000"/>
              </a:lnSpc>
              <a:spcBef>
                <a:spcPts val="359"/>
              </a:spcBef>
              <a:tabLst>
                <a:tab pos="316865" algn="l"/>
              </a:tabLst>
            </a:pPr>
            <a:r>
              <a:rPr dirty="0" sz="1200" spc="100">
                <a:latin typeface="Times New Roman"/>
                <a:cs typeface="Times New Roman"/>
              </a:rPr>
              <a:t>0</a:t>
            </a:r>
            <a:r>
              <a:rPr dirty="0" sz="1200" spc="100">
                <a:latin typeface="Times New Roman"/>
                <a:cs typeface="Times New Roman"/>
              </a:rPr>
              <a:t>	</a:t>
            </a:r>
            <a:r>
              <a:rPr dirty="0" sz="1200" spc="100">
                <a:latin typeface="Times New Roman"/>
                <a:cs typeface="Times New Roman"/>
              </a:rPr>
              <a:t>1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baseline="13888" sz="1800" spc="112">
                <a:latin typeface="Symbol"/>
                <a:cs typeface="Symbol"/>
              </a:rPr>
              <a:t></a:t>
            </a:r>
            <a:endParaRPr baseline="13888" sz="180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523994" y="7914245"/>
            <a:ext cx="24002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baseline="-30092" sz="1800" spc="112">
                <a:latin typeface="Symbol"/>
                <a:cs typeface="Symbol"/>
              </a:rPr>
              <a:t></a:t>
            </a:r>
            <a:endParaRPr baseline="-30092" sz="180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803648" y="7409950"/>
            <a:ext cx="2444750" cy="794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355">
              <a:lnSpc>
                <a:spcPts val="1230"/>
              </a:lnSpc>
              <a:spcBef>
                <a:spcPts val="95"/>
              </a:spcBef>
              <a:tabLst>
                <a:tab pos="275590" algn="l"/>
                <a:tab pos="1129030" algn="l"/>
                <a:tab pos="1646555" algn="l"/>
              </a:tabLst>
            </a:pPr>
            <a:r>
              <a:rPr dirty="0" u="sng" sz="12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200" spc="50">
                <a:latin typeface="Times New Roman"/>
                <a:cs typeface="Times New Roman"/>
              </a:rPr>
              <a:t>	</a:t>
            </a:r>
            <a:r>
              <a:rPr dirty="0" sz="1200" spc="75">
                <a:latin typeface="Symbol"/>
                <a:cs typeface="Symbol"/>
              </a:rPr>
              <a:t>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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u="sng" sz="12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46990">
              <a:lnSpc>
                <a:spcPts val="1230"/>
              </a:lnSpc>
              <a:tabLst>
                <a:tab pos="466725" algn="l"/>
                <a:tab pos="908685" algn="l"/>
                <a:tab pos="1129030" algn="l"/>
                <a:tab pos="1837055" algn="l"/>
                <a:tab pos="2278380" algn="l"/>
              </a:tabLst>
            </a:pPr>
            <a:r>
              <a:rPr dirty="0" sz="1200" spc="100">
                <a:latin typeface="Times New Roman"/>
                <a:cs typeface="Times New Roman"/>
              </a:rPr>
              <a:t>60	0	0	</a:t>
            </a:r>
            <a:r>
              <a:rPr dirty="0" baseline="-6944" sz="1800" spc="112">
                <a:latin typeface="Symbol"/>
                <a:cs typeface="Symbol"/>
              </a:rPr>
              <a:t></a:t>
            </a:r>
            <a:r>
              <a:rPr dirty="0" baseline="-6944" sz="1800" spc="-135">
                <a:latin typeface="Times New Roman"/>
                <a:cs typeface="Times New Roman"/>
              </a:rPr>
              <a:t> </a:t>
            </a:r>
            <a:r>
              <a:rPr dirty="0" baseline="-6944" sz="1800" spc="112">
                <a:latin typeface="Symbol"/>
                <a:cs typeface="Symbol"/>
              </a:rPr>
              <a:t></a:t>
            </a:r>
            <a:r>
              <a:rPr dirty="0" baseline="-6944" sz="1800" spc="112">
                <a:latin typeface="Times New Roman"/>
                <a:cs typeface="Times New Roman"/>
              </a:rPr>
              <a:t> </a:t>
            </a:r>
            <a:r>
              <a:rPr dirty="0" baseline="-6944" sz="1800" spc="457">
                <a:latin typeface="Times New Roman"/>
                <a:cs typeface="Times New Roman"/>
              </a:rPr>
              <a:t> </a:t>
            </a:r>
            <a:r>
              <a:rPr dirty="0" sz="1200" spc="100">
                <a:latin typeface="Times New Roman"/>
                <a:cs typeface="Times New Roman"/>
              </a:rPr>
              <a:t>60	0	0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ts val="910"/>
              </a:lnSpc>
              <a:spcBef>
                <a:spcPts val="615"/>
              </a:spcBef>
              <a:tabLst>
                <a:tab pos="519430" algn="l"/>
                <a:tab pos="908685" algn="l"/>
                <a:tab pos="1129030" algn="l"/>
                <a:tab pos="1889760" algn="l"/>
                <a:tab pos="2279015" algn="l"/>
              </a:tabLst>
            </a:pPr>
            <a:r>
              <a:rPr dirty="0" sz="1200" spc="100">
                <a:latin typeface="Times New Roman"/>
                <a:cs typeface="Times New Roman"/>
              </a:rPr>
              <a:t>0	5	0	</a:t>
            </a:r>
            <a:r>
              <a:rPr dirty="0" baseline="34722" sz="1800" spc="112">
                <a:latin typeface="Symbol"/>
                <a:cs typeface="Symbol"/>
              </a:rPr>
              <a:t></a:t>
            </a:r>
            <a:r>
              <a:rPr dirty="0" baseline="34722" sz="1800" spc="-135">
                <a:latin typeface="Times New Roman"/>
                <a:cs typeface="Times New Roman"/>
              </a:rPr>
              <a:t> </a:t>
            </a:r>
            <a:r>
              <a:rPr dirty="0" baseline="34722" sz="1800" spc="112">
                <a:latin typeface="Symbol"/>
                <a:cs typeface="Symbol"/>
              </a:rPr>
              <a:t></a:t>
            </a:r>
            <a:r>
              <a:rPr dirty="0" baseline="34722" sz="1800" spc="112">
                <a:latin typeface="Times New Roman"/>
                <a:cs typeface="Times New Roman"/>
              </a:rPr>
              <a:t> </a:t>
            </a:r>
            <a:r>
              <a:rPr dirty="0" baseline="34722" sz="1800" spc="352">
                <a:latin typeface="Times New Roman"/>
                <a:cs typeface="Times New Roman"/>
              </a:rPr>
              <a:t> </a:t>
            </a:r>
            <a:r>
              <a:rPr dirty="0" sz="1200" spc="100">
                <a:latin typeface="Times New Roman"/>
                <a:cs typeface="Times New Roman"/>
              </a:rPr>
              <a:t>0	5	0</a:t>
            </a:r>
            <a:endParaRPr sz="1200">
              <a:latin typeface="Times New Roman"/>
              <a:cs typeface="Times New Roman"/>
            </a:endParaRPr>
          </a:p>
          <a:p>
            <a:pPr algn="ctr" marR="14604">
              <a:lnSpc>
                <a:spcPts val="770"/>
              </a:lnSpc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  <a:p>
            <a:pPr algn="ctr" marR="14604">
              <a:lnSpc>
                <a:spcPts val="1295"/>
              </a:lnSpc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265137" y="7996600"/>
            <a:ext cx="3340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57">
                <a:latin typeface="Symbol"/>
                <a:cs typeface="Symbol"/>
              </a:rPr>
              <a:t></a:t>
            </a:r>
            <a:r>
              <a:rPr dirty="0" baseline="-11574" sz="1800" spc="150">
                <a:latin typeface="Times New Roman"/>
                <a:cs typeface="Times New Roman"/>
              </a:rPr>
              <a:t>0</a:t>
            </a:r>
            <a:endParaRPr baseline="-11574" sz="18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818890" y="8060840"/>
            <a:ext cx="25272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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u="sng" baseline="-18518" sz="1800" spc="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8518" sz="1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427047" y="8060840"/>
            <a:ext cx="337185" cy="290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ts val="1045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  <a:p>
            <a:pPr marL="38100">
              <a:lnSpc>
                <a:spcPts val="1045"/>
              </a:lnSpc>
            </a:pPr>
            <a:r>
              <a:rPr dirty="0" baseline="-23148" sz="1800" spc="150">
                <a:latin typeface="Times New Roman"/>
                <a:cs typeface="Times New Roman"/>
              </a:rPr>
              <a:t>1</a:t>
            </a:r>
            <a:r>
              <a:rPr dirty="0" baseline="-23148" sz="1800" spc="652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790885" y="8143464"/>
            <a:ext cx="3435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6944" sz="1800" spc="322">
                <a:latin typeface="Times New Roman"/>
                <a:cs typeface="Times New Roman"/>
              </a:rPr>
              <a:t>3</a:t>
            </a: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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161371" y="8143464"/>
            <a:ext cx="3448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6944" sz="1800" spc="322">
                <a:latin typeface="Times New Roman"/>
                <a:cs typeface="Times New Roman"/>
              </a:rPr>
              <a:t>3</a:t>
            </a: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spc="112">
                <a:latin typeface="Symbol"/>
                <a:cs typeface="Symbol"/>
              </a:rPr>
              <a:t>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584354" y="7996092"/>
            <a:ext cx="525145" cy="45720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200" spc="1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60"/>
              </a:spcBef>
              <a:tabLst>
                <a:tab pos="347980" algn="l"/>
              </a:tabLst>
            </a:pPr>
            <a:r>
              <a:rPr dirty="0" sz="1200" spc="100">
                <a:latin typeface="Times New Roman"/>
                <a:cs typeface="Times New Roman"/>
              </a:rPr>
              <a:t>3</a:t>
            </a:r>
            <a:r>
              <a:rPr dirty="0" sz="1200" spc="100">
                <a:latin typeface="Times New Roman"/>
                <a:cs typeface="Times New Roman"/>
              </a:rPr>
              <a:t>	</a:t>
            </a:r>
            <a:r>
              <a:rPr dirty="0" sz="1200" spc="75">
                <a:latin typeface="Symbol"/>
                <a:cs typeface="Symbol"/>
              </a:rPr>
              <a:t>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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55018" y="7991288"/>
            <a:ext cx="525780" cy="46672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200" spc="1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95"/>
              </a:spcBef>
              <a:tabLst>
                <a:tab pos="347980" algn="l"/>
              </a:tabLst>
            </a:pPr>
            <a:r>
              <a:rPr dirty="0" baseline="2314" sz="1800" spc="150">
                <a:latin typeface="Times New Roman"/>
                <a:cs typeface="Times New Roman"/>
              </a:rPr>
              <a:t>3</a:t>
            </a:r>
            <a:r>
              <a:rPr dirty="0" baseline="2314" sz="1800" spc="150">
                <a:latin typeface="Times New Roman"/>
                <a:cs typeface="Times New Roman"/>
              </a:rPr>
              <a:t>	</a:t>
            </a:r>
            <a:r>
              <a:rPr dirty="0" baseline="2314" sz="1800" spc="112">
                <a:latin typeface="Symbol"/>
                <a:cs typeface="Symbol"/>
              </a:rPr>
              <a:t></a:t>
            </a:r>
            <a:r>
              <a:rPr dirty="0" baseline="2314" sz="1800" spc="-127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Symbol"/>
                <a:cs typeface="Symbol"/>
              </a:rPr>
              <a:t>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818890" y="8207436"/>
            <a:ext cx="958215" cy="328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195"/>
              </a:lnSpc>
              <a:spcBef>
                <a:spcPts val="95"/>
              </a:spcBef>
              <a:tabLst>
                <a:tab pos="393065" algn="l"/>
                <a:tab pos="742950" algn="l"/>
              </a:tabLst>
            </a:pPr>
            <a:r>
              <a:rPr dirty="0" sz="1200" spc="75">
                <a:latin typeface="Symbol"/>
                <a:cs typeface="Symbol"/>
              </a:rPr>
              <a:t></a:t>
            </a:r>
            <a:r>
              <a:rPr dirty="0" sz="1200" spc="75">
                <a:latin typeface="Times New Roman"/>
                <a:cs typeface="Times New Roman"/>
              </a:rPr>
              <a:t>	</a:t>
            </a:r>
            <a:r>
              <a:rPr dirty="0" sz="1200" spc="100">
                <a:latin typeface="Times New Roman"/>
                <a:cs typeface="Times New Roman"/>
              </a:rPr>
              <a:t>1</a:t>
            </a:r>
            <a:r>
              <a:rPr dirty="0" sz="1200" spc="100">
                <a:latin typeface="Times New Roman"/>
                <a:cs typeface="Times New Roman"/>
              </a:rPr>
              <a:t>	</a:t>
            </a:r>
            <a:r>
              <a:rPr dirty="0" sz="1200" spc="75">
                <a:latin typeface="Symbol"/>
                <a:cs typeface="Symbol"/>
              </a:rPr>
              <a:t>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baseline="-13888" sz="1800" spc="112">
                <a:latin typeface="Symbol"/>
                <a:cs typeface="Symbol"/>
              </a:rPr>
              <a:t></a:t>
            </a:r>
            <a:endParaRPr baseline="-13888" sz="1800">
              <a:latin typeface="Symbol"/>
              <a:cs typeface="Symbol"/>
            </a:endParaRPr>
          </a:p>
          <a:p>
            <a:pPr marL="38100">
              <a:lnSpc>
                <a:spcPts val="1195"/>
              </a:lnSpc>
            </a:pPr>
            <a:r>
              <a:rPr dirty="0" sz="1200" spc="75">
                <a:latin typeface="Symbol"/>
                <a:cs typeface="Symbol"/>
              </a:rPr>
              <a:t>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1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111352" y="8138672"/>
            <a:ext cx="939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111352" y="8250086"/>
            <a:ext cx="939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549394" y="8327645"/>
            <a:ext cx="939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75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88818" y="1247914"/>
            <a:ext cx="298450" cy="167005"/>
            <a:chOff x="1988818" y="1247914"/>
            <a:chExt cx="298450" cy="167005"/>
          </a:xfrm>
        </p:grpSpPr>
        <p:sp>
          <p:nvSpPr>
            <p:cNvPr id="4" name="object 4"/>
            <p:cNvSpPr/>
            <p:nvPr/>
          </p:nvSpPr>
          <p:spPr>
            <a:xfrm>
              <a:off x="1994586" y="1255701"/>
              <a:ext cx="108585" cy="158750"/>
            </a:xfrm>
            <a:custGeom>
              <a:avLst/>
              <a:gdLst/>
              <a:ahLst/>
              <a:cxnLst/>
              <a:rect l="l" t="t" r="r" b="b"/>
              <a:pathLst>
                <a:path w="108585" h="158750">
                  <a:moveTo>
                    <a:pt x="0" y="106819"/>
                  </a:moveTo>
                  <a:lnTo>
                    <a:pt x="17786" y="98113"/>
                  </a:lnTo>
                </a:path>
                <a:path w="108585" h="158750">
                  <a:moveTo>
                    <a:pt x="18103" y="98113"/>
                  </a:moveTo>
                  <a:lnTo>
                    <a:pt x="61485" y="157719"/>
                  </a:lnTo>
                </a:path>
                <a:path w="108585" h="158750">
                  <a:moveTo>
                    <a:pt x="61485" y="158242"/>
                  </a:moveTo>
                  <a:lnTo>
                    <a:pt x="1082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988818" y="1247914"/>
              <a:ext cx="298450" cy="162560"/>
            </a:xfrm>
            <a:custGeom>
              <a:avLst/>
              <a:gdLst/>
              <a:ahLst/>
              <a:cxnLst/>
              <a:rect l="l" t="t" r="r" b="b"/>
              <a:pathLst>
                <a:path w="298450" h="162559">
                  <a:moveTo>
                    <a:pt x="298323" y="0"/>
                  </a:moveTo>
                  <a:lnTo>
                    <a:pt x="106413" y="0"/>
                  </a:lnTo>
                  <a:lnTo>
                    <a:pt x="62727" y="147443"/>
                  </a:lnTo>
                  <a:lnTo>
                    <a:pt x="24340" y="97323"/>
                  </a:lnTo>
                  <a:lnTo>
                    <a:pt x="0" y="108667"/>
                  </a:lnTo>
                  <a:lnTo>
                    <a:pt x="2801" y="113154"/>
                  </a:lnTo>
                  <a:lnTo>
                    <a:pt x="14971" y="107086"/>
                  </a:lnTo>
                  <a:lnTo>
                    <a:pt x="58353" y="162205"/>
                  </a:lnTo>
                  <a:lnTo>
                    <a:pt x="67088" y="162205"/>
                  </a:lnTo>
                  <a:lnTo>
                    <a:pt x="112967" y="7391"/>
                  </a:lnTo>
                  <a:lnTo>
                    <a:pt x="298323" y="7391"/>
                  </a:lnTo>
                  <a:lnTo>
                    <a:pt x="2983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2055907" y="1567583"/>
            <a:ext cx="302895" cy="167005"/>
            <a:chOff x="2055907" y="1567583"/>
            <a:chExt cx="302895" cy="167005"/>
          </a:xfrm>
        </p:grpSpPr>
        <p:sp>
          <p:nvSpPr>
            <p:cNvPr id="7" name="object 7"/>
            <p:cNvSpPr/>
            <p:nvPr/>
          </p:nvSpPr>
          <p:spPr>
            <a:xfrm>
              <a:off x="2061688" y="1575103"/>
              <a:ext cx="297180" cy="158750"/>
            </a:xfrm>
            <a:custGeom>
              <a:avLst/>
              <a:gdLst/>
              <a:ahLst/>
              <a:cxnLst/>
              <a:rect l="l" t="t" r="r" b="b"/>
              <a:pathLst>
                <a:path w="297180" h="158750">
                  <a:moveTo>
                    <a:pt x="0" y="107075"/>
                  </a:moveTo>
                  <a:lnTo>
                    <a:pt x="18407" y="98380"/>
                  </a:lnTo>
                </a:path>
                <a:path w="297180" h="158750">
                  <a:moveTo>
                    <a:pt x="18407" y="98380"/>
                  </a:moveTo>
                  <a:lnTo>
                    <a:pt x="61472" y="158242"/>
                  </a:lnTo>
                </a:path>
                <a:path w="297180" h="158750">
                  <a:moveTo>
                    <a:pt x="61472" y="158509"/>
                  </a:moveTo>
                  <a:lnTo>
                    <a:pt x="108594" y="256"/>
                  </a:lnTo>
                </a:path>
                <a:path w="297180" h="158750">
                  <a:moveTo>
                    <a:pt x="108594" y="0"/>
                  </a:moveTo>
                  <a:lnTo>
                    <a:pt x="2967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055907" y="1567583"/>
              <a:ext cx="299085" cy="162560"/>
            </a:xfrm>
            <a:custGeom>
              <a:avLst/>
              <a:gdLst/>
              <a:ahLst/>
              <a:cxnLst/>
              <a:rect l="l" t="t" r="r" b="b"/>
              <a:pathLst>
                <a:path w="299085" h="162560">
                  <a:moveTo>
                    <a:pt x="298640" y="0"/>
                  </a:moveTo>
                  <a:lnTo>
                    <a:pt x="106730" y="0"/>
                  </a:lnTo>
                  <a:lnTo>
                    <a:pt x="62727" y="147432"/>
                  </a:lnTo>
                  <a:lnTo>
                    <a:pt x="24340" y="97590"/>
                  </a:lnTo>
                  <a:lnTo>
                    <a:pt x="0" y="108923"/>
                  </a:lnTo>
                  <a:lnTo>
                    <a:pt x="2814" y="113154"/>
                  </a:lnTo>
                  <a:lnTo>
                    <a:pt x="15288" y="107086"/>
                  </a:lnTo>
                  <a:lnTo>
                    <a:pt x="58353" y="162205"/>
                  </a:lnTo>
                  <a:lnTo>
                    <a:pt x="67101" y="162205"/>
                  </a:lnTo>
                  <a:lnTo>
                    <a:pt x="112967" y="7381"/>
                  </a:lnTo>
                  <a:lnTo>
                    <a:pt x="298640" y="7381"/>
                  </a:lnTo>
                  <a:lnTo>
                    <a:pt x="298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2423" y="1567583"/>
            <a:ext cx="207984" cy="166908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2050291" y="1969011"/>
            <a:ext cx="299085" cy="167640"/>
            <a:chOff x="2050291" y="1969011"/>
            <a:chExt cx="299085" cy="167640"/>
          </a:xfrm>
        </p:grpSpPr>
        <p:sp>
          <p:nvSpPr>
            <p:cNvPr id="11" name="object 11"/>
            <p:cNvSpPr/>
            <p:nvPr/>
          </p:nvSpPr>
          <p:spPr>
            <a:xfrm>
              <a:off x="2056072" y="1977054"/>
              <a:ext cx="109220" cy="158750"/>
            </a:xfrm>
            <a:custGeom>
              <a:avLst/>
              <a:gdLst/>
              <a:ahLst/>
              <a:cxnLst/>
              <a:rect l="l" t="t" r="r" b="b"/>
              <a:pathLst>
                <a:path w="109219" h="158750">
                  <a:moveTo>
                    <a:pt x="0" y="106819"/>
                  </a:moveTo>
                  <a:lnTo>
                    <a:pt x="17786" y="98113"/>
                  </a:lnTo>
                </a:path>
                <a:path w="109219" h="158750">
                  <a:moveTo>
                    <a:pt x="18407" y="98113"/>
                  </a:moveTo>
                  <a:lnTo>
                    <a:pt x="61776" y="158253"/>
                  </a:lnTo>
                </a:path>
                <a:path w="109219" h="158750">
                  <a:moveTo>
                    <a:pt x="61776" y="158253"/>
                  </a:moveTo>
                  <a:lnTo>
                    <a:pt x="108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050291" y="1969011"/>
              <a:ext cx="299085" cy="162560"/>
            </a:xfrm>
            <a:custGeom>
              <a:avLst/>
              <a:gdLst/>
              <a:ahLst/>
              <a:cxnLst/>
              <a:rect l="l" t="t" r="r" b="b"/>
              <a:pathLst>
                <a:path w="299085" h="162560">
                  <a:moveTo>
                    <a:pt x="298640" y="0"/>
                  </a:moveTo>
                  <a:lnTo>
                    <a:pt x="106730" y="0"/>
                  </a:lnTo>
                  <a:lnTo>
                    <a:pt x="63031" y="147432"/>
                  </a:lnTo>
                  <a:lnTo>
                    <a:pt x="24340" y="97590"/>
                  </a:lnTo>
                  <a:lnTo>
                    <a:pt x="0" y="108923"/>
                  </a:lnTo>
                  <a:lnTo>
                    <a:pt x="2814" y="113410"/>
                  </a:lnTo>
                  <a:lnTo>
                    <a:pt x="15288" y="107343"/>
                  </a:lnTo>
                  <a:lnTo>
                    <a:pt x="58670" y="162472"/>
                  </a:lnTo>
                  <a:lnTo>
                    <a:pt x="67405" y="162472"/>
                  </a:lnTo>
                  <a:lnTo>
                    <a:pt x="112967" y="7381"/>
                  </a:lnTo>
                  <a:lnTo>
                    <a:pt x="298640" y="7381"/>
                  </a:lnTo>
                  <a:lnTo>
                    <a:pt x="298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32423" y="1969011"/>
            <a:ext cx="207984" cy="16717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37653" y="1969011"/>
            <a:ext cx="205791" cy="167175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3427774" y="1224969"/>
            <a:ext cx="302895" cy="167005"/>
            <a:chOff x="3427774" y="1224969"/>
            <a:chExt cx="302895" cy="167005"/>
          </a:xfrm>
        </p:grpSpPr>
        <p:sp>
          <p:nvSpPr>
            <p:cNvPr id="16" name="object 16"/>
            <p:cNvSpPr/>
            <p:nvPr/>
          </p:nvSpPr>
          <p:spPr>
            <a:xfrm>
              <a:off x="3433225" y="1232489"/>
              <a:ext cx="297180" cy="158750"/>
            </a:xfrm>
            <a:custGeom>
              <a:avLst/>
              <a:gdLst/>
              <a:ahLst/>
              <a:cxnLst/>
              <a:rect l="l" t="t" r="r" b="b"/>
              <a:pathLst>
                <a:path w="297179" h="158750">
                  <a:moveTo>
                    <a:pt x="0" y="107086"/>
                  </a:moveTo>
                  <a:lnTo>
                    <a:pt x="18001" y="98380"/>
                  </a:lnTo>
                </a:path>
                <a:path w="297179" h="158750">
                  <a:moveTo>
                    <a:pt x="18382" y="98380"/>
                  </a:moveTo>
                  <a:lnTo>
                    <a:pt x="61738" y="158253"/>
                  </a:lnTo>
                </a:path>
                <a:path w="297179" h="158750">
                  <a:moveTo>
                    <a:pt x="61738" y="158509"/>
                  </a:moveTo>
                  <a:lnTo>
                    <a:pt x="108518" y="267"/>
                  </a:lnTo>
                </a:path>
                <a:path w="297179" h="158750">
                  <a:moveTo>
                    <a:pt x="108518" y="0"/>
                  </a:moveTo>
                  <a:lnTo>
                    <a:pt x="2970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427774" y="1224969"/>
              <a:ext cx="298450" cy="162560"/>
            </a:xfrm>
            <a:custGeom>
              <a:avLst/>
              <a:gdLst/>
              <a:ahLst/>
              <a:cxnLst/>
              <a:rect l="l" t="t" r="r" b="b"/>
              <a:pathLst>
                <a:path w="298450" h="162559">
                  <a:moveTo>
                    <a:pt x="298298" y="0"/>
                  </a:moveTo>
                  <a:lnTo>
                    <a:pt x="106362" y="0"/>
                  </a:lnTo>
                  <a:lnTo>
                    <a:pt x="62626" y="147443"/>
                  </a:lnTo>
                  <a:lnTo>
                    <a:pt x="23960" y="97323"/>
                  </a:lnTo>
                  <a:lnTo>
                    <a:pt x="0" y="108934"/>
                  </a:lnTo>
                  <a:lnTo>
                    <a:pt x="2408" y="113154"/>
                  </a:lnTo>
                  <a:lnTo>
                    <a:pt x="14959" y="107086"/>
                  </a:lnTo>
                  <a:lnTo>
                    <a:pt x="58315" y="162205"/>
                  </a:lnTo>
                  <a:lnTo>
                    <a:pt x="67063" y="162205"/>
                  </a:lnTo>
                  <a:lnTo>
                    <a:pt x="112574" y="7391"/>
                  </a:lnTo>
                  <a:lnTo>
                    <a:pt x="298298" y="7391"/>
                  </a:lnTo>
                  <a:lnTo>
                    <a:pt x="2982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4038441" y="1224969"/>
            <a:ext cx="302895" cy="167005"/>
            <a:chOff x="4038441" y="1224969"/>
            <a:chExt cx="302895" cy="167005"/>
          </a:xfrm>
        </p:grpSpPr>
        <p:sp>
          <p:nvSpPr>
            <p:cNvPr id="19" name="object 19"/>
            <p:cNvSpPr/>
            <p:nvPr/>
          </p:nvSpPr>
          <p:spPr>
            <a:xfrm>
              <a:off x="4044146" y="1232489"/>
              <a:ext cx="297180" cy="158750"/>
            </a:xfrm>
            <a:custGeom>
              <a:avLst/>
              <a:gdLst/>
              <a:ahLst/>
              <a:cxnLst/>
              <a:rect l="l" t="t" r="r" b="b"/>
              <a:pathLst>
                <a:path w="297179" h="158750">
                  <a:moveTo>
                    <a:pt x="0" y="107086"/>
                  </a:moveTo>
                  <a:lnTo>
                    <a:pt x="18508" y="98380"/>
                  </a:lnTo>
                </a:path>
                <a:path w="297179" h="158750">
                  <a:moveTo>
                    <a:pt x="18508" y="98380"/>
                  </a:moveTo>
                  <a:lnTo>
                    <a:pt x="61485" y="158253"/>
                  </a:lnTo>
                </a:path>
                <a:path w="297179" h="158750">
                  <a:moveTo>
                    <a:pt x="61485" y="158509"/>
                  </a:moveTo>
                  <a:lnTo>
                    <a:pt x="108644" y="267"/>
                  </a:lnTo>
                </a:path>
                <a:path w="297179" h="158750">
                  <a:moveTo>
                    <a:pt x="108644" y="0"/>
                  </a:moveTo>
                  <a:lnTo>
                    <a:pt x="2967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038441" y="1224969"/>
              <a:ext cx="299085" cy="162560"/>
            </a:xfrm>
            <a:custGeom>
              <a:avLst/>
              <a:gdLst/>
              <a:ahLst/>
              <a:cxnLst/>
              <a:rect l="l" t="t" r="r" b="b"/>
              <a:pathLst>
                <a:path w="299085" h="162559">
                  <a:moveTo>
                    <a:pt x="298678" y="0"/>
                  </a:moveTo>
                  <a:lnTo>
                    <a:pt x="106743" y="0"/>
                  </a:lnTo>
                  <a:lnTo>
                    <a:pt x="62752" y="147443"/>
                  </a:lnTo>
                  <a:lnTo>
                    <a:pt x="24340" y="97323"/>
                  </a:lnTo>
                  <a:lnTo>
                    <a:pt x="0" y="108934"/>
                  </a:lnTo>
                  <a:lnTo>
                    <a:pt x="2789" y="113154"/>
                  </a:lnTo>
                  <a:lnTo>
                    <a:pt x="15212" y="107086"/>
                  </a:lnTo>
                  <a:lnTo>
                    <a:pt x="58315" y="162205"/>
                  </a:lnTo>
                  <a:lnTo>
                    <a:pt x="67063" y="162205"/>
                  </a:lnTo>
                  <a:lnTo>
                    <a:pt x="112955" y="7391"/>
                  </a:lnTo>
                  <a:lnTo>
                    <a:pt x="298678" y="7391"/>
                  </a:lnTo>
                  <a:lnTo>
                    <a:pt x="2986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4638207" y="1224969"/>
            <a:ext cx="302895" cy="167005"/>
            <a:chOff x="4638207" y="1224969"/>
            <a:chExt cx="302895" cy="167005"/>
          </a:xfrm>
        </p:grpSpPr>
        <p:sp>
          <p:nvSpPr>
            <p:cNvPr id="22" name="object 22"/>
            <p:cNvSpPr/>
            <p:nvPr/>
          </p:nvSpPr>
          <p:spPr>
            <a:xfrm>
              <a:off x="4643912" y="1232489"/>
              <a:ext cx="297180" cy="158750"/>
            </a:xfrm>
            <a:custGeom>
              <a:avLst/>
              <a:gdLst/>
              <a:ahLst/>
              <a:cxnLst/>
              <a:rect l="l" t="t" r="r" b="b"/>
              <a:pathLst>
                <a:path w="297179" h="158750">
                  <a:moveTo>
                    <a:pt x="0" y="107086"/>
                  </a:moveTo>
                  <a:lnTo>
                    <a:pt x="18508" y="98380"/>
                  </a:lnTo>
                </a:path>
                <a:path w="297179" h="158750">
                  <a:moveTo>
                    <a:pt x="18508" y="98380"/>
                  </a:moveTo>
                  <a:lnTo>
                    <a:pt x="61485" y="158253"/>
                  </a:lnTo>
                </a:path>
                <a:path w="297179" h="158750">
                  <a:moveTo>
                    <a:pt x="61485" y="158509"/>
                  </a:moveTo>
                  <a:lnTo>
                    <a:pt x="108644" y="267"/>
                  </a:lnTo>
                </a:path>
                <a:path w="297179" h="158750">
                  <a:moveTo>
                    <a:pt x="108644" y="0"/>
                  </a:moveTo>
                  <a:lnTo>
                    <a:pt x="2967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638207" y="1224969"/>
              <a:ext cx="299085" cy="162560"/>
            </a:xfrm>
            <a:custGeom>
              <a:avLst/>
              <a:gdLst/>
              <a:ahLst/>
              <a:cxnLst/>
              <a:rect l="l" t="t" r="r" b="b"/>
              <a:pathLst>
                <a:path w="299085" h="162559">
                  <a:moveTo>
                    <a:pt x="298678" y="0"/>
                  </a:moveTo>
                  <a:lnTo>
                    <a:pt x="106362" y="0"/>
                  </a:lnTo>
                  <a:lnTo>
                    <a:pt x="62752" y="147443"/>
                  </a:lnTo>
                  <a:lnTo>
                    <a:pt x="24340" y="97323"/>
                  </a:lnTo>
                  <a:lnTo>
                    <a:pt x="0" y="108934"/>
                  </a:lnTo>
                  <a:lnTo>
                    <a:pt x="2789" y="113154"/>
                  </a:lnTo>
                  <a:lnTo>
                    <a:pt x="15339" y="107086"/>
                  </a:lnTo>
                  <a:lnTo>
                    <a:pt x="58315" y="162205"/>
                  </a:lnTo>
                  <a:lnTo>
                    <a:pt x="67063" y="162205"/>
                  </a:lnTo>
                  <a:lnTo>
                    <a:pt x="112955" y="7391"/>
                  </a:lnTo>
                  <a:lnTo>
                    <a:pt x="298678" y="7391"/>
                  </a:lnTo>
                  <a:lnTo>
                    <a:pt x="2986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18792" y="1567583"/>
            <a:ext cx="207908" cy="16690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23882" y="1567583"/>
            <a:ext cx="207908" cy="166908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4563664" y="1887507"/>
            <a:ext cx="328930" cy="167005"/>
            <a:chOff x="4563664" y="1887507"/>
            <a:chExt cx="328930" cy="167005"/>
          </a:xfrm>
        </p:grpSpPr>
        <p:sp>
          <p:nvSpPr>
            <p:cNvPr id="27" name="object 27"/>
            <p:cNvSpPr/>
            <p:nvPr/>
          </p:nvSpPr>
          <p:spPr>
            <a:xfrm>
              <a:off x="4563664" y="1998023"/>
              <a:ext cx="94615" cy="0"/>
            </a:xfrm>
            <a:custGeom>
              <a:avLst/>
              <a:gdLst/>
              <a:ahLst/>
              <a:cxnLst/>
              <a:rect l="l" t="t" r="r" b="b"/>
              <a:pathLst>
                <a:path w="94614" h="0">
                  <a:moveTo>
                    <a:pt x="0" y="0"/>
                  </a:moveTo>
                  <a:lnTo>
                    <a:pt x="94446" y="0"/>
                  </a:lnTo>
                </a:path>
              </a:pathLst>
            </a:custGeom>
            <a:ln w="73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86888" y="1887507"/>
              <a:ext cx="205119" cy="166908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3899602" y="1085368"/>
            <a:ext cx="117475" cy="4476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u="sng" sz="1150" spc="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1150" spc="125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05040" y="1085368"/>
            <a:ext cx="117475" cy="4476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u="sng" sz="1150" spc="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1150" spc="125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29803" y="1210368"/>
            <a:ext cx="2038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60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40249" y="1210368"/>
            <a:ext cx="2038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60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20238" y="1552971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16964" y="1552971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22241" y="1552971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53753" y="1747905"/>
            <a:ext cx="117475" cy="4476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150" spc="12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1150" spc="125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14425" y="1210368"/>
            <a:ext cx="3435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60</a:t>
            </a:r>
            <a:r>
              <a:rPr dirty="0" sz="1150" spc="-130">
                <a:latin typeface="Times New Roman"/>
                <a:cs typeface="Times New Roman"/>
              </a:rPr>
              <a:t> </a:t>
            </a:r>
            <a:r>
              <a:rPr dirty="0" baseline="31400" sz="1725" spc="142">
                <a:latin typeface="Symbol"/>
                <a:cs typeface="Symbol"/>
              </a:rPr>
              <a:t></a:t>
            </a:r>
            <a:endParaRPr baseline="31400" sz="1725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04545" y="1860248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150" spc="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21183" y="1872639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64632" y="1872639"/>
            <a:ext cx="1149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125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5469" y="1084033"/>
            <a:ext cx="24002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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142">
                <a:latin typeface="Symbol"/>
                <a:cs typeface="Symbol"/>
              </a:rPr>
              <a:t></a:t>
            </a:r>
            <a:endParaRPr baseline="-16908" sz="1725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30386" y="1084033"/>
            <a:ext cx="862965" cy="354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75"/>
              </a:lnSpc>
              <a:spcBef>
                <a:spcPts val="130"/>
              </a:spcBef>
              <a:tabLst>
                <a:tab pos="272415" algn="l"/>
                <a:tab pos="502284" algn="l"/>
              </a:tabLst>
            </a:pPr>
            <a:r>
              <a:rPr dirty="0" sz="1150" spc="95">
                <a:latin typeface="Symbol"/>
                <a:cs typeface="Symbol"/>
              </a:rPr>
              <a:t></a:t>
            </a:r>
            <a:r>
              <a:rPr dirty="0" sz="1150" spc="95">
                <a:latin typeface="Times New Roman"/>
                <a:cs typeface="Times New Roman"/>
              </a:rPr>
              <a:t>	</a:t>
            </a:r>
            <a:r>
              <a:rPr dirty="0" u="sng" sz="1150" spc="1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75"/>
              </a:lnSpc>
              <a:tabLst>
                <a:tab pos="273050" algn="l"/>
                <a:tab pos="760095" algn="l"/>
              </a:tabLst>
            </a:pPr>
            <a:r>
              <a:rPr dirty="0" baseline="2415" sz="1725" spc="142">
                <a:latin typeface="Symbol"/>
                <a:cs typeface="Symbol"/>
              </a:rPr>
              <a:t></a:t>
            </a:r>
            <a:r>
              <a:rPr dirty="0" baseline="2415" sz="1725" spc="142">
                <a:latin typeface="Times New Roman"/>
                <a:cs typeface="Times New Roman"/>
              </a:rPr>
              <a:t>	</a:t>
            </a:r>
            <a:r>
              <a:rPr dirty="0" sz="1150" spc="125">
                <a:latin typeface="Times New Roman"/>
                <a:cs typeface="Times New Roman"/>
              </a:rPr>
              <a:t>60</a:t>
            </a:r>
            <a:r>
              <a:rPr dirty="0" sz="1150" spc="125">
                <a:latin typeface="Times New Roman"/>
                <a:cs typeface="Times New Roman"/>
              </a:rPr>
              <a:t>	</a:t>
            </a:r>
            <a:r>
              <a:rPr dirty="0" sz="1150" spc="125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95116" y="1233046"/>
            <a:ext cx="46037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257810" algn="l"/>
              </a:tabLst>
            </a:pPr>
            <a:r>
              <a:rPr dirty="0" sz="1150" spc="125">
                <a:latin typeface="Times New Roman"/>
                <a:cs typeface="Times New Roman"/>
              </a:rPr>
              <a:t>0</a:t>
            </a:r>
            <a:r>
              <a:rPr dirty="0" sz="1150" spc="125">
                <a:latin typeface="Times New Roman"/>
                <a:cs typeface="Times New Roman"/>
              </a:rPr>
              <a:t>	</a:t>
            </a:r>
            <a:r>
              <a:rPr dirty="0" baseline="2415" sz="1725" spc="142">
                <a:latin typeface="Symbol"/>
                <a:cs typeface="Symbol"/>
              </a:rPr>
              <a:t></a:t>
            </a:r>
            <a:r>
              <a:rPr dirty="0" baseline="2415" sz="1725" spc="-120">
                <a:latin typeface="Times New Roman"/>
                <a:cs typeface="Times New Roman"/>
              </a:rPr>
              <a:t> </a:t>
            </a:r>
            <a:r>
              <a:rPr dirty="0" baseline="-14492" sz="1725" spc="142">
                <a:latin typeface="Symbol"/>
                <a:cs typeface="Symbol"/>
              </a:rPr>
              <a:t></a:t>
            </a:r>
            <a:endParaRPr baseline="-14492" sz="1725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78177" y="1430647"/>
            <a:ext cx="379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baseline="1984" sz="2100" spc="-217">
                <a:latin typeface="Times New Roman"/>
                <a:cs typeface="Times New Roman"/>
              </a:rPr>
              <a:t> </a:t>
            </a:r>
            <a:r>
              <a:rPr dirty="0" baseline="31400" sz="1725" spc="142">
                <a:latin typeface="Symbol"/>
                <a:cs typeface="Symbol"/>
              </a:rPr>
              <a:t></a:t>
            </a:r>
            <a:r>
              <a:rPr dirty="0" baseline="31400" sz="1725" spc="-217">
                <a:latin typeface="Times New Roman"/>
                <a:cs typeface="Times New Roman"/>
              </a:rPr>
              <a:t> </a:t>
            </a:r>
            <a:r>
              <a:rPr dirty="0" sz="1150" spc="12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38512" y="1273135"/>
            <a:ext cx="9398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38512" y="1563257"/>
            <a:ext cx="48005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baseline="4830" sz="1725" spc="202">
                <a:latin typeface="Symbol"/>
                <a:cs typeface="Symbol"/>
              </a:rPr>
              <a:t></a:t>
            </a:r>
            <a:r>
              <a:rPr dirty="0" baseline="4830" sz="1725" spc="22">
                <a:latin typeface="Times New Roman"/>
                <a:cs typeface="Times New Roman"/>
              </a:rPr>
              <a:t> </a:t>
            </a:r>
            <a:r>
              <a:rPr dirty="0" baseline="4830" sz="1725" spc="217" i="1">
                <a:latin typeface="Times New Roman"/>
                <a:cs typeface="Times New Roman"/>
              </a:rPr>
              <a:t>LL</a:t>
            </a:r>
            <a:endParaRPr baseline="4830" sz="1725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15469" y="1374154"/>
            <a:ext cx="24002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142">
                <a:latin typeface="Symbol"/>
                <a:cs typeface="Symbol"/>
              </a:rPr>
              <a:t></a:t>
            </a:r>
            <a:endParaRPr baseline="-16908" sz="1725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5469" y="1519215"/>
            <a:ext cx="24002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142">
                <a:latin typeface="Symbol"/>
                <a:cs typeface="Symbol"/>
              </a:rPr>
              <a:t></a:t>
            </a:r>
            <a:endParaRPr baseline="-16908" sz="1725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15469" y="1664544"/>
            <a:ext cx="240029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142">
                <a:latin typeface="Symbol"/>
                <a:cs typeface="Symbol"/>
              </a:rPr>
              <a:t></a:t>
            </a:r>
            <a:endParaRPr baseline="-16908" sz="1725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98424" y="1809605"/>
            <a:ext cx="369570" cy="3511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54940">
              <a:lnSpc>
                <a:spcPts val="126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142">
                <a:latin typeface="Symbol"/>
                <a:cs typeface="Symbol"/>
              </a:rPr>
              <a:t></a:t>
            </a:r>
            <a:endParaRPr baseline="-16908" sz="1725">
              <a:latin typeface="Symbol"/>
              <a:cs typeface="Symbol"/>
            </a:endParaRPr>
          </a:p>
          <a:p>
            <a:pPr marL="50800">
              <a:lnSpc>
                <a:spcPts val="1260"/>
              </a:lnSpc>
            </a:pPr>
            <a:r>
              <a:rPr dirty="0" sz="1150" spc="245">
                <a:latin typeface="Times New Roman"/>
                <a:cs typeface="Times New Roman"/>
              </a:rPr>
              <a:t>3</a:t>
            </a: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-80">
                <a:latin typeface="Times New Roman"/>
                <a:cs typeface="Times New Roman"/>
              </a:rPr>
              <a:t> </a:t>
            </a:r>
            <a:r>
              <a:rPr dirty="0" baseline="-16908" sz="1725" spc="-667">
                <a:latin typeface="Symbol"/>
                <a:cs typeface="Symbol"/>
              </a:rPr>
              <a:t></a:t>
            </a:r>
            <a:r>
              <a:rPr dirty="0" baseline="-28985" sz="1725" spc="142">
                <a:latin typeface="Symbol"/>
                <a:cs typeface="Symbol"/>
              </a:rPr>
              <a:t></a:t>
            </a:r>
            <a:endParaRPr baseline="-28985" sz="1725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54186" y="1552971"/>
            <a:ext cx="1618615" cy="7264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88900">
              <a:lnSpc>
                <a:spcPts val="1150"/>
              </a:lnSpc>
              <a:spcBef>
                <a:spcPts val="130"/>
              </a:spcBef>
              <a:tabLst>
                <a:tab pos="889635" algn="l"/>
                <a:tab pos="1278890" algn="l"/>
              </a:tabLst>
            </a:pPr>
            <a:r>
              <a:rPr dirty="0" baseline="12077" sz="1725" spc="262">
                <a:latin typeface="Symbol"/>
                <a:cs typeface="Symbol"/>
              </a:rPr>
              <a:t></a:t>
            </a:r>
            <a:r>
              <a:rPr dirty="0" u="sng" baseline="12077" sz="1725" spc="26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baseline="12077" sz="1725" spc="262">
                <a:latin typeface="Times New Roman"/>
                <a:cs typeface="Times New Roman"/>
              </a:rPr>
              <a:t> </a:t>
            </a:r>
            <a:r>
              <a:rPr dirty="0" baseline="12077" sz="1725" spc="419">
                <a:latin typeface="Times New Roman"/>
                <a:cs typeface="Times New Roman"/>
              </a:rPr>
              <a:t> </a:t>
            </a:r>
            <a:r>
              <a:rPr dirty="0" sz="1150" spc="125">
                <a:latin typeface="Times New Roman"/>
                <a:cs typeface="Times New Roman"/>
              </a:rPr>
              <a:t>60	5	0</a:t>
            </a:r>
            <a:endParaRPr sz="1150">
              <a:latin typeface="Times New Roman"/>
              <a:cs typeface="Times New Roman"/>
            </a:endParaRPr>
          </a:p>
          <a:p>
            <a:pPr marL="88900">
              <a:lnSpc>
                <a:spcPts val="1010"/>
              </a:lnSpc>
              <a:tabLst>
                <a:tab pos="410209" algn="l"/>
                <a:tab pos="640080" algn="l"/>
              </a:tabLst>
            </a:pPr>
            <a:r>
              <a:rPr dirty="0" baseline="2415" sz="1725" spc="142">
                <a:latin typeface="Symbol"/>
                <a:cs typeface="Symbol"/>
              </a:rPr>
              <a:t></a:t>
            </a:r>
            <a:r>
              <a:rPr dirty="0" baseline="2415" sz="1725" spc="-187">
                <a:latin typeface="Times New Roman"/>
                <a:cs typeface="Times New Roman"/>
              </a:rPr>
              <a:t> </a:t>
            </a:r>
            <a:r>
              <a:rPr dirty="0" sz="1150" spc="12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u="sng" sz="1150" spc="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marL="88900">
              <a:lnSpc>
                <a:spcPts val="1120"/>
              </a:lnSpc>
            </a:pPr>
            <a:r>
              <a:rPr dirty="0" sz="1150" spc="95">
                <a:latin typeface="Symbol"/>
                <a:cs typeface="Symbol"/>
              </a:rPr>
              <a:t></a:t>
            </a:r>
            <a:r>
              <a:rPr dirty="0" sz="1150" spc="-145">
                <a:latin typeface="Times New Roman"/>
                <a:cs typeface="Times New Roman"/>
              </a:rPr>
              <a:t> </a:t>
            </a:r>
            <a:r>
              <a:rPr dirty="0" u="sng" baseline="-19323" sz="1725" spc="18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9323" sz="1725">
              <a:latin typeface="Times New Roman"/>
              <a:cs typeface="Times New Roman"/>
            </a:endParaRPr>
          </a:p>
          <a:p>
            <a:pPr marL="88900">
              <a:lnSpc>
                <a:spcPts val="1040"/>
              </a:lnSpc>
              <a:tabLst>
                <a:tab pos="410845" algn="l"/>
                <a:tab pos="889635" algn="l"/>
              </a:tabLst>
            </a:pPr>
            <a:r>
              <a:rPr dirty="0" sz="1150" spc="95">
                <a:latin typeface="Symbol"/>
                <a:cs typeface="Symbol"/>
              </a:rPr>
              <a:t></a:t>
            </a:r>
            <a:r>
              <a:rPr dirty="0" sz="1150" spc="95">
                <a:latin typeface="Times New Roman"/>
                <a:cs typeface="Times New Roman"/>
              </a:rPr>
              <a:t>	</a:t>
            </a:r>
            <a:r>
              <a:rPr dirty="0" sz="1150" spc="125">
                <a:latin typeface="Times New Roman"/>
                <a:cs typeface="Times New Roman"/>
              </a:rPr>
              <a:t>60	5</a:t>
            </a:r>
            <a:endParaRPr sz="1150">
              <a:latin typeface="Times New Roman"/>
              <a:cs typeface="Times New Roman"/>
            </a:endParaRPr>
          </a:p>
          <a:p>
            <a:pPr marL="88900">
              <a:lnSpc>
                <a:spcPts val="1160"/>
              </a:lnSpc>
              <a:tabLst>
                <a:tab pos="1165225" algn="l"/>
                <a:tab pos="1499235" algn="l"/>
              </a:tabLst>
            </a:pPr>
            <a:r>
              <a:rPr dirty="0" sz="1150" spc="95">
                <a:latin typeface="Symbol"/>
                <a:cs typeface="Symbol"/>
              </a:rPr>
              <a:t></a:t>
            </a:r>
            <a:r>
              <a:rPr dirty="0" sz="1150" spc="-125">
                <a:latin typeface="Times New Roman"/>
                <a:cs typeface="Times New Roman"/>
              </a:rPr>
              <a:t> </a:t>
            </a:r>
            <a:r>
              <a:rPr dirty="0" sz="1150" spc="125">
                <a:latin typeface="Times New Roman"/>
                <a:cs typeface="Times New Roman"/>
              </a:rPr>
              <a:t>3	3	</a:t>
            </a:r>
            <a:r>
              <a:rPr dirty="0" sz="1150" spc="95">
                <a:latin typeface="Symbol"/>
                <a:cs typeface="Symbol"/>
              </a:rPr>
              <a:t>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38512" y="1708585"/>
            <a:ext cx="9398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95">
                <a:latin typeface="Symbol"/>
                <a:cs typeface="Symbol"/>
              </a:rPr>
              <a:t>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60506" y="1853646"/>
            <a:ext cx="297815" cy="3511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30480">
              <a:lnSpc>
                <a:spcPts val="1260"/>
              </a:lnSpc>
              <a:spcBef>
                <a:spcPts val="130"/>
              </a:spcBef>
            </a:pPr>
            <a:r>
              <a:rPr dirty="0" baseline="-7246" sz="1725" spc="187">
                <a:latin typeface="Times New Roman"/>
                <a:cs typeface="Times New Roman"/>
              </a:rPr>
              <a:t>3</a:t>
            </a:r>
            <a:r>
              <a:rPr dirty="0" baseline="-7246" sz="1725" spc="172">
                <a:latin typeface="Times New Roman"/>
                <a:cs typeface="Times New Roman"/>
              </a:rPr>
              <a:t> </a:t>
            </a:r>
            <a:r>
              <a:rPr dirty="0" sz="1150" spc="95">
                <a:latin typeface="Symbol"/>
                <a:cs typeface="Symbol"/>
              </a:rPr>
              <a:t></a:t>
            </a:r>
            <a:endParaRPr sz="1150">
              <a:latin typeface="Symbol"/>
              <a:cs typeface="Symbol"/>
            </a:endParaRPr>
          </a:p>
          <a:p>
            <a:pPr algn="r" marR="30480">
              <a:lnSpc>
                <a:spcPts val="1260"/>
              </a:lnSpc>
            </a:pPr>
            <a:r>
              <a:rPr dirty="0" sz="1150" spc="-175">
                <a:latin typeface="Symbol"/>
                <a:cs typeface="Symbol"/>
              </a:rPr>
              <a:t></a:t>
            </a:r>
            <a:r>
              <a:rPr dirty="0" baseline="-12077" sz="1725" spc="-262">
                <a:latin typeface="Symbol"/>
                <a:cs typeface="Symbol"/>
              </a:rPr>
              <a:t></a:t>
            </a:r>
            <a:endParaRPr baseline="-12077" sz="1725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913112" y="1390023"/>
            <a:ext cx="662305" cy="290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430"/>
              </a:lnSpc>
              <a:spcBef>
                <a:spcPts val="100"/>
              </a:spcBef>
              <a:tabLst>
                <a:tab pos="307975" algn="l"/>
                <a:tab pos="480059" algn="l"/>
              </a:tabLst>
            </a:pPr>
            <a:r>
              <a:rPr dirty="0" sz="1150" spc="95">
                <a:latin typeface="Symbol"/>
                <a:cs typeface="Symbol"/>
              </a:rPr>
              <a:t></a:t>
            </a:r>
            <a:r>
              <a:rPr dirty="0" sz="1150" spc="95">
                <a:latin typeface="Times New Roman"/>
                <a:cs typeface="Times New Roman"/>
              </a:rPr>
              <a:t>	</a:t>
            </a:r>
            <a:r>
              <a:rPr dirty="0" u="sng" sz="1150" spc="1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50" spc="95">
                <a:latin typeface="Times New Roman"/>
                <a:cs typeface="Times New Roman"/>
              </a:rPr>
              <a:t>  </a:t>
            </a:r>
            <a:r>
              <a:rPr dirty="0" sz="1150" spc="-90">
                <a:latin typeface="Times New Roman"/>
                <a:cs typeface="Times New Roman"/>
              </a:rPr>
              <a:t> </a:t>
            </a:r>
            <a:r>
              <a:rPr dirty="0" baseline="-9920" sz="2100">
                <a:latin typeface="Times New Roman"/>
                <a:cs typeface="Times New Roman"/>
              </a:rPr>
              <a:t>.</a:t>
            </a:r>
            <a:endParaRPr baseline="-9920" sz="2100">
              <a:latin typeface="Times New Roman"/>
              <a:cs typeface="Times New Roman"/>
            </a:endParaRPr>
          </a:p>
          <a:p>
            <a:pPr algn="r" marR="109855">
              <a:lnSpc>
                <a:spcPts val="650"/>
              </a:lnSpc>
            </a:pPr>
            <a:r>
              <a:rPr dirty="0" sz="750" spc="80" i="1">
                <a:latin typeface="Times New Roman"/>
                <a:cs typeface="Times New Roman"/>
              </a:rPr>
              <a:t>T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956953" y="2407296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8997" y="0"/>
                </a:lnTo>
              </a:path>
            </a:pathLst>
          </a:custGeom>
          <a:ln w="84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43405" y="27511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849" y="0"/>
                </a:lnTo>
              </a:path>
            </a:pathLst>
          </a:custGeom>
          <a:ln w="84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966520" y="2361946"/>
            <a:ext cx="5607050" cy="5995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 a system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LU </a:t>
            </a:r>
            <a:r>
              <a:rPr dirty="0" sz="1400">
                <a:latin typeface="Times New Roman"/>
                <a:cs typeface="Times New Roman"/>
              </a:rPr>
              <a:t>factorization,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LY</a:t>
            </a:r>
            <a:r>
              <a:rPr dirty="0" sz="1350" spc="13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350" spc="-60" i="1">
                <a:latin typeface="Times New Roman"/>
                <a:cs typeface="Times New Roman"/>
              </a:rPr>
              <a:t>L</a:t>
            </a:r>
            <a:r>
              <a:rPr dirty="0" baseline="40123" sz="1350" i="1">
                <a:latin typeface="Times New Roman"/>
                <a:cs typeface="Times New Roman"/>
              </a:rPr>
              <a:t>T</a:t>
            </a:r>
            <a:r>
              <a:rPr dirty="0" baseline="40123" sz="1350" spc="67" i="1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lvl="1" marL="418465" indent="-304800">
              <a:lnSpc>
                <a:spcPct val="100000"/>
              </a:lnSpc>
              <a:buAutoNum type="arabicPeriod" startAt="3"/>
              <a:tabLst>
                <a:tab pos="41910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Norms of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Vectors and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Matrices</a:t>
            </a:r>
            <a:endParaRPr sz="1600">
              <a:latin typeface="Times New Roman"/>
              <a:cs typeface="Times New Roman"/>
            </a:endParaRPr>
          </a:p>
          <a:p>
            <a:pPr algn="just" marL="114300" marR="86360">
              <a:lnSpc>
                <a:spcPct val="1438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common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ill-conditioning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involves the norm of the coefficient matrix. In order to define this quantity,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must consider first the concept of the norm of a vector or matrix, which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some way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assesses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size of their elements.</a:t>
            </a:r>
            <a:endParaRPr sz="1400">
              <a:latin typeface="Times New Roman"/>
              <a:cs typeface="Times New Roman"/>
            </a:endParaRPr>
          </a:p>
          <a:p>
            <a:pPr algn="just" marL="114300" marR="81280">
              <a:lnSpc>
                <a:spcPct val="143600"/>
              </a:lnSpc>
              <a:spcBef>
                <a:spcPts val="600"/>
              </a:spcBef>
            </a:pPr>
            <a:r>
              <a:rPr dirty="0" sz="1400" b="1">
                <a:latin typeface="Times New Roman"/>
                <a:cs typeface="Times New Roman"/>
              </a:rPr>
              <a:t>Definition 3.1: </a:t>
            </a:r>
            <a:r>
              <a:rPr dirty="0" sz="1400">
                <a:latin typeface="Times New Roman"/>
                <a:cs typeface="Times New Roman"/>
              </a:rPr>
              <a:t>A vector norm on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 the collection of all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-dimensional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 vectors with real components, is a function, </a:t>
            </a:r>
            <a:r>
              <a:rPr dirty="0" sz="1400" spc="-5">
                <a:latin typeface="Times New Roman"/>
                <a:cs typeface="Times New Roman"/>
              </a:rPr>
              <a:t>||.||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 </a:t>
            </a:r>
            <a:r>
              <a:rPr dirty="0" sz="1400" spc="5">
                <a:latin typeface="Times New Roman"/>
                <a:cs typeface="Times New Roman"/>
              </a:rPr>
              <a:t>into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 spc="5">
                <a:latin typeface="Times New Roman"/>
                <a:cs typeface="Times New Roman"/>
              </a:rPr>
              <a:t>with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properties: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lvl="2" marL="725170" indent="-154940">
              <a:lnSpc>
                <a:spcPct val="100000"/>
              </a:lnSpc>
              <a:buFont typeface="Times New Roman"/>
              <a:buAutoNum type="romanLcParenR"/>
              <a:tabLst>
                <a:tab pos="725805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775970" indent="-205740">
              <a:lnSpc>
                <a:spcPct val="100000"/>
              </a:lnSpc>
              <a:spcBef>
                <a:spcPts val="790"/>
              </a:spcBef>
              <a:buFont typeface="Times New Roman"/>
              <a:buAutoNum type="romanLcParenR"/>
              <a:tabLst>
                <a:tab pos="776605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||=0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only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=0.</a:t>
            </a:r>
            <a:endParaRPr sz="1400">
              <a:latin typeface="Times New Roman"/>
              <a:cs typeface="Times New Roman"/>
            </a:endParaRPr>
          </a:p>
          <a:p>
            <a:pPr lvl="2" marL="826135" indent="-255904">
              <a:lnSpc>
                <a:spcPct val="100000"/>
              </a:lnSpc>
              <a:spcBef>
                <a:spcPts val="780"/>
              </a:spcBef>
              <a:buFont typeface="Times New Roman"/>
              <a:buAutoNum type="romanLcParenR"/>
              <a:tabLst>
                <a:tab pos="826769" algn="l"/>
              </a:tabLst>
            </a:pP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||=|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Times New Roman"/>
                <a:cs typeface="Times New Roman"/>
              </a:rPr>
              <a:t>|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3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Symbol"/>
                <a:cs typeface="Symbol"/>
              </a:rPr>
              <a:t>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804545" indent="-234315">
              <a:lnSpc>
                <a:spcPct val="100000"/>
              </a:lnSpc>
              <a:spcBef>
                <a:spcPts val="890"/>
              </a:spcBef>
              <a:buFont typeface="Times New Roman"/>
              <a:buAutoNum type="romanLcParenR"/>
              <a:tabLst>
                <a:tab pos="805180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||+||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1395"/>
              </a:spcBef>
            </a:pPr>
            <a:r>
              <a:rPr dirty="0" sz="1400" b="1">
                <a:latin typeface="Times New Roman"/>
                <a:cs typeface="Times New Roman"/>
              </a:rPr>
              <a:t>Note 3.1: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iii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iv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satisfied, </a:t>
            </a:r>
            <a:r>
              <a:rPr dirty="0" sz="1400" spc="-5">
                <a:latin typeface="Times New Roman"/>
                <a:cs typeface="Times New Roman"/>
              </a:rPr>
              <a:t>||.||</a:t>
            </a:r>
            <a:r>
              <a:rPr dirty="0" sz="1400">
                <a:latin typeface="Times New Roman"/>
                <a:cs typeface="Times New Roman"/>
              </a:rPr>
              <a:t>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semi-norm.</a:t>
            </a:r>
            <a:endParaRPr sz="1400">
              <a:latin typeface="Times New Roman"/>
              <a:cs typeface="Times New Roman"/>
            </a:endParaRPr>
          </a:p>
          <a:p>
            <a:pPr algn="just" marL="114300" marR="80645">
              <a:lnSpc>
                <a:spcPct val="147900"/>
              </a:lnSpc>
              <a:spcBef>
                <a:spcPts val="1220"/>
              </a:spcBef>
            </a:pPr>
            <a:r>
              <a:rPr dirty="0" sz="1400" b="1">
                <a:latin typeface="Times New Roman"/>
                <a:cs typeface="Times New Roman"/>
              </a:rPr>
              <a:t>Definition 3.2: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baseline="-9259" sz="1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baseline="-6172" sz="1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norms for the vector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, …, x</a:t>
            </a:r>
            <a:r>
              <a:rPr dirty="0" baseline="-9259" sz="135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baseline="30864" sz="1350" spc="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 </a:t>
            </a:r>
            <a:r>
              <a:rPr dirty="0" sz="1400" spc="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86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529837" y="852195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87169" y="8578921"/>
            <a:ext cx="1487805" cy="4337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52006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2057" sz="2025" spc="15">
                <a:latin typeface="Times New Roman"/>
                <a:cs typeface="Times New Roman"/>
              </a:rPr>
              <a:t>|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r>
              <a:rPr dirty="0" baseline="2057" sz="2025" spc="-37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x</a:t>
            </a:r>
            <a:r>
              <a:rPr dirty="0" baseline="2057" sz="2025" spc="-150" i="1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|</a:t>
            </a:r>
            <a:r>
              <a:rPr dirty="0" baseline="2057" sz="2025" spc="-150">
                <a:latin typeface="Times New Roman"/>
                <a:cs typeface="Times New Roman"/>
              </a:rPr>
              <a:t>|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-187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-6349" sz="2625" spc="150">
                <a:latin typeface="Symbol"/>
                <a:cs typeface="Symbol"/>
              </a:rPr>
              <a:t>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r>
              <a:rPr dirty="0" baseline="2057" sz="2025" spc="-30">
                <a:latin typeface="Times New Roman"/>
                <a:cs typeface="Times New Roman"/>
              </a:rPr>
              <a:t> </a:t>
            </a:r>
            <a:r>
              <a:rPr dirty="0" baseline="2057" sz="2025" spc="-3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endParaRPr baseline="2057" sz="2025">
              <a:latin typeface="Times New Roman"/>
              <a:cs typeface="Times New Roman"/>
            </a:endParaRPr>
          </a:p>
          <a:p>
            <a:pPr algn="r" marR="318135">
              <a:lnSpc>
                <a:spcPct val="100000"/>
              </a:lnSpc>
              <a:spcBef>
                <a:spcPts val="55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11904" y="8626602"/>
            <a:ext cx="94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(First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9869" y="1220143"/>
            <a:ext cx="10109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0736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12766" y="1117604"/>
            <a:ext cx="480695" cy="478790"/>
            <a:chOff x="2512766" y="1117604"/>
            <a:chExt cx="480695" cy="478790"/>
          </a:xfrm>
        </p:grpSpPr>
        <p:sp>
          <p:nvSpPr>
            <p:cNvPr id="5" name="object 5"/>
            <p:cNvSpPr/>
            <p:nvPr/>
          </p:nvSpPr>
          <p:spPr>
            <a:xfrm>
              <a:off x="2519769" y="1126396"/>
              <a:ext cx="473709" cy="469265"/>
            </a:xfrm>
            <a:custGeom>
              <a:avLst/>
              <a:gdLst/>
              <a:ahLst/>
              <a:cxnLst/>
              <a:rect l="l" t="t" r="r" b="b"/>
              <a:pathLst>
                <a:path w="473710" h="469265">
                  <a:moveTo>
                    <a:pt x="0" y="314202"/>
                  </a:moveTo>
                  <a:lnTo>
                    <a:pt x="16180" y="291074"/>
                  </a:lnTo>
                </a:path>
                <a:path w="473710" h="469265">
                  <a:moveTo>
                    <a:pt x="16496" y="290462"/>
                  </a:moveTo>
                  <a:lnTo>
                    <a:pt x="60056" y="468995"/>
                  </a:lnTo>
                </a:path>
                <a:path w="473710" h="469265">
                  <a:moveTo>
                    <a:pt x="60056" y="468995"/>
                  </a:moveTo>
                  <a:lnTo>
                    <a:pt x="107042" y="312"/>
                  </a:lnTo>
                </a:path>
                <a:path w="473710" h="469265">
                  <a:moveTo>
                    <a:pt x="107042" y="0"/>
                  </a:moveTo>
                  <a:lnTo>
                    <a:pt x="4735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12766" y="1117604"/>
              <a:ext cx="476884" cy="473709"/>
            </a:xfrm>
            <a:custGeom>
              <a:avLst/>
              <a:gdLst/>
              <a:ahLst/>
              <a:cxnLst/>
              <a:rect l="l" t="t" r="r" b="b"/>
              <a:pathLst>
                <a:path w="476885" h="473709">
                  <a:moveTo>
                    <a:pt x="476396" y="0"/>
                  </a:moveTo>
                  <a:lnTo>
                    <a:pt x="106107" y="0"/>
                  </a:lnTo>
                  <a:lnTo>
                    <a:pt x="62230" y="433847"/>
                  </a:lnTo>
                  <a:lnTo>
                    <a:pt x="24270" y="284293"/>
                  </a:lnTo>
                  <a:lnTo>
                    <a:pt x="0" y="316987"/>
                  </a:lnTo>
                  <a:lnTo>
                    <a:pt x="4677" y="320071"/>
                  </a:lnTo>
                  <a:lnTo>
                    <a:pt x="14322" y="305572"/>
                  </a:lnTo>
                  <a:lnTo>
                    <a:pt x="58185" y="473315"/>
                  </a:lnTo>
                  <a:lnTo>
                    <a:pt x="66908" y="473315"/>
                  </a:lnTo>
                  <a:lnTo>
                    <a:pt x="113578" y="8641"/>
                  </a:lnTo>
                  <a:lnTo>
                    <a:pt x="476396" y="8641"/>
                  </a:lnTo>
                  <a:lnTo>
                    <a:pt x="4763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897115" y="1205163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0591" y="111728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83729" y="1330657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9994" y="1221382"/>
            <a:ext cx="105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18005" y="1199652"/>
            <a:ext cx="198755" cy="411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90"/>
              </a:spcBef>
            </a:pPr>
            <a:r>
              <a:rPr dirty="0" sz="1800" spc="5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ts val="985"/>
              </a:lnSpc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1904" y="1218946"/>
            <a:ext cx="1329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(Euclidean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norm),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1703577"/>
            <a:ext cx="284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3943" y="2203666"/>
            <a:ext cx="2971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30" i="1">
                <a:latin typeface="Times New Roman"/>
                <a:cs typeface="Times New Roman"/>
              </a:rPr>
              <a:t>i</a:t>
            </a:r>
            <a:r>
              <a:rPr dirty="0" sz="900" spc="25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99869" y="1969085"/>
            <a:ext cx="1791335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50736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6172" sz="1350" spc="7">
                <a:latin typeface="Symbol"/>
                <a:cs typeface="Symbol"/>
              </a:rPr>
              <a:t>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11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-1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110">
                <a:latin typeface="Times New Roman"/>
                <a:cs typeface="Times New Roman"/>
              </a:rPr>
              <a:t>x</a:t>
            </a:r>
            <a:r>
              <a:rPr dirty="0" baseline="-3086" sz="2700" spc="-442">
                <a:latin typeface="Symbol"/>
                <a:cs typeface="Symbol"/>
              </a:rPr>
              <a:t>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350" spc="-114">
                <a:latin typeface="Times New Roman"/>
                <a:cs typeface="Times New Roman"/>
              </a:rPr>
              <a:t>|</a:t>
            </a:r>
            <a:r>
              <a:rPr dirty="0" baseline="-3086" sz="2700" spc="-300">
                <a:latin typeface="Symbol"/>
                <a:cs typeface="Symbol"/>
              </a:rPr>
              <a:t></a:t>
            </a:r>
            <a:endParaRPr baseline="-3086" sz="27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1904" y="2023618"/>
            <a:ext cx="1138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(Infinite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2720" y="2526537"/>
            <a:ext cx="393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3.5: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=(-1,1,2)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baseline="30864" sz="1350" spc="17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2688" y="2932049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12170" y="2988254"/>
            <a:ext cx="2433320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105">
                <a:latin typeface="Times New Roman"/>
                <a:cs typeface="Times New Roman"/>
              </a:rPr>
              <a:t>|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-18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baseline="-6349" sz="2625" spc="150">
                <a:latin typeface="Symbol"/>
                <a:cs typeface="Symbol"/>
              </a:rPr>
              <a:t>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35">
                <a:latin typeface="Symbol"/>
                <a:cs typeface="Symbol"/>
              </a:rPr>
              <a:t>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110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95">
                <a:latin typeface="Times New Roman"/>
                <a:cs typeface="Times New Roman"/>
              </a:rPr>
              <a:t>|</a:t>
            </a:r>
            <a:r>
              <a:rPr dirty="0" sz="1350" spc="110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|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  <a:spcBef>
                <a:spcPts val="6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56492" y="3568069"/>
            <a:ext cx="481965" cy="478790"/>
            <a:chOff x="2056492" y="3568069"/>
            <a:chExt cx="481965" cy="478790"/>
          </a:xfrm>
        </p:grpSpPr>
        <p:sp>
          <p:nvSpPr>
            <p:cNvPr id="21" name="object 21"/>
            <p:cNvSpPr/>
            <p:nvPr/>
          </p:nvSpPr>
          <p:spPr>
            <a:xfrm>
              <a:off x="2063507" y="3576861"/>
              <a:ext cx="474980" cy="469265"/>
            </a:xfrm>
            <a:custGeom>
              <a:avLst/>
              <a:gdLst/>
              <a:ahLst/>
              <a:cxnLst/>
              <a:rect l="l" t="t" r="r" b="b"/>
              <a:pathLst>
                <a:path w="474980" h="469264">
                  <a:moveTo>
                    <a:pt x="0" y="314202"/>
                  </a:moveTo>
                  <a:lnTo>
                    <a:pt x="16209" y="291074"/>
                  </a:lnTo>
                </a:path>
                <a:path w="474980" h="469264">
                  <a:moveTo>
                    <a:pt x="16525" y="290462"/>
                  </a:moveTo>
                  <a:lnTo>
                    <a:pt x="60164" y="468995"/>
                  </a:lnTo>
                </a:path>
                <a:path w="474980" h="469264">
                  <a:moveTo>
                    <a:pt x="60164" y="468995"/>
                  </a:moveTo>
                  <a:lnTo>
                    <a:pt x="107234" y="312"/>
                  </a:lnTo>
                </a:path>
                <a:path w="474980" h="469264">
                  <a:moveTo>
                    <a:pt x="107234" y="0"/>
                  </a:moveTo>
                  <a:lnTo>
                    <a:pt x="4747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056492" y="3568069"/>
              <a:ext cx="478155" cy="473709"/>
            </a:xfrm>
            <a:custGeom>
              <a:avLst/>
              <a:gdLst/>
              <a:ahLst/>
              <a:cxnLst/>
              <a:rect l="l" t="t" r="r" b="b"/>
              <a:pathLst>
                <a:path w="478155" h="473710">
                  <a:moveTo>
                    <a:pt x="477553" y="0"/>
                  </a:moveTo>
                  <a:lnTo>
                    <a:pt x="106297" y="0"/>
                  </a:lnTo>
                  <a:lnTo>
                    <a:pt x="62342" y="433847"/>
                  </a:lnTo>
                  <a:lnTo>
                    <a:pt x="24313" y="284293"/>
                  </a:lnTo>
                  <a:lnTo>
                    <a:pt x="0" y="316987"/>
                  </a:lnTo>
                  <a:lnTo>
                    <a:pt x="4989" y="320071"/>
                  </a:lnTo>
                  <a:lnTo>
                    <a:pt x="14347" y="305572"/>
                  </a:lnTo>
                  <a:lnTo>
                    <a:pt x="58290" y="473315"/>
                  </a:lnTo>
                  <a:lnTo>
                    <a:pt x="67027" y="473315"/>
                  </a:lnTo>
                  <a:lnTo>
                    <a:pt x="113781" y="8641"/>
                  </a:lnTo>
                  <a:lnTo>
                    <a:pt x="477553" y="8641"/>
                  </a:lnTo>
                  <a:lnTo>
                    <a:pt x="4775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2717957" y="3687094"/>
            <a:ext cx="654685" cy="194310"/>
            <a:chOff x="2717957" y="3687094"/>
            <a:chExt cx="654685" cy="194310"/>
          </a:xfrm>
        </p:grpSpPr>
        <p:sp>
          <p:nvSpPr>
            <p:cNvPr id="24" name="object 24"/>
            <p:cNvSpPr/>
            <p:nvPr/>
          </p:nvSpPr>
          <p:spPr>
            <a:xfrm>
              <a:off x="2723732" y="3696185"/>
              <a:ext cx="108585" cy="184150"/>
            </a:xfrm>
            <a:custGeom>
              <a:avLst/>
              <a:gdLst/>
              <a:ahLst/>
              <a:cxnLst/>
              <a:rect l="l" t="t" r="r" b="b"/>
              <a:pathLst>
                <a:path w="108585" h="184150">
                  <a:moveTo>
                    <a:pt x="0" y="123957"/>
                  </a:moveTo>
                  <a:lnTo>
                    <a:pt x="17766" y="114091"/>
                  </a:lnTo>
                </a:path>
                <a:path w="108585" h="184150">
                  <a:moveTo>
                    <a:pt x="18083" y="114091"/>
                  </a:moveTo>
                  <a:lnTo>
                    <a:pt x="61405" y="183476"/>
                  </a:lnTo>
                </a:path>
                <a:path w="108585" h="184150">
                  <a:moveTo>
                    <a:pt x="61405" y="183775"/>
                  </a:moveTo>
                  <a:lnTo>
                    <a:pt x="10819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717957" y="3687094"/>
              <a:ext cx="654685" cy="188595"/>
            </a:xfrm>
            <a:custGeom>
              <a:avLst/>
              <a:gdLst/>
              <a:ahLst/>
              <a:cxnLst/>
              <a:rect l="l" t="t" r="r" b="b"/>
              <a:pathLst>
                <a:path w="654685" h="188595">
                  <a:moveTo>
                    <a:pt x="654576" y="0"/>
                  </a:moveTo>
                  <a:lnTo>
                    <a:pt x="105993" y="0"/>
                  </a:lnTo>
                  <a:lnTo>
                    <a:pt x="62659" y="171137"/>
                  </a:lnTo>
                  <a:lnTo>
                    <a:pt x="24010" y="113167"/>
                  </a:lnTo>
                  <a:lnTo>
                    <a:pt x="0" y="126417"/>
                  </a:lnTo>
                  <a:lnTo>
                    <a:pt x="2811" y="131350"/>
                  </a:lnTo>
                  <a:lnTo>
                    <a:pt x="14968" y="124569"/>
                  </a:lnTo>
                  <a:lnTo>
                    <a:pt x="58302" y="188396"/>
                  </a:lnTo>
                  <a:lnTo>
                    <a:pt x="67027" y="188396"/>
                  </a:lnTo>
                  <a:lnTo>
                    <a:pt x="112578" y="8629"/>
                  </a:lnTo>
                  <a:lnTo>
                    <a:pt x="654576" y="8629"/>
                  </a:lnTo>
                  <a:lnTo>
                    <a:pt x="6545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6535" y="3687094"/>
            <a:ext cx="212746" cy="196537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2215547" y="3567749"/>
            <a:ext cx="119951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5950" algn="l"/>
                <a:tab pos="1186180" algn="l"/>
              </a:tabLst>
            </a:pPr>
            <a:r>
              <a:rPr dirty="0" sz="900">
                <a:latin typeface="Times New Roman"/>
                <a:cs typeface="Times New Roman"/>
              </a:rPr>
              <a:t>3	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87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441856" y="3655628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12165" y="3671846"/>
            <a:ext cx="5422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58120" y="3670608"/>
            <a:ext cx="198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28142" y="3781122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62246" y="3899221"/>
            <a:ext cx="1987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54529" y="3671846"/>
            <a:ext cx="11734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3520" algn="l"/>
                <a:tab pos="461009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61942" y="3650117"/>
            <a:ext cx="18986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83578" y="4346791"/>
            <a:ext cx="29400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3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2156" y="4124859"/>
            <a:ext cx="3081020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4115" sz="2025" spc="15">
                <a:latin typeface="Times New Roman"/>
                <a:cs typeface="Times New Roman"/>
              </a:rPr>
              <a:t>||</a:t>
            </a:r>
            <a:r>
              <a:rPr dirty="0" baseline="4115" sz="2025" spc="-37">
                <a:latin typeface="Times New Roman"/>
                <a:cs typeface="Times New Roman"/>
              </a:rPr>
              <a:t> </a:t>
            </a:r>
            <a:r>
              <a:rPr dirty="0" baseline="4115" sz="2025" spc="30" i="1">
                <a:latin typeface="Times New Roman"/>
                <a:cs typeface="Times New Roman"/>
              </a:rPr>
              <a:t>x</a:t>
            </a:r>
            <a:r>
              <a:rPr dirty="0" baseline="4115" sz="2025" spc="-157" i="1">
                <a:latin typeface="Times New Roman"/>
                <a:cs typeface="Times New Roman"/>
              </a:rPr>
              <a:t> 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-22">
                <a:latin typeface="Times New Roman"/>
                <a:cs typeface="Times New Roman"/>
              </a:rPr>
              <a:t>|</a:t>
            </a:r>
            <a:r>
              <a:rPr dirty="0" baseline="-15432" sz="1350">
                <a:latin typeface="Symbol"/>
                <a:cs typeface="Symbol"/>
              </a:rPr>
              <a:t></a:t>
            </a:r>
            <a:r>
              <a:rPr dirty="0" baseline="-15432" sz="1350" spc="-75">
                <a:latin typeface="Times New Roman"/>
                <a:cs typeface="Times New Roman"/>
              </a:rPr>
              <a:t> </a:t>
            </a:r>
            <a:r>
              <a:rPr dirty="0" baseline="4115" sz="2025" spc="44">
                <a:latin typeface="Symbol"/>
                <a:cs typeface="Symbol"/>
              </a:rPr>
              <a:t></a:t>
            </a:r>
            <a:r>
              <a:rPr dirty="0" baseline="4115" sz="2025" spc="-52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m</a:t>
            </a:r>
            <a:r>
              <a:rPr dirty="0" baseline="4115" sz="2025" spc="7">
                <a:latin typeface="Times New Roman"/>
                <a:cs typeface="Times New Roman"/>
              </a:rPr>
              <a:t>a</a:t>
            </a:r>
            <a:r>
              <a:rPr dirty="0" baseline="4115" sz="2025" spc="172">
                <a:latin typeface="Times New Roman"/>
                <a:cs typeface="Times New Roman"/>
              </a:rPr>
              <a:t>x</a:t>
            </a:r>
            <a:r>
              <a:rPr dirty="0" sz="1800" spc="-295">
                <a:latin typeface="Symbol"/>
                <a:cs typeface="Symbol"/>
              </a:rPr>
              <a:t>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-37">
                <a:latin typeface="Times New Roman"/>
                <a:cs typeface="Times New Roman"/>
              </a:rPr>
              <a:t> </a:t>
            </a:r>
            <a:r>
              <a:rPr dirty="0" baseline="4115" sz="2025" spc="-37" i="1">
                <a:latin typeface="Times New Roman"/>
                <a:cs typeface="Times New Roman"/>
              </a:rPr>
              <a:t>x</a:t>
            </a:r>
            <a:r>
              <a:rPr dirty="0" baseline="-15432" sz="1350" i="1">
                <a:latin typeface="Times New Roman"/>
                <a:cs typeface="Times New Roman"/>
              </a:rPr>
              <a:t>i</a:t>
            </a:r>
            <a:r>
              <a:rPr dirty="0" baseline="-15432" sz="1350" i="1">
                <a:latin typeface="Times New Roman"/>
                <a:cs typeface="Times New Roman"/>
              </a:rPr>
              <a:t> </a:t>
            </a:r>
            <a:r>
              <a:rPr dirty="0" baseline="-15432" sz="1350" spc="-135" i="1">
                <a:latin typeface="Times New Roman"/>
                <a:cs typeface="Times New Roman"/>
              </a:rPr>
              <a:t> </a:t>
            </a:r>
            <a:r>
              <a:rPr dirty="0" baseline="4115" sz="2025" spc="-165">
                <a:latin typeface="Times New Roman"/>
                <a:cs typeface="Times New Roman"/>
              </a:rPr>
              <a:t>|</a:t>
            </a:r>
            <a:r>
              <a:rPr dirty="0" sz="1800" spc="-200">
                <a:latin typeface="Symbol"/>
                <a:cs typeface="Symbol"/>
              </a:rPr>
              <a:t></a:t>
            </a:r>
            <a:r>
              <a:rPr dirty="0" sz="1800" spc="-195">
                <a:latin typeface="Times New Roman"/>
                <a:cs typeface="Times New Roman"/>
              </a:rPr>
              <a:t> </a:t>
            </a:r>
            <a:r>
              <a:rPr dirty="0" baseline="4115" sz="2025" spc="44">
                <a:latin typeface="Symbol"/>
                <a:cs typeface="Symbol"/>
              </a:rPr>
              <a:t></a:t>
            </a:r>
            <a:r>
              <a:rPr dirty="0" baseline="4115" sz="2025" spc="-60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m</a:t>
            </a:r>
            <a:r>
              <a:rPr dirty="0" baseline="4115" sz="2025" spc="7">
                <a:latin typeface="Times New Roman"/>
                <a:cs typeface="Times New Roman"/>
              </a:rPr>
              <a:t>a</a:t>
            </a:r>
            <a:r>
              <a:rPr dirty="0" baseline="4115" sz="2025" spc="179">
                <a:latin typeface="Times New Roman"/>
                <a:cs typeface="Times New Roman"/>
              </a:rPr>
              <a:t>x</a:t>
            </a:r>
            <a:r>
              <a:rPr dirty="0" sz="1800" spc="-295">
                <a:latin typeface="Symbol"/>
                <a:cs typeface="Symbol"/>
              </a:rPr>
              <a:t>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-135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Symbol"/>
                <a:cs typeface="Symbol"/>
              </a:rPr>
              <a:t></a:t>
            </a:r>
            <a:r>
              <a:rPr dirty="0" baseline="4115" sz="2025" spc="165">
                <a:latin typeface="Times New Roman"/>
                <a:cs typeface="Times New Roman"/>
              </a:rPr>
              <a:t>1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89">
                <a:latin typeface="Times New Roman"/>
                <a:cs typeface="Times New Roman"/>
              </a:rPr>
              <a:t>,</a:t>
            </a:r>
            <a:r>
              <a:rPr dirty="0" baseline="4115" sz="2025" spc="150">
                <a:latin typeface="Times New Roman"/>
                <a:cs typeface="Times New Roman"/>
              </a:rPr>
              <a:t>|</a:t>
            </a:r>
            <a:r>
              <a:rPr dirty="0" baseline="4115" sz="2025" spc="165">
                <a:latin typeface="Times New Roman"/>
                <a:cs typeface="Times New Roman"/>
              </a:rPr>
              <a:t>1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89">
                <a:latin typeface="Times New Roman"/>
                <a:cs typeface="Times New Roman"/>
              </a:rPr>
              <a:t>,</a:t>
            </a:r>
            <a:r>
              <a:rPr dirty="0" baseline="4115" sz="2025" spc="15">
                <a:latin typeface="Times New Roman"/>
                <a:cs typeface="Times New Roman"/>
              </a:rPr>
              <a:t>|</a:t>
            </a:r>
            <a:r>
              <a:rPr dirty="0" baseline="4115" sz="2025" spc="-142">
                <a:latin typeface="Times New Roman"/>
                <a:cs typeface="Times New Roman"/>
              </a:rPr>
              <a:t> </a:t>
            </a:r>
            <a:r>
              <a:rPr dirty="0" baseline="4115" sz="2025" spc="37">
                <a:latin typeface="Times New Roman"/>
                <a:cs typeface="Times New Roman"/>
              </a:rPr>
              <a:t>2</a:t>
            </a:r>
            <a:r>
              <a:rPr dirty="0" baseline="4115" sz="2025" spc="-217">
                <a:latin typeface="Times New Roman"/>
                <a:cs typeface="Times New Roman"/>
              </a:rPr>
              <a:t> </a:t>
            </a:r>
            <a:r>
              <a:rPr dirty="0" baseline="4115" sz="2025" spc="-142">
                <a:latin typeface="Times New Roman"/>
                <a:cs typeface="Times New Roman"/>
              </a:rPr>
              <a:t>|</a:t>
            </a:r>
            <a:r>
              <a:rPr dirty="0" sz="1800" spc="-200">
                <a:latin typeface="Symbol"/>
                <a:cs typeface="Symbol"/>
              </a:rPr>
              <a:t></a:t>
            </a:r>
            <a:r>
              <a:rPr dirty="0" sz="1800" spc="-195">
                <a:latin typeface="Times New Roman"/>
                <a:cs typeface="Times New Roman"/>
              </a:rPr>
              <a:t> </a:t>
            </a:r>
            <a:r>
              <a:rPr dirty="0" baseline="4115" sz="2025" spc="44">
                <a:latin typeface="Symbol"/>
                <a:cs typeface="Symbol"/>
              </a:rPr>
              <a:t></a:t>
            </a:r>
            <a:r>
              <a:rPr dirty="0" baseline="4115" sz="2025" spc="-75">
                <a:latin typeface="Times New Roman"/>
                <a:cs typeface="Times New Roman"/>
              </a:rPr>
              <a:t> </a:t>
            </a:r>
            <a:r>
              <a:rPr dirty="0" baseline="4115" sz="2025" spc="37">
                <a:latin typeface="Times New Roman"/>
                <a:cs typeface="Times New Roman"/>
              </a:rPr>
              <a:t>2</a:t>
            </a:r>
            <a:r>
              <a:rPr dirty="0" baseline="4115" sz="2025" spc="-24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42720" y="4675758"/>
            <a:ext cx="4359275" cy="19284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each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x=(x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,x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,…,x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)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y=(y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,y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,…,y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)</a:t>
            </a:r>
            <a:r>
              <a:rPr dirty="0" baseline="30864" sz="1350" i="1">
                <a:latin typeface="Times New Roman"/>
                <a:cs typeface="Times New Roman"/>
              </a:rPr>
              <a:t>T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endParaRPr baseline="30864" sz="1350">
              <a:latin typeface="Times New Roman"/>
              <a:cs typeface="Times New Roman"/>
            </a:endParaRPr>
          </a:p>
          <a:p>
            <a:pPr marL="648970" indent="-154940">
              <a:lnSpc>
                <a:spcPct val="100000"/>
              </a:lnSpc>
              <a:spcBef>
                <a:spcPts val="1485"/>
              </a:spcBef>
              <a:buFont typeface="Times New Roman"/>
              <a:buAutoNum type="romanLcParenR"/>
              <a:tabLst>
                <a:tab pos="649605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99770" indent="-205740">
              <a:lnSpc>
                <a:spcPct val="100000"/>
              </a:lnSpc>
              <a:spcBef>
                <a:spcPts val="795"/>
              </a:spcBef>
              <a:buFont typeface="Times New Roman"/>
              <a:buAutoNum type="romanLcParenR"/>
              <a:tabLst>
                <a:tab pos="700405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Times New Roman"/>
                <a:cs typeface="Times New Roman"/>
              </a:rPr>
              <a:t>=0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iff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=0.</a:t>
            </a:r>
            <a:endParaRPr sz="1400">
              <a:latin typeface="Times New Roman"/>
              <a:cs typeface="Times New Roman"/>
            </a:endParaRPr>
          </a:p>
          <a:p>
            <a:pPr marL="749935" indent="-255904">
              <a:lnSpc>
                <a:spcPct val="100000"/>
              </a:lnSpc>
              <a:spcBef>
                <a:spcPts val="790"/>
              </a:spcBef>
              <a:buFont typeface="Times New Roman"/>
              <a:buAutoNum type="romanLcParenR"/>
              <a:tabLst>
                <a:tab pos="750570" algn="l"/>
              </a:tabLst>
            </a:pP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baseline="-9259" sz="1350" spc="-15" i="1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=|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Times New Roman"/>
                <a:cs typeface="Times New Roman"/>
              </a:rPr>
              <a:t>|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3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Symbol"/>
                <a:cs typeface="Symbol"/>
              </a:rPr>
              <a:t>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 marR="1303655" indent="456565">
              <a:lnSpc>
                <a:spcPts val="2570"/>
              </a:lnSpc>
              <a:spcBef>
                <a:spcPts val="85"/>
              </a:spcBef>
              <a:buFont typeface="Times New Roman"/>
              <a:buAutoNum type="romanLcParenR"/>
              <a:tabLst>
                <a:tab pos="728980" algn="l"/>
              </a:tabLst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Times New Roman"/>
                <a:cs typeface="Times New Roman"/>
              </a:rPr>
              <a:t>+||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baseline="-9259" sz="1350" spc="20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39917" y="4666115"/>
            <a:ext cx="72771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Symbol"/>
                <a:cs typeface="Symbol"/>
              </a:rPr>
              <a:t>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1920" y="6692874"/>
            <a:ext cx="5581015" cy="2505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 marR="79375">
              <a:lnSpc>
                <a:spcPct val="141400"/>
              </a:lnSpc>
              <a:spcBef>
                <a:spcPts val="100"/>
              </a:spcBef>
            </a:pPr>
            <a:r>
              <a:rPr dirty="0" baseline="3968" sz="2100" b="1">
                <a:latin typeface="Times New Roman"/>
                <a:cs typeface="Times New Roman"/>
              </a:rPr>
              <a:t>Proof:</a:t>
            </a:r>
            <a:r>
              <a:rPr dirty="0" baseline="3968" sz="2100" spc="142" b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Let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p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>
                <a:latin typeface="Symbol"/>
                <a:cs typeface="Symbol"/>
              </a:rPr>
              <a:t>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i.e.</a:t>
            </a:r>
            <a:r>
              <a:rPr dirty="0" baseline="3968" sz="2100" spc="12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we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must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show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that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satisfies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all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properties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of</a:t>
            </a:r>
            <a:r>
              <a:rPr dirty="0" baseline="3968" sz="2100" spc="217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the </a:t>
            </a:r>
            <a:r>
              <a:rPr dirty="0" baseline="3968" sz="2100" spc="-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ts val="1980"/>
              </a:lnSpc>
              <a:spcBef>
                <a:spcPts val="1040"/>
              </a:spcBef>
            </a:pPr>
            <a:r>
              <a:rPr dirty="0" sz="1400">
                <a:latin typeface="Times New Roman"/>
                <a:cs typeface="Times New Roman"/>
              </a:rPr>
              <a:t>(a)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>
                <a:latin typeface="Times New Roman"/>
                <a:cs typeface="Times New Roman"/>
              </a:rPr>
              <a:t>0.</a:t>
            </a:r>
            <a:r>
              <a:rPr dirty="0" sz="1400">
                <a:latin typeface="Times New Roman"/>
                <a:cs typeface="Times New Roman"/>
              </a:rPr>
              <a:t> i.e.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209" i="1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|</a:t>
            </a:r>
            <a:r>
              <a:rPr dirty="0" baseline="-3086" sz="2700" spc="-240">
                <a:latin typeface="Symbol"/>
                <a:cs typeface="Symbol"/>
              </a:rPr>
              <a:t></a:t>
            </a:r>
            <a:r>
              <a:rPr dirty="0" baseline="-3086" sz="2700" spc="-31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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Hence,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209" i="1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|</a:t>
            </a:r>
            <a:r>
              <a:rPr dirty="0" baseline="-3086" sz="2700" spc="-240">
                <a:latin typeface="Symbol"/>
                <a:cs typeface="Symbol"/>
              </a:rPr>
              <a:t></a:t>
            </a:r>
            <a:r>
              <a:rPr dirty="0" baseline="-3086" sz="2700" spc="-32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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193675">
              <a:lnSpc>
                <a:spcPts val="900"/>
              </a:lnSpc>
              <a:tabLst>
                <a:tab pos="2052320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88900">
              <a:lnSpc>
                <a:spcPts val="2005"/>
              </a:lnSpc>
              <a:spcBef>
                <a:spcPts val="590"/>
              </a:spcBef>
              <a:tabLst>
                <a:tab pos="3106420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7">
                <a:latin typeface="Symbol"/>
                <a:cs typeface="Symbol"/>
              </a:rPr>
              <a:t>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10">
                <a:latin typeface="Times New Roman"/>
                <a:cs typeface="Times New Roman"/>
              </a:rPr>
              <a:t>a</a:t>
            </a:r>
            <a:r>
              <a:rPr dirty="0" sz="1350" spc="110">
                <a:latin typeface="Times New Roman"/>
                <a:cs typeface="Times New Roman"/>
              </a:rPr>
              <a:t>x</a:t>
            </a:r>
            <a:r>
              <a:rPr dirty="0" baseline="-3086" sz="2700" spc="-442">
                <a:latin typeface="Symbol"/>
                <a:cs typeface="Symbol"/>
              </a:rPr>
              <a:t>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-114">
                <a:latin typeface="Times New Roman"/>
                <a:cs typeface="Times New Roman"/>
              </a:rPr>
              <a:t>|</a:t>
            </a:r>
            <a:r>
              <a:rPr dirty="0" baseline="-3086" sz="2700" spc="-307">
                <a:latin typeface="Symbol"/>
                <a:cs typeface="Symbol"/>
              </a:rPr>
              <a:t></a:t>
            </a:r>
            <a:r>
              <a:rPr dirty="0" baseline="-3086" sz="2700" spc="-28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10">
                <a:latin typeface="Times New Roman"/>
                <a:cs typeface="Times New Roman"/>
              </a:rPr>
              <a:t>a</a:t>
            </a:r>
            <a:r>
              <a:rPr dirty="0" sz="1350" spc="110">
                <a:latin typeface="Times New Roman"/>
                <a:cs typeface="Times New Roman"/>
              </a:rPr>
              <a:t>x</a:t>
            </a:r>
            <a:r>
              <a:rPr dirty="0" baseline="-3086" sz="2700" spc="-442">
                <a:latin typeface="Symbol"/>
                <a:cs typeface="Symbol"/>
              </a:rPr>
              <a:t>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-114">
                <a:latin typeface="Times New Roman"/>
                <a:cs typeface="Times New Roman"/>
              </a:rPr>
              <a:t>|</a:t>
            </a:r>
            <a:r>
              <a:rPr dirty="0" baseline="-3086" sz="2700" spc="-307">
                <a:latin typeface="Symbol"/>
                <a:cs typeface="Symbol"/>
              </a:rPr>
              <a:t></a:t>
            </a:r>
            <a:r>
              <a:rPr dirty="0" baseline="-3086" sz="2700" spc="-28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algn="ctr" marR="270510">
              <a:lnSpc>
                <a:spcPts val="865"/>
              </a:lnSpc>
              <a:tabLst>
                <a:tab pos="1205230" algn="l"/>
              </a:tabLst>
            </a:pP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 spc="20">
                <a:latin typeface="Symbol"/>
                <a:cs typeface="Symbol"/>
              </a:rPr>
              <a:t></a:t>
            </a:r>
            <a:r>
              <a:rPr dirty="0" sz="850" spc="20" i="1">
                <a:latin typeface="Times New Roman"/>
                <a:cs typeface="Times New Roman"/>
              </a:rPr>
              <a:t>i</a:t>
            </a:r>
            <a:r>
              <a:rPr dirty="0" sz="850" spc="20">
                <a:latin typeface="Symbol"/>
                <a:cs typeface="Symbol"/>
              </a:rPr>
              <a:t></a:t>
            </a:r>
            <a:r>
              <a:rPr dirty="0" sz="850" spc="20" i="1">
                <a:latin typeface="Times New Roman"/>
                <a:cs typeface="Times New Roman"/>
              </a:rPr>
              <a:t>n	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 spc="20">
                <a:latin typeface="Symbol"/>
                <a:cs typeface="Symbol"/>
              </a:rPr>
              <a:t></a:t>
            </a:r>
            <a:r>
              <a:rPr dirty="0" sz="850" spc="20" i="1">
                <a:latin typeface="Times New Roman"/>
                <a:cs typeface="Times New Roman"/>
              </a:rPr>
              <a:t>i</a:t>
            </a:r>
            <a:r>
              <a:rPr dirty="0" sz="850" spc="20">
                <a:latin typeface="Symbol"/>
                <a:cs typeface="Symbol"/>
              </a:rPr>
              <a:t>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  <a:p>
            <a:pPr marL="88900" marR="2616835">
              <a:lnSpc>
                <a:spcPct val="14360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i.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and 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Thus,</a:t>
            </a:r>
            <a:endParaRPr sz="1400">
              <a:latin typeface="Times New Roman"/>
              <a:cs typeface="Times New Roman"/>
            </a:endParaRPr>
          </a:p>
          <a:p>
            <a:pPr marL="589915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Times New Roman"/>
                <a:cs typeface="Times New Roman"/>
              </a:rPr>
              <a:t>=0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only 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4620" y="433831"/>
            <a:ext cx="4758055" cy="176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ts val="1989"/>
              </a:lnSpc>
            </a:pPr>
            <a:r>
              <a:rPr dirty="0" sz="1400">
                <a:latin typeface="Times New Roman"/>
                <a:cs typeface="Times New Roman"/>
              </a:rPr>
              <a:t>(c)</a:t>
            </a:r>
            <a:r>
              <a:rPr dirty="0" sz="1400" spc="-5">
                <a:latin typeface="Times New Roman"/>
                <a:cs typeface="Times New Roman"/>
              </a:rPr>
              <a:t> ||</a:t>
            </a:r>
            <a:r>
              <a:rPr dirty="0" sz="1450" spc="-5">
                <a:latin typeface="Symbol"/>
                <a:cs typeface="Symbol"/>
              </a:rPr>
              <a:t>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450" spc="45">
                <a:latin typeface="Symbol"/>
                <a:cs typeface="Symbol"/>
              </a:rPr>
              <a:t>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195" i="1">
                <a:latin typeface="Times New Roman"/>
                <a:cs typeface="Times New Roman"/>
              </a:rPr>
              <a:t> </a:t>
            </a:r>
            <a:r>
              <a:rPr dirty="0" sz="1350" spc="-155">
                <a:latin typeface="Times New Roman"/>
                <a:cs typeface="Times New Roman"/>
              </a:rPr>
              <a:t>|</a:t>
            </a:r>
            <a:r>
              <a:rPr dirty="0" baseline="-3086" sz="2700" spc="-232">
                <a:latin typeface="Symbol"/>
                <a:cs typeface="Symbol"/>
              </a:rPr>
              <a:t></a:t>
            </a:r>
            <a:r>
              <a:rPr dirty="0" baseline="-3086" sz="2700" spc="-30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187" i="1">
                <a:latin typeface="Times New Roman"/>
                <a:cs typeface="Times New Roman"/>
              </a:rPr>
              <a:t> </a:t>
            </a:r>
            <a:r>
              <a:rPr dirty="0" sz="1350" spc="-155">
                <a:latin typeface="Times New Roman"/>
                <a:cs typeface="Times New Roman"/>
              </a:rPr>
              <a:t>|</a:t>
            </a:r>
            <a:r>
              <a:rPr dirty="0" baseline="-3086" sz="2700" spc="-232">
                <a:latin typeface="Symbol"/>
                <a:cs typeface="Symbol"/>
              </a:rPr>
              <a:t></a:t>
            </a:r>
            <a:r>
              <a:rPr dirty="0" baseline="-3086" sz="2700" spc="-300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</a:t>
            </a:r>
            <a:r>
              <a:rPr dirty="0" sz="1350" spc="-15">
                <a:latin typeface="Times New Roman"/>
                <a:cs typeface="Times New Roman"/>
              </a:rPr>
              <a:t>|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179" i="1">
                <a:latin typeface="Times New Roman"/>
                <a:cs typeface="Times New Roman"/>
              </a:rPr>
              <a:t> </a:t>
            </a:r>
            <a:r>
              <a:rPr dirty="0" sz="1350" spc="-150">
                <a:latin typeface="Times New Roman"/>
                <a:cs typeface="Times New Roman"/>
              </a:rPr>
              <a:t>|</a:t>
            </a:r>
            <a:r>
              <a:rPr dirty="0" baseline="-3086" sz="2700" spc="-225">
                <a:latin typeface="Symbol"/>
                <a:cs typeface="Symbol"/>
              </a:rPr>
              <a:t></a:t>
            </a:r>
            <a:r>
              <a:rPr dirty="0" baseline="-3086" sz="2700" spc="-30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50" spc="-5">
                <a:latin typeface="Symbol"/>
                <a:cs typeface="Symbol"/>
              </a:rPr>
              <a:t>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67410">
              <a:lnSpc>
                <a:spcPts val="910"/>
              </a:lnSpc>
              <a:tabLst>
                <a:tab pos="1870710" algn="l"/>
                <a:tab pos="3240405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76200">
              <a:lnSpc>
                <a:spcPts val="1989"/>
              </a:lnSpc>
              <a:spcBef>
                <a:spcPts val="560"/>
              </a:spcBef>
            </a:pPr>
            <a:r>
              <a:rPr dirty="0" sz="1400">
                <a:latin typeface="Times New Roman"/>
                <a:cs typeface="Times New Roman"/>
              </a:rPr>
              <a:t>(d)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max</a:t>
            </a:r>
            <a:r>
              <a:rPr dirty="0" baseline="-3086" sz="2700" spc="-165">
                <a:latin typeface="Symbol"/>
                <a:cs typeface="Symbol"/>
              </a:rPr>
              <a:t></a:t>
            </a:r>
            <a:r>
              <a:rPr dirty="0" sz="1400" spc="-110">
                <a:latin typeface="Times New Roman"/>
                <a:cs typeface="Times New Roman"/>
              </a:rPr>
              <a:t>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 i="1">
                <a:latin typeface="Times New Roman"/>
                <a:cs typeface="Times New Roman"/>
              </a:rPr>
              <a:t>i</a:t>
            </a:r>
            <a:r>
              <a:rPr dirty="0" baseline="-21604" sz="1350" spc="-15" i="1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y</a:t>
            </a:r>
            <a:r>
              <a:rPr dirty="0" baseline="-21604" sz="1350" spc="-75" i="1">
                <a:latin typeface="Times New Roman"/>
                <a:cs typeface="Times New Roman"/>
              </a:rPr>
              <a:t>i</a:t>
            </a:r>
            <a:r>
              <a:rPr dirty="0" baseline="-21604" sz="1350" spc="157" i="1">
                <a:latin typeface="Times New Roman"/>
                <a:cs typeface="Times New Roman"/>
              </a:rPr>
              <a:t> </a:t>
            </a:r>
            <a:r>
              <a:rPr dirty="0" sz="1400" spc="-200">
                <a:latin typeface="Times New Roman"/>
                <a:cs typeface="Times New Roman"/>
              </a:rPr>
              <a:t>|</a:t>
            </a:r>
            <a:r>
              <a:rPr dirty="0" baseline="-3086" sz="2700" spc="-300">
                <a:latin typeface="Symbol"/>
                <a:cs typeface="Symbol"/>
              </a:rPr>
              <a:t></a:t>
            </a:r>
            <a:r>
              <a:rPr dirty="0" baseline="-3086" sz="2700" spc="-352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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max</a:t>
            </a:r>
            <a:r>
              <a:rPr dirty="0" baseline="-3086" sz="2700" spc="-165">
                <a:latin typeface="Symbol"/>
                <a:cs typeface="Symbol"/>
              </a:rPr>
              <a:t></a:t>
            </a:r>
            <a:r>
              <a:rPr dirty="0" sz="1400" spc="-110">
                <a:latin typeface="Times New Roman"/>
                <a:cs typeface="Times New Roman"/>
              </a:rPr>
              <a:t>|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 i="1">
                <a:latin typeface="Times New Roman"/>
                <a:cs typeface="Times New Roman"/>
              </a:rPr>
              <a:t>i 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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y</a:t>
            </a:r>
            <a:r>
              <a:rPr dirty="0" baseline="-21604" sz="1350" spc="-75" i="1">
                <a:latin typeface="Times New Roman"/>
                <a:cs typeface="Times New Roman"/>
              </a:rPr>
              <a:t>i</a:t>
            </a:r>
            <a:r>
              <a:rPr dirty="0" baseline="-21604" sz="1350" spc="150" i="1">
                <a:latin typeface="Times New Roman"/>
                <a:cs typeface="Times New Roman"/>
              </a:rPr>
              <a:t> </a:t>
            </a:r>
            <a:r>
              <a:rPr dirty="0" sz="1400" spc="-200">
                <a:latin typeface="Times New Roman"/>
                <a:cs typeface="Times New Roman"/>
              </a:rPr>
              <a:t>|</a:t>
            </a:r>
            <a:r>
              <a:rPr dirty="0" baseline="-3086" sz="2700" spc="-300">
                <a:latin typeface="Symbol"/>
                <a:cs typeface="Symbol"/>
              </a:rPr>
              <a:t></a:t>
            </a:r>
            <a:r>
              <a:rPr dirty="0" baseline="-3086" sz="2700" spc="-367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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max</a:t>
            </a:r>
            <a:r>
              <a:rPr dirty="0" baseline="-3086" sz="2700" spc="-165">
                <a:latin typeface="Symbol"/>
                <a:cs typeface="Symbol"/>
              </a:rPr>
              <a:t></a:t>
            </a:r>
            <a:r>
              <a:rPr dirty="0" sz="1400" spc="-110">
                <a:latin typeface="Times New Roman"/>
                <a:cs typeface="Times New Roman"/>
              </a:rPr>
              <a:t>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 i="1">
                <a:latin typeface="Times New Roman"/>
                <a:cs typeface="Times New Roman"/>
              </a:rPr>
              <a:t>i</a:t>
            </a:r>
            <a:r>
              <a:rPr dirty="0" baseline="-21604" sz="1350" spc="142" i="1">
                <a:latin typeface="Times New Roman"/>
                <a:cs typeface="Times New Roman"/>
              </a:rPr>
              <a:t> </a:t>
            </a:r>
            <a:r>
              <a:rPr dirty="0" sz="1400" spc="-195">
                <a:latin typeface="Times New Roman"/>
                <a:cs typeface="Times New Roman"/>
              </a:rPr>
              <a:t>|</a:t>
            </a:r>
            <a:r>
              <a:rPr dirty="0" baseline="-3086" sz="2700" spc="-292">
                <a:latin typeface="Symbol"/>
                <a:cs typeface="Symbol"/>
              </a:rPr>
              <a:t></a:t>
            </a:r>
            <a:r>
              <a:rPr dirty="0" baseline="-3086" sz="2700" spc="-382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max</a:t>
            </a:r>
            <a:r>
              <a:rPr dirty="0" baseline="-3086" sz="2700" spc="-165">
                <a:latin typeface="Symbol"/>
                <a:cs typeface="Symbol"/>
              </a:rPr>
              <a:t></a:t>
            </a:r>
            <a:r>
              <a:rPr dirty="0" sz="1400" spc="-11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y</a:t>
            </a:r>
            <a:r>
              <a:rPr dirty="0" baseline="-21604" sz="1350" spc="-75" i="1">
                <a:latin typeface="Times New Roman"/>
                <a:cs typeface="Times New Roman"/>
              </a:rPr>
              <a:t>i</a:t>
            </a:r>
            <a:r>
              <a:rPr dirty="0" baseline="-21604" sz="1350" spc="157" i="1">
                <a:latin typeface="Times New Roman"/>
                <a:cs typeface="Times New Roman"/>
              </a:rPr>
              <a:t> </a:t>
            </a:r>
            <a:r>
              <a:rPr dirty="0" sz="1400" spc="-195">
                <a:latin typeface="Times New Roman"/>
                <a:cs typeface="Times New Roman"/>
              </a:rPr>
              <a:t>|</a:t>
            </a:r>
            <a:r>
              <a:rPr dirty="0" baseline="-3086" sz="2700" spc="-292">
                <a:latin typeface="Symbol"/>
                <a:cs typeface="Symbol"/>
              </a:rPr>
              <a:t></a:t>
            </a:r>
            <a:endParaRPr baseline="-3086" sz="2700">
              <a:latin typeface="Symbol"/>
              <a:cs typeface="Symbol"/>
            </a:endParaRPr>
          </a:p>
          <a:p>
            <a:pPr marL="942340">
              <a:lnSpc>
                <a:spcPts val="910"/>
              </a:lnSpc>
              <a:tabLst>
                <a:tab pos="2030095" algn="l"/>
                <a:tab pos="3227705" algn="l"/>
                <a:tab pos="4027804" algn="l"/>
              </a:tabLst>
            </a:pPr>
            <a:r>
              <a:rPr dirty="0" sz="900" spc="-45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i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n	</a:t>
            </a:r>
            <a:r>
              <a:rPr dirty="0" sz="900" spc="-45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i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n	</a:t>
            </a:r>
            <a:r>
              <a:rPr dirty="0" sz="900" spc="-45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i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n	</a:t>
            </a:r>
            <a:r>
              <a:rPr dirty="0" sz="900" spc="-45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i</a:t>
            </a:r>
            <a:r>
              <a:rPr dirty="0" sz="900" spc="-45">
                <a:latin typeface="Symbol"/>
                <a:cs typeface="Symbol"/>
              </a:rPr>
              <a:t></a:t>
            </a:r>
            <a:r>
              <a:rPr dirty="0" sz="900" spc="-4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799465">
              <a:lnSpc>
                <a:spcPct val="100000"/>
              </a:lnSpc>
              <a:spcBef>
                <a:spcPts val="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=||</a:t>
            </a:r>
            <a:r>
              <a:rPr dirty="0" baseline="3968" sz="2100" spc="-7" i="1">
                <a:latin typeface="Times New Roman"/>
                <a:cs typeface="Times New Roman"/>
              </a:rPr>
              <a:t>x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baseline="3968" sz="2100" spc="-7">
                <a:latin typeface="Times New Roman"/>
                <a:cs typeface="Times New Roman"/>
              </a:rPr>
              <a:t>+||</a:t>
            </a:r>
            <a:r>
              <a:rPr dirty="0" baseline="3968" sz="2100" spc="-7" i="1">
                <a:latin typeface="Times New Roman"/>
                <a:cs typeface="Times New Roman"/>
              </a:rPr>
              <a:t>y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baseline="3968" sz="2100" spc="-7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2705075"/>
            <a:ext cx="5479415" cy="64198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44"/>
              </a:spcBef>
            </a:pPr>
            <a:r>
              <a:rPr dirty="0" sz="1400" spc="-5" b="1">
                <a:latin typeface="Times New Roman"/>
                <a:cs typeface="Times New Roman"/>
              </a:rPr>
              <a:t>Lemma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3.2:</a:t>
            </a:r>
            <a:r>
              <a:rPr dirty="0" sz="1400" spc="1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(Cauchy-Schwartz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inequality)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,…,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 i="1">
                <a:latin typeface="Times New Roman"/>
                <a:cs typeface="Times New Roman"/>
              </a:rPr>
              <a:t>T</a:t>
            </a:r>
            <a:r>
              <a:rPr dirty="0" baseline="30864" sz="1350" spc="22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=(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,…,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baseline="-9259" sz="1350" spc="-7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 i="1">
                <a:latin typeface="Times New Roman"/>
                <a:cs typeface="Times New Roman"/>
              </a:rPr>
              <a:t>T</a:t>
            </a:r>
            <a:r>
              <a:rPr dirty="0" baseline="30864" sz="1350" spc="172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endParaRPr baseline="30864" sz="135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75712" y="3564057"/>
            <a:ext cx="680720" cy="481330"/>
            <a:chOff x="2475712" y="3564057"/>
            <a:chExt cx="680720" cy="481330"/>
          </a:xfrm>
        </p:grpSpPr>
        <p:sp>
          <p:nvSpPr>
            <p:cNvPr id="5" name="object 5"/>
            <p:cNvSpPr/>
            <p:nvPr/>
          </p:nvSpPr>
          <p:spPr>
            <a:xfrm>
              <a:off x="2482397" y="3572813"/>
              <a:ext cx="673735" cy="471170"/>
            </a:xfrm>
            <a:custGeom>
              <a:avLst/>
              <a:gdLst/>
              <a:ahLst/>
              <a:cxnLst/>
              <a:rect l="l" t="t" r="r" b="b"/>
              <a:pathLst>
                <a:path w="673735" h="471170">
                  <a:moveTo>
                    <a:pt x="0" y="316151"/>
                  </a:moveTo>
                  <a:lnTo>
                    <a:pt x="16795" y="292772"/>
                  </a:lnTo>
                </a:path>
                <a:path w="673735" h="471170">
                  <a:moveTo>
                    <a:pt x="17111" y="292474"/>
                  </a:moveTo>
                  <a:lnTo>
                    <a:pt x="60357" y="471146"/>
                  </a:lnTo>
                </a:path>
                <a:path w="673735" h="471170">
                  <a:moveTo>
                    <a:pt x="60357" y="471146"/>
                  </a:moveTo>
                  <a:lnTo>
                    <a:pt x="107634" y="311"/>
                  </a:lnTo>
                </a:path>
                <a:path w="673735" h="471170">
                  <a:moveTo>
                    <a:pt x="107634" y="0"/>
                  </a:moveTo>
                  <a:lnTo>
                    <a:pt x="6734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475712" y="3564057"/>
              <a:ext cx="676275" cy="475615"/>
            </a:xfrm>
            <a:custGeom>
              <a:avLst/>
              <a:gdLst/>
              <a:ahLst/>
              <a:cxnLst/>
              <a:rect l="l" t="t" r="r" b="b"/>
              <a:pathLst>
                <a:path w="676275" h="475614">
                  <a:moveTo>
                    <a:pt x="675709" y="0"/>
                  </a:moveTo>
                  <a:lnTo>
                    <a:pt x="106383" y="0"/>
                  </a:lnTo>
                  <a:lnTo>
                    <a:pt x="62215" y="435771"/>
                  </a:lnTo>
                  <a:lnTo>
                    <a:pt x="23948" y="285075"/>
                  </a:lnTo>
                  <a:lnTo>
                    <a:pt x="0" y="318605"/>
                  </a:lnTo>
                  <a:lnTo>
                    <a:pt x="4663" y="321980"/>
                  </a:lnTo>
                  <a:lnTo>
                    <a:pt x="14621" y="308454"/>
                  </a:lnTo>
                  <a:lnTo>
                    <a:pt x="58171" y="475444"/>
                  </a:lnTo>
                  <a:lnTo>
                    <a:pt x="66878" y="475444"/>
                  </a:lnTo>
                  <a:lnTo>
                    <a:pt x="113852" y="8606"/>
                  </a:lnTo>
                  <a:lnTo>
                    <a:pt x="675709" y="8606"/>
                  </a:lnTo>
                  <a:lnTo>
                    <a:pt x="6757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3353877" y="3564057"/>
            <a:ext cx="691515" cy="481330"/>
            <a:chOff x="3353877" y="3564057"/>
            <a:chExt cx="691515" cy="481330"/>
          </a:xfrm>
        </p:grpSpPr>
        <p:sp>
          <p:nvSpPr>
            <p:cNvPr id="8" name="object 8"/>
            <p:cNvSpPr/>
            <p:nvPr/>
          </p:nvSpPr>
          <p:spPr>
            <a:xfrm>
              <a:off x="3360954" y="3572813"/>
              <a:ext cx="684530" cy="471170"/>
            </a:xfrm>
            <a:custGeom>
              <a:avLst/>
              <a:gdLst/>
              <a:ahLst/>
              <a:cxnLst/>
              <a:rect l="l" t="t" r="r" b="b"/>
              <a:pathLst>
                <a:path w="684529" h="471170">
                  <a:moveTo>
                    <a:pt x="0" y="316151"/>
                  </a:moveTo>
                  <a:lnTo>
                    <a:pt x="16681" y="292772"/>
                  </a:lnTo>
                </a:path>
                <a:path w="684529" h="471170">
                  <a:moveTo>
                    <a:pt x="17060" y="292474"/>
                  </a:moveTo>
                  <a:lnTo>
                    <a:pt x="60281" y="471146"/>
                  </a:lnTo>
                </a:path>
                <a:path w="684529" h="471170">
                  <a:moveTo>
                    <a:pt x="60281" y="471146"/>
                  </a:moveTo>
                  <a:lnTo>
                    <a:pt x="107546" y="311"/>
                  </a:lnTo>
                </a:path>
                <a:path w="684529" h="471170">
                  <a:moveTo>
                    <a:pt x="107546" y="0"/>
                  </a:moveTo>
                  <a:lnTo>
                    <a:pt x="6839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353877" y="3564057"/>
              <a:ext cx="687070" cy="475615"/>
            </a:xfrm>
            <a:custGeom>
              <a:avLst/>
              <a:gdLst/>
              <a:ahLst/>
              <a:cxnLst/>
              <a:rect l="l" t="t" r="r" b="b"/>
              <a:pathLst>
                <a:path w="687070" h="475614">
                  <a:moveTo>
                    <a:pt x="686856" y="0"/>
                  </a:moveTo>
                  <a:lnTo>
                    <a:pt x="106661" y="0"/>
                  </a:lnTo>
                  <a:lnTo>
                    <a:pt x="62556" y="435771"/>
                  </a:lnTo>
                  <a:lnTo>
                    <a:pt x="24264" y="285075"/>
                  </a:lnTo>
                  <a:lnTo>
                    <a:pt x="0" y="318605"/>
                  </a:lnTo>
                  <a:lnTo>
                    <a:pt x="5055" y="321980"/>
                  </a:lnTo>
                  <a:lnTo>
                    <a:pt x="14912" y="308454"/>
                  </a:lnTo>
                  <a:lnTo>
                    <a:pt x="58512" y="475444"/>
                  </a:lnTo>
                  <a:lnTo>
                    <a:pt x="67232" y="475444"/>
                  </a:lnTo>
                  <a:lnTo>
                    <a:pt x="114244" y="8606"/>
                  </a:lnTo>
                  <a:lnTo>
                    <a:pt x="686856" y="8606"/>
                  </a:lnTo>
                  <a:lnTo>
                    <a:pt x="6868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595091" y="3563697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26836" y="3563697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5239" y="3563697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4040" y="3778974"/>
            <a:ext cx="2374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770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5649" y="3778974"/>
            <a:ext cx="577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4862" y="3778974"/>
            <a:ext cx="577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51751" y="3668773"/>
            <a:ext cx="1727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8429" y="3897988"/>
            <a:ext cx="1955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8284" y="3523918"/>
            <a:ext cx="3676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45634" sz="2100">
                <a:latin typeface="Times New Roman"/>
                <a:cs typeface="Times New Roman"/>
              </a:rPr>
              <a:t>|</a:t>
            </a:r>
            <a:r>
              <a:rPr dirty="0" baseline="-30864" sz="1350">
                <a:latin typeface="Times New Roman"/>
                <a:cs typeface="Times New Roman"/>
              </a:rPr>
              <a:t>2</a:t>
            </a:r>
            <a:r>
              <a:rPr dirty="0" baseline="-30864" sz="1350" spc="14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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4746" y="3668773"/>
            <a:ext cx="79311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45634" sz="2100" spc="7">
                <a:latin typeface="Symbol"/>
                <a:cs typeface="Symbol"/>
              </a:rPr>
              <a:t></a:t>
            </a:r>
            <a:endParaRPr baseline="45634"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7509" y="3762872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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64297" y="3762872"/>
            <a:ext cx="984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1700" algn="l"/>
              </a:tabLst>
            </a:pPr>
            <a:r>
              <a:rPr dirty="0" sz="1400" spc="95">
                <a:latin typeface="Symbol"/>
                <a:cs typeface="Symbol"/>
              </a:rPr>
              <a:t></a:t>
            </a:r>
            <a:r>
              <a:rPr dirty="0" sz="1400" spc="5">
                <a:latin typeface="Symbol"/>
                <a:cs typeface="Symbol"/>
              </a:rPr>
              <a:t>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7509" y="3875430"/>
            <a:ext cx="17811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08990" algn="l"/>
                <a:tab pos="1698625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95">
                <a:latin typeface="Symbol"/>
                <a:cs typeface="Symbol"/>
              </a:rPr>
              <a:t></a:t>
            </a: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7807" y="3646789"/>
            <a:ext cx="191770" cy="300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9297" y="3646789"/>
            <a:ext cx="1075055" cy="4146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07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  <a:p>
            <a:pPr marL="13335">
              <a:lnSpc>
                <a:spcPts val="990"/>
              </a:lnSpc>
              <a:tabLst>
                <a:tab pos="891540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57449" y="3646789"/>
            <a:ext cx="191770" cy="300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91367" y="3668773"/>
            <a:ext cx="24879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106295" algn="l"/>
              </a:tabLst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 </a:t>
            </a:r>
            <a:r>
              <a:rPr dirty="0" sz="1400" spc="2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baseline="45634" sz="2100" spc="7">
                <a:latin typeface="Symbol"/>
                <a:cs typeface="Symbol"/>
              </a:rPr>
              <a:t></a:t>
            </a:r>
            <a:r>
              <a:rPr dirty="0" baseline="45634" sz="2100" spc="-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(3.3)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8120" y="4175769"/>
            <a:ext cx="5430520" cy="65024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2700" marR="5080">
              <a:lnSpc>
                <a:spcPct val="146300"/>
              </a:lnSpc>
              <a:spcBef>
                <a:spcPts val="35"/>
              </a:spcBef>
            </a:pPr>
            <a:r>
              <a:rPr dirty="0" sz="1400" spc="-5" b="1">
                <a:latin typeface="Times New Roman"/>
                <a:cs typeface="Times New Roman"/>
              </a:rPr>
              <a:t>Proof:</a:t>
            </a:r>
            <a:r>
              <a:rPr dirty="0" sz="1400" spc="1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=0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=0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immediate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both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(3.3)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zero.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Suppose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 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sz="1400" spc="-10">
                <a:latin typeface="Symbol"/>
                <a:cs typeface="Symbol"/>
              </a:rPr>
              <a:t>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67738" y="5059395"/>
            <a:ext cx="80518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32790" algn="l"/>
              </a:tabLst>
            </a:pPr>
            <a:r>
              <a:rPr dirty="0" sz="1800" spc="-135">
                <a:latin typeface="Symbol"/>
                <a:cs typeface="Symbol"/>
              </a:rPr>
              <a:t></a:t>
            </a:r>
            <a:r>
              <a:rPr dirty="0" sz="1800" spc="-135">
                <a:latin typeface="Times New Roman"/>
                <a:cs typeface="Times New Roman"/>
              </a:rPr>
              <a:t>	</a:t>
            </a:r>
            <a:r>
              <a:rPr dirty="0" sz="1800" spc="-135">
                <a:latin typeface="Symbol"/>
                <a:cs typeface="Symbol"/>
              </a:rPr>
              <a:t>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50844" y="5061191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77541" y="508494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63701" y="508494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57436" y="508494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77541" y="5210850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37331" y="4997003"/>
            <a:ext cx="12903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920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90269" y="4997003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86731" y="4997003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47900" y="5210850"/>
            <a:ext cx="51625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0534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6854" y="5084949"/>
            <a:ext cx="100330" cy="288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09">
              <a:lnSpc>
                <a:spcPts val="1035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35"/>
              </a:lnSpc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33008" y="5210850"/>
            <a:ext cx="236854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1770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40326" y="5210850"/>
            <a:ext cx="577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90542" y="5329347"/>
            <a:ext cx="214820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9200" algn="l"/>
                <a:tab pos="196532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39913" y="5329347"/>
            <a:ext cx="19558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45991" y="5091957"/>
            <a:ext cx="150050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407160" algn="l"/>
              </a:tabLst>
            </a:pP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50" spc="135">
                <a:latin typeface="Symbol"/>
                <a:cs typeface="Symbol"/>
              </a:rPr>
              <a:t>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1854" y="5091957"/>
            <a:ext cx="1033144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41605" indent="-129539">
              <a:lnSpc>
                <a:spcPct val="100000"/>
              </a:lnSpc>
              <a:spcBef>
                <a:spcPts val="120"/>
              </a:spcBef>
              <a:buSzPct val="96551"/>
              <a:buChar char=""/>
              <a:tabLst>
                <a:tab pos="142240" algn="l"/>
                <a:tab pos="621665" algn="l"/>
                <a:tab pos="940435" algn="l"/>
              </a:tabLst>
            </a:pPr>
            <a:r>
              <a:rPr dirty="0" sz="1450" spc="130">
                <a:latin typeface="Symbol"/>
                <a:cs typeface="Symbol"/>
              </a:rPr>
              <a:t>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90238" y="5079741"/>
            <a:ext cx="1397000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9200" algn="l"/>
              </a:tabLst>
            </a:pPr>
            <a:r>
              <a:rPr dirty="0" sz="1800" spc="10">
                <a:latin typeface="Symbol"/>
                <a:cs typeface="Symbol"/>
              </a:rPr>
              <a:t></a:t>
            </a:r>
            <a:r>
              <a:rPr dirty="0" sz="1800" spc="10">
                <a:latin typeface="Times New Roman"/>
                <a:cs typeface="Times New Roman"/>
              </a:rPr>
              <a:t>	</a:t>
            </a: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42973" y="5079741"/>
            <a:ext cx="190500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39382" y="5079741"/>
            <a:ext cx="190500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09106" y="5092471"/>
            <a:ext cx="171894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29590" algn="l"/>
                <a:tab pos="919480" algn="l"/>
                <a:tab pos="1436370" algn="l"/>
                <a:tab pos="1661160" algn="l"/>
              </a:tabLst>
            </a:pP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50" spc="-20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45799" y="558254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57136" y="5794631"/>
            <a:ext cx="1917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  </a:t>
            </a:r>
            <a:r>
              <a:rPr dirty="0" sz="850" spc="60" i="1">
                <a:latin typeface="Times New Roman"/>
                <a:cs typeface="Times New Roman"/>
              </a:rPr>
              <a:t> 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8120" y="5679304"/>
            <a:ext cx="91503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6245" algn="l"/>
                <a:tab pos="827405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03529" y="5912012"/>
            <a:ext cx="1739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50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93277" y="5664246"/>
            <a:ext cx="187325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82262" y="558254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88286" y="558254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94089" y="5794631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11286" y="5794631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39709" y="5912012"/>
            <a:ext cx="174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50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07452" y="5669796"/>
            <a:ext cx="798830" cy="40322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63855" algn="l"/>
                <a:tab pos="728980" algn="l"/>
              </a:tabLst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 spc="2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 spc="2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450850">
              <a:lnSpc>
                <a:spcPct val="100000"/>
              </a:lnSpc>
              <a:spcBef>
                <a:spcPts val="885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29459" y="5664246"/>
            <a:ext cx="187325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35503" y="5664246"/>
            <a:ext cx="187325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89471" y="5679315"/>
            <a:ext cx="308356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543560" algn="l"/>
                <a:tab pos="1257935" algn="l"/>
                <a:tab pos="1634489" algn="l"/>
                <a:tab pos="2174875" algn="l"/>
                <a:tab pos="2787015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y</a:t>
            </a:r>
            <a:r>
              <a:rPr dirty="0" sz="1350" spc="32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21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50" spc="-35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y </a:t>
            </a:r>
            <a:r>
              <a:rPr dirty="0" sz="1350" spc="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Since	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&gt;0	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40234" y="5686424"/>
            <a:ext cx="5899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&gt;0,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21967" y="5686424"/>
            <a:ext cx="673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choosing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389086" y="6415068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 h="0">
                <a:moveTo>
                  <a:pt x="0" y="0"/>
                </a:moveTo>
                <a:lnTo>
                  <a:pt x="38305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063463" y="6150944"/>
            <a:ext cx="717550" cy="248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2567" sz="2175" spc="-60">
                <a:latin typeface="Symbol"/>
                <a:cs typeface="Symbol"/>
              </a:rPr>
              <a:t></a:t>
            </a:r>
            <a:r>
              <a:rPr dirty="0" baseline="-32567" sz="2175" spc="67">
                <a:latin typeface="Times New Roman"/>
                <a:cs typeface="Times New Roman"/>
              </a:rPr>
              <a:t> </a:t>
            </a:r>
            <a:r>
              <a:rPr dirty="0" baseline="-34979" sz="2025" spc="22">
                <a:latin typeface="Symbol"/>
                <a:cs typeface="Symbol"/>
              </a:rPr>
              <a:t></a:t>
            </a:r>
            <a:r>
              <a:rPr dirty="0" baseline="-34979" sz="2025" spc="6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sz="1350" spc="-9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>
                <a:latin typeface="Times New Roman"/>
                <a:cs typeface="Times New Roman"/>
              </a:rPr>
              <a:t>|</a:t>
            </a:r>
            <a:r>
              <a:rPr dirty="0" baseline="-22875" sz="1275" spc="22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50986" y="6407558"/>
            <a:ext cx="43560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y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>
                <a:latin typeface="Times New Roman"/>
                <a:cs typeface="Times New Roman"/>
              </a:rPr>
              <a:t>|</a:t>
            </a:r>
            <a:r>
              <a:rPr dirty="0" baseline="-22875" sz="1275" spc="22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36166" y="6270116"/>
            <a:ext cx="403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giv</a:t>
            </a:r>
            <a:r>
              <a:rPr dirty="0" sz="140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757191" y="7051960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5" h="0">
                <a:moveTo>
                  <a:pt x="0" y="0"/>
                </a:moveTo>
                <a:lnTo>
                  <a:pt x="381363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279062" y="6890380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28920" y="6890380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46686" y="6890380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12723" y="6904866"/>
            <a:ext cx="37973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8610" algn="l"/>
              </a:tabLst>
            </a:pP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79062" y="701587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28920" y="701587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46686" y="701587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814213" y="7157403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27406" y="6905625"/>
            <a:ext cx="1072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88981" y="7015874"/>
            <a:ext cx="1924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  </a:t>
            </a:r>
            <a:r>
              <a:rPr dirty="0" sz="900" spc="4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492705" y="6795591"/>
            <a:ext cx="4248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487323" y="7048128"/>
            <a:ext cx="43560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543197" y="6783877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712008" y="6801760"/>
            <a:ext cx="12020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94105" algn="l"/>
              </a:tabLst>
            </a:pP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67">
                <a:latin typeface="Times New Roman"/>
                <a:cs typeface="Times New Roman"/>
              </a:rPr>
              <a:t> </a:t>
            </a:r>
            <a:r>
              <a:rPr dirty="0" baseline="1984" sz="2100" spc="7" i="1">
                <a:latin typeface="Times New Roman"/>
                <a:cs typeface="Times New Roman"/>
              </a:rPr>
              <a:t>x</a:t>
            </a:r>
            <a:r>
              <a:rPr dirty="0" baseline="1984" sz="2100" spc="-187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-18518" sz="1350">
                <a:latin typeface="Times New Roman"/>
                <a:cs typeface="Times New Roman"/>
              </a:rPr>
              <a:t>2</a:t>
            </a:r>
            <a:r>
              <a:rPr dirty="0" baseline="-18518" sz="1350" spc="300">
                <a:latin typeface="Times New Roman"/>
                <a:cs typeface="Times New Roman"/>
              </a:rPr>
              <a:t> </a:t>
            </a:r>
            <a:r>
              <a:rPr dirty="0" baseline="5952" sz="2100" spc="75">
                <a:latin typeface="Symbol"/>
                <a:cs typeface="Symbol"/>
              </a:rPr>
              <a:t></a:t>
            </a:r>
            <a:r>
              <a:rPr dirty="0" sz="1400" spc="50">
                <a:latin typeface="Symbol"/>
                <a:cs typeface="Symbol"/>
              </a:rPr>
              <a:t>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baseline="30864" sz="1350" i="1">
                <a:latin typeface="Times New Roman"/>
                <a:cs typeface="Times New Roman"/>
              </a:rPr>
              <a:t>n	</a:t>
            </a:r>
            <a:r>
              <a:rPr dirty="0" sz="1400" spc="5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515333" y="6906598"/>
            <a:ext cx="9988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433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55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517797" y="6906598"/>
            <a:ext cx="25907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3888" sz="2100" spc="7">
                <a:latin typeface="Symbol"/>
                <a:cs typeface="Symbol"/>
              </a:rPr>
              <a:t></a:t>
            </a:r>
            <a:r>
              <a:rPr dirty="0" baseline="-13888" sz="2100" spc="-25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151854" y="6960872"/>
            <a:ext cx="1758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 spc="142">
                <a:latin typeface="Symbol"/>
                <a:cs typeface="Symbol"/>
              </a:rPr>
              <a:t></a:t>
            </a:r>
            <a:r>
              <a:rPr dirty="0" sz="1400" spc="5">
                <a:latin typeface="Symbol"/>
                <a:cs typeface="Symbol"/>
              </a:rPr>
              <a:t>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794012" y="6960872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794012" y="7072796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543197" y="7090680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719091" y="7044736"/>
            <a:ext cx="8166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baseline="-13888" sz="2100" spc="142">
                <a:latin typeface="Symbol"/>
                <a:cs typeface="Symbol"/>
              </a:rPr>
              <a:t></a:t>
            </a:r>
            <a:r>
              <a:rPr dirty="0" baseline="-7936" sz="2100" spc="7">
                <a:latin typeface="Symbol"/>
                <a:cs typeface="Symbol"/>
              </a:rPr>
              <a:t></a:t>
            </a:r>
            <a:r>
              <a:rPr dirty="0" baseline="-7936" sz="2100" spc="-142">
                <a:latin typeface="Times New Roman"/>
                <a:cs typeface="Times New Roman"/>
              </a:rPr>
              <a:t> </a:t>
            </a:r>
            <a:r>
              <a:rPr dirty="0" baseline="-12345" sz="1350" spc="67" i="1">
                <a:latin typeface="Times New Roman"/>
                <a:cs typeface="Times New Roman"/>
              </a:rPr>
              <a:t>i</a:t>
            </a:r>
            <a:r>
              <a:rPr dirty="0" baseline="-12345" sz="1350" spc="-104">
                <a:latin typeface="Symbol"/>
                <a:cs typeface="Symbol"/>
              </a:rPr>
              <a:t>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24334" y="6884869"/>
            <a:ext cx="190500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68341" y="742467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42720" y="7481641"/>
            <a:ext cx="1942464" cy="4337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baseline="2057" sz="2025" spc="52">
                <a:latin typeface="Times New Roman"/>
                <a:cs typeface="Times New Roman"/>
              </a:rPr>
              <a:t>2</a:t>
            </a:r>
            <a:r>
              <a:rPr dirty="0" baseline="-6349" sz="2625" spc="37">
                <a:latin typeface="Symbol"/>
                <a:cs typeface="Symbol"/>
              </a:rPr>
              <a:t></a:t>
            </a:r>
            <a:r>
              <a:rPr dirty="0" baseline="-6349" sz="2625" spc="-315">
                <a:latin typeface="Times New Roman"/>
                <a:cs typeface="Times New Roman"/>
              </a:rPr>
              <a:t> </a:t>
            </a:r>
            <a:r>
              <a:rPr dirty="0" baseline="2057" sz="2025" spc="-37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spc="-7" i="1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y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7" i="1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</a:t>
            </a:r>
            <a:r>
              <a:rPr dirty="0" baseline="2057" sz="2025" spc="-37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2</a:t>
            </a:r>
            <a:r>
              <a:rPr dirty="0" baseline="2057" sz="2025" spc="-209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-37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x</a:t>
            </a:r>
            <a:r>
              <a:rPr dirty="0" baseline="2057" sz="2025" spc="-15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-22875" sz="1275" spc="120">
                <a:latin typeface="Times New Roman"/>
                <a:cs typeface="Times New Roman"/>
              </a:rPr>
              <a:t>2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75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y</a:t>
            </a:r>
            <a:r>
              <a:rPr dirty="0" baseline="2057" sz="2025" spc="-12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r>
              <a:rPr dirty="0" baseline="2057" sz="2025" spc="15">
                <a:latin typeface="Times New Roman"/>
                <a:cs typeface="Times New Roman"/>
              </a:rPr>
              <a:t>|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95605">
              <a:lnSpc>
                <a:spcPct val="100000"/>
              </a:lnSpc>
              <a:spcBef>
                <a:spcPts val="55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600455" y="802221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042720" y="8079049"/>
            <a:ext cx="1924050" cy="4337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 spc="5">
                <a:latin typeface="Times New Roman"/>
                <a:cs typeface="Times New Roman"/>
              </a:rPr>
              <a:t>Thu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-6349" sz="2625" spc="37">
                <a:latin typeface="Symbol"/>
                <a:cs typeface="Symbol"/>
              </a:rPr>
              <a:t></a:t>
            </a:r>
            <a:r>
              <a:rPr dirty="0" baseline="-6349" sz="2625" spc="-322">
                <a:latin typeface="Times New Roman"/>
                <a:cs typeface="Times New Roman"/>
              </a:rPr>
              <a:t> </a:t>
            </a:r>
            <a:r>
              <a:rPr dirty="0" baseline="2057" sz="2025" spc="-37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spc="-15" i="1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y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7" i="1">
                <a:latin typeface="Times New Roman"/>
                <a:cs typeface="Times New Roman"/>
              </a:rPr>
              <a:t> </a:t>
            </a:r>
            <a:r>
              <a:rPr dirty="0" baseline="2057" sz="2025" spc="-44">
                <a:latin typeface="Symbol"/>
                <a:cs typeface="Symbol"/>
              </a:rPr>
              <a:t>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x</a:t>
            </a:r>
            <a:r>
              <a:rPr dirty="0" baseline="2057" sz="2025" spc="-150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r>
              <a:rPr dirty="0" baseline="2057" sz="2025" spc="-7">
                <a:latin typeface="Times New Roman"/>
                <a:cs typeface="Times New Roman"/>
              </a:rPr>
              <a:t>|</a:t>
            </a:r>
            <a:r>
              <a:rPr dirty="0" baseline="-22875" sz="1275" spc="127">
                <a:latin typeface="Times New Roman"/>
                <a:cs typeface="Times New Roman"/>
              </a:rPr>
              <a:t>2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60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y</a:t>
            </a:r>
            <a:r>
              <a:rPr dirty="0" baseline="2057" sz="2025" spc="-12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</a:t>
            </a:r>
            <a:r>
              <a:rPr dirty="0" baseline="2057" sz="2025">
                <a:latin typeface="Times New Roman"/>
                <a:cs typeface="Times New Roman"/>
              </a:rPr>
              <a:t>|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27685">
              <a:lnSpc>
                <a:spcPct val="100000"/>
              </a:lnSpc>
              <a:spcBef>
                <a:spcPts val="55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42720" y="8597645"/>
            <a:ext cx="3185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Replacing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–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whenever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&lt;0,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get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3402733" y="8977432"/>
            <a:ext cx="680085" cy="481330"/>
            <a:chOff x="3402733" y="8977432"/>
            <a:chExt cx="680085" cy="481330"/>
          </a:xfrm>
        </p:grpSpPr>
        <p:sp>
          <p:nvSpPr>
            <p:cNvPr id="98" name="object 98"/>
            <p:cNvSpPr/>
            <p:nvPr/>
          </p:nvSpPr>
          <p:spPr>
            <a:xfrm>
              <a:off x="3409693" y="8986188"/>
              <a:ext cx="673100" cy="471170"/>
            </a:xfrm>
            <a:custGeom>
              <a:avLst/>
              <a:gdLst/>
              <a:ahLst/>
              <a:cxnLst/>
              <a:rect l="l" t="t" r="r" b="b"/>
              <a:pathLst>
                <a:path w="673100" h="471170">
                  <a:moveTo>
                    <a:pt x="0" y="316151"/>
                  </a:moveTo>
                  <a:lnTo>
                    <a:pt x="16831" y="292772"/>
                  </a:lnTo>
                </a:path>
                <a:path w="673100" h="471170">
                  <a:moveTo>
                    <a:pt x="17210" y="292474"/>
                  </a:moveTo>
                  <a:lnTo>
                    <a:pt x="60491" y="471146"/>
                  </a:lnTo>
                </a:path>
                <a:path w="673100" h="471170">
                  <a:moveTo>
                    <a:pt x="60491" y="471146"/>
                  </a:moveTo>
                  <a:lnTo>
                    <a:pt x="107821" y="311"/>
                  </a:lnTo>
                </a:path>
                <a:path w="673100" h="471170">
                  <a:moveTo>
                    <a:pt x="107821" y="0"/>
                  </a:moveTo>
                  <a:lnTo>
                    <a:pt x="6726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402733" y="8977432"/>
              <a:ext cx="675640" cy="475615"/>
            </a:xfrm>
            <a:custGeom>
              <a:avLst/>
              <a:gdLst/>
              <a:ahLst/>
              <a:cxnLst/>
              <a:rect l="l" t="t" r="r" b="b"/>
              <a:pathLst>
                <a:path w="675639" h="475615">
                  <a:moveTo>
                    <a:pt x="675277" y="0"/>
                  </a:moveTo>
                  <a:lnTo>
                    <a:pt x="106556" y="0"/>
                  </a:lnTo>
                  <a:lnTo>
                    <a:pt x="62642" y="435771"/>
                  </a:lnTo>
                  <a:lnTo>
                    <a:pt x="24297" y="285075"/>
                  </a:lnTo>
                  <a:lnTo>
                    <a:pt x="0" y="318605"/>
                  </a:lnTo>
                  <a:lnTo>
                    <a:pt x="4935" y="321980"/>
                  </a:lnTo>
                  <a:lnTo>
                    <a:pt x="14933" y="308454"/>
                  </a:lnTo>
                  <a:lnTo>
                    <a:pt x="58593" y="475444"/>
                  </a:lnTo>
                  <a:lnTo>
                    <a:pt x="67325" y="475444"/>
                  </a:lnTo>
                  <a:lnTo>
                    <a:pt x="114022" y="8606"/>
                  </a:lnTo>
                  <a:lnTo>
                    <a:pt x="675277" y="8606"/>
                  </a:lnTo>
                  <a:lnTo>
                    <a:pt x="6752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0" name="object 100"/>
          <p:cNvGrpSpPr/>
          <p:nvPr/>
        </p:nvGrpSpPr>
        <p:grpSpPr>
          <a:xfrm>
            <a:off x="4280872" y="8977432"/>
            <a:ext cx="690880" cy="481330"/>
            <a:chOff x="4280872" y="8977432"/>
            <a:chExt cx="690880" cy="481330"/>
          </a:xfrm>
        </p:grpSpPr>
        <p:sp>
          <p:nvSpPr>
            <p:cNvPr id="101" name="object 101"/>
            <p:cNvSpPr/>
            <p:nvPr/>
          </p:nvSpPr>
          <p:spPr>
            <a:xfrm>
              <a:off x="4287579" y="8986188"/>
              <a:ext cx="683895" cy="471170"/>
            </a:xfrm>
            <a:custGeom>
              <a:avLst/>
              <a:gdLst/>
              <a:ahLst/>
              <a:cxnLst/>
              <a:rect l="l" t="t" r="r" b="b"/>
              <a:pathLst>
                <a:path w="683895" h="471170">
                  <a:moveTo>
                    <a:pt x="0" y="316151"/>
                  </a:moveTo>
                  <a:lnTo>
                    <a:pt x="16831" y="292772"/>
                  </a:lnTo>
                </a:path>
                <a:path w="683895" h="471170">
                  <a:moveTo>
                    <a:pt x="17084" y="292474"/>
                  </a:moveTo>
                  <a:lnTo>
                    <a:pt x="60364" y="471146"/>
                  </a:lnTo>
                </a:path>
                <a:path w="683895" h="471170">
                  <a:moveTo>
                    <a:pt x="60364" y="471146"/>
                  </a:moveTo>
                  <a:lnTo>
                    <a:pt x="107821" y="311"/>
                  </a:lnTo>
                </a:path>
                <a:path w="683895" h="471170">
                  <a:moveTo>
                    <a:pt x="107821" y="0"/>
                  </a:moveTo>
                  <a:lnTo>
                    <a:pt x="68375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4280872" y="8977432"/>
              <a:ext cx="686435" cy="475615"/>
            </a:xfrm>
            <a:custGeom>
              <a:avLst/>
              <a:gdLst/>
              <a:ahLst/>
              <a:cxnLst/>
              <a:rect l="l" t="t" r="r" b="b"/>
              <a:pathLst>
                <a:path w="686435" h="475615">
                  <a:moveTo>
                    <a:pt x="686287" y="0"/>
                  </a:moveTo>
                  <a:lnTo>
                    <a:pt x="106556" y="0"/>
                  </a:lnTo>
                  <a:lnTo>
                    <a:pt x="62263" y="435771"/>
                  </a:lnTo>
                  <a:lnTo>
                    <a:pt x="24297" y="285075"/>
                  </a:lnTo>
                  <a:lnTo>
                    <a:pt x="0" y="318605"/>
                  </a:lnTo>
                  <a:lnTo>
                    <a:pt x="4682" y="321980"/>
                  </a:lnTo>
                  <a:lnTo>
                    <a:pt x="14679" y="308454"/>
                  </a:lnTo>
                  <a:lnTo>
                    <a:pt x="58213" y="475444"/>
                  </a:lnTo>
                  <a:lnTo>
                    <a:pt x="66945" y="475444"/>
                  </a:lnTo>
                  <a:lnTo>
                    <a:pt x="114022" y="8606"/>
                  </a:lnTo>
                  <a:lnTo>
                    <a:pt x="686287" y="8606"/>
                  </a:lnTo>
                  <a:lnTo>
                    <a:pt x="6862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3" name="object 103"/>
          <p:cNvSpPr txBox="1"/>
          <p:nvPr/>
        </p:nvSpPr>
        <p:spPr>
          <a:xfrm>
            <a:off x="1639002" y="8977072"/>
            <a:ext cx="19989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722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88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4431874" y="8977072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937744" y="9192349"/>
            <a:ext cx="12325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770" algn="l"/>
                <a:tab pos="765175" algn="l"/>
                <a:tab pos="116141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52610" y="9192349"/>
            <a:ext cx="577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741538" y="9192349"/>
            <a:ext cx="577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677383" y="9082147"/>
            <a:ext cx="17399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591964" y="9311364"/>
            <a:ext cx="1962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507073" y="9311364"/>
            <a:ext cx="1962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84816" y="9311364"/>
            <a:ext cx="1962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924111" y="8937293"/>
            <a:ext cx="3689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45634" sz="2100">
                <a:latin typeface="Times New Roman"/>
                <a:cs typeface="Times New Roman"/>
              </a:rPr>
              <a:t>|</a:t>
            </a:r>
            <a:r>
              <a:rPr dirty="0" baseline="-30864" sz="1350">
                <a:latin typeface="Times New Roman"/>
                <a:cs typeface="Times New Roman"/>
              </a:rPr>
              <a:t>2</a:t>
            </a:r>
            <a:r>
              <a:rPr dirty="0" baseline="-30864" sz="1350" spc="142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Symbol"/>
                <a:cs typeface="Symbol"/>
              </a:rPr>
              <a:t>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38209" y="9082147"/>
            <a:ext cx="16770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Symbol"/>
                <a:cs typeface="Symbol"/>
              </a:rPr>
              <a:t>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45634" sz="2100" spc="15">
                <a:latin typeface="Symbol"/>
                <a:cs typeface="Symbol"/>
              </a:rPr>
              <a:t></a:t>
            </a:r>
            <a:endParaRPr baseline="45634" sz="2100">
              <a:latin typeface="Symbol"/>
              <a:cs typeface="Symbo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294740" y="9176246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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090997" y="9176246"/>
            <a:ext cx="1765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0">
                <a:latin typeface="Symbol"/>
                <a:cs typeface="Symbol"/>
              </a:rPr>
              <a:t></a:t>
            </a:r>
            <a:r>
              <a:rPr dirty="0" sz="1400" spc="10">
                <a:latin typeface="Symbol"/>
                <a:cs typeface="Symbol"/>
              </a:rPr>
              <a:t>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79535" y="9176246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94740" y="9288805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90997" y="9288805"/>
            <a:ext cx="1765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0">
                <a:latin typeface="Symbol"/>
                <a:cs typeface="Symbol"/>
              </a:rPr>
              <a:t></a:t>
            </a:r>
            <a:r>
              <a:rPr dirty="0" sz="1400" spc="1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979535" y="9288805"/>
            <a:ext cx="952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591653" y="9060164"/>
            <a:ext cx="191770" cy="300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506497" y="9060164"/>
            <a:ext cx="191770" cy="300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383998" y="9060164"/>
            <a:ext cx="191770" cy="300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529825" y="9082147"/>
            <a:ext cx="6413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baseline="45634" sz="2100" spc="15">
                <a:latin typeface="Symbol"/>
                <a:cs typeface="Symbol"/>
              </a:rPr>
              <a:t></a:t>
            </a:r>
            <a:r>
              <a:rPr dirty="0" baseline="45634" sz="2100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3170555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Example 3.6: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+||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0526" y="156833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9215" y="156833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2101" y="156833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0526" y="169316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2215" y="169316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6029" y="1568331"/>
            <a:ext cx="82550" cy="28638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000"/>
              </a:lnSpc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46047" y="148107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3974" y="148107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9362" y="1693166"/>
            <a:ext cx="3695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24485" algn="l"/>
              </a:tabLst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 i="1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6086" y="1693166"/>
            <a:ext cx="1917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  </a:t>
            </a:r>
            <a:r>
              <a:rPr dirty="0" sz="850" spc="65" i="1">
                <a:latin typeface="Times New Roman"/>
                <a:cs typeface="Times New Roman"/>
              </a:rPr>
              <a:t> 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03610" y="1810547"/>
            <a:ext cx="174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51479" y="1810547"/>
            <a:ext cx="174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120" y="1584706"/>
            <a:ext cx="2514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6405" algn="l"/>
              </a:tabLst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y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2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25">
                <a:latin typeface="Times New Roman"/>
                <a:cs typeface="Times New Roman"/>
              </a:rPr>
              <a:t>	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70" i="1">
                <a:latin typeface="Times New Roman"/>
                <a:cs typeface="Times New Roman"/>
              </a:rPr>
              <a:t>x</a:t>
            </a:r>
            <a:r>
              <a:rPr dirty="0" sz="1350" spc="26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y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 </a:t>
            </a:r>
            <a:r>
              <a:rPr dirty="0" sz="1350" spc="19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50678" y="1584664"/>
            <a:ext cx="5245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8857" y="1584664"/>
            <a:ext cx="10026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94640" algn="l"/>
              </a:tabLst>
            </a:pP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y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y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3001" y="1562781"/>
            <a:ext cx="187960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30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0948" y="1562781"/>
            <a:ext cx="187960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30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1046" y="2166489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71046" y="2292390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7462" y="2078543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6344" y="2292390"/>
            <a:ext cx="88646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1770" algn="l"/>
                <a:tab pos="815340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70547" y="2410887"/>
            <a:ext cx="19558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0316" y="2183339"/>
            <a:ext cx="6451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53079" y="2183339"/>
            <a:ext cx="1375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00355" algn="l"/>
              </a:tabLst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0244" y="2161281"/>
            <a:ext cx="189865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5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0020" y="2679870"/>
            <a:ext cx="5125720" cy="1417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2720">
              <a:lnSpc>
                <a:spcPts val="1270"/>
              </a:lnSpc>
              <a:spcBef>
                <a:spcPts val="105"/>
              </a:spcBef>
            </a:pP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26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y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y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4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Lemma 3.2)</a:t>
            </a:r>
            <a:endParaRPr sz="1400">
              <a:latin typeface="Times New Roman"/>
              <a:cs typeface="Times New Roman"/>
            </a:endParaRPr>
          </a:p>
          <a:p>
            <a:pPr algn="ctr" marL="101600">
              <a:lnSpc>
                <a:spcPts val="670"/>
              </a:lnSpc>
              <a:tabLst>
                <a:tab pos="713740" algn="l"/>
                <a:tab pos="1080770" algn="l"/>
                <a:tab pos="1620520" algn="l"/>
              </a:tabLst>
            </a:pPr>
            <a:r>
              <a:rPr dirty="0" sz="900" spc="15">
                <a:latin typeface="Times New Roman"/>
                <a:cs typeface="Times New Roman"/>
              </a:rPr>
              <a:t>2	2	2	2</a:t>
            </a:r>
            <a:endParaRPr sz="900">
              <a:latin typeface="Times New Roman"/>
              <a:cs typeface="Times New Roman"/>
            </a:endParaRPr>
          </a:p>
          <a:p>
            <a:pPr marL="1422400">
              <a:lnSpc>
                <a:spcPts val="630"/>
              </a:lnSpc>
              <a:spcBef>
                <a:spcPts val="844"/>
              </a:spcBef>
            </a:pPr>
            <a:r>
              <a:rPr dirty="0" sz="1400" spc="135">
                <a:latin typeface="Times New Roman"/>
                <a:cs typeface="Times New Roman"/>
              </a:rPr>
              <a:t>=</a:t>
            </a:r>
            <a:r>
              <a:rPr dirty="0" baseline="-3086" sz="2700" spc="-165">
                <a:latin typeface="Symbol"/>
                <a:cs typeface="Symbol"/>
              </a:rPr>
              <a:t>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6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y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Times New Roman"/>
                <a:cs typeface="Times New Roman"/>
              </a:rPr>
              <a:t>2</a:t>
            </a:r>
            <a:r>
              <a:rPr dirty="0" baseline="-21604" sz="1350" spc="-44">
                <a:latin typeface="Times New Roman"/>
                <a:cs typeface="Times New Roman"/>
              </a:rPr>
              <a:t> </a:t>
            </a:r>
            <a:r>
              <a:rPr dirty="0" baseline="-3086" sz="2700" spc="-195">
                <a:latin typeface="Symbol"/>
                <a:cs typeface="Symbol"/>
              </a:rPr>
              <a:t></a:t>
            </a:r>
            <a:r>
              <a:rPr dirty="0" baseline="-3086" sz="2700">
                <a:latin typeface="Times New Roman"/>
                <a:cs typeface="Times New Roman"/>
              </a:rPr>
              <a:t> </a:t>
            </a:r>
            <a:r>
              <a:rPr dirty="0" baseline="-3086" sz="2700" spc="-30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93980">
              <a:lnSpc>
                <a:spcPts val="535"/>
              </a:lnSpc>
            </a:pPr>
            <a:r>
              <a:rPr dirty="0" sz="900" spc="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So 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+||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500"/>
              </a:spcBef>
            </a:pPr>
            <a:r>
              <a:rPr dirty="0" sz="1400" b="1">
                <a:latin typeface="Times New Roman"/>
                <a:cs typeface="Times New Roman"/>
              </a:rPr>
              <a:t>Definition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3.3: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distance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is defined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93516" y="426999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12147" y="4323441"/>
            <a:ext cx="1477010" cy="4375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8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-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y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95">
                <a:latin typeface="Times New Roman"/>
                <a:cs typeface="Times New Roman"/>
              </a:rPr>
              <a:t>|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-18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baseline="-6349" sz="2625" spc="135">
                <a:latin typeface="Symbol"/>
                <a:cs typeface="Symbol"/>
              </a:rPr>
              <a:t>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6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-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y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112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endParaRPr sz="1350">
              <a:latin typeface="Times New Roman"/>
              <a:cs typeface="Times New Roman"/>
            </a:endParaRPr>
          </a:p>
          <a:p>
            <a:pPr algn="ctr" marL="175260">
              <a:lnSpc>
                <a:spcPct val="100000"/>
              </a:lnSpc>
              <a:spcBef>
                <a:spcPts val="8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11904" y="4374006"/>
            <a:ext cx="940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(First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277489" y="4906014"/>
            <a:ext cx="955675" cy="478790"/>
            <a:chOff x="2277489" y="4906014"/>
            <a:chExt cx="955675" cy="478790"/>
          </a:xfrm>
        </p:grpSpPr>
        <p:sp>
          <p:nvSpPr>
            <p:cNvPr id="33" name="object 33"/>
            <p:cNvSpPr/>
            <p:nvPr/>
          </p:nvSpPr>
          <p:spPr>
            <a:xfrm>
              <a:off x="2284505" y="4914806"/>
              <a:ext cx="948690" cy="469265"/>
            </a:xfrm>
            <a:custGeom>
              <a:avLst/>
              <a:gdLst/>
              <a:ahLst/>
              <a:cxnLst/>
              <a:rect l="l" t="t" r="r" b="b"/>
              <a:pathLst>
                <a:path w="948689" h="469264">
                  <a:moveTo>
                    <a:pt x="0" y="314202"/>
                  </a:moveTo>
                  <a:lnTo>
                    <a:pt x="16208" y="291074"/>
                  </a:lnTo>
                </a:path>
                <a:path w="948689" h="469264">
                  <a:moveTo>
                    <a:pt x="16512" y="290462"/>
                  </a:moveTo>
                  <a:lnTo>
                    <a:pt x="60150" y="468995"/>
                  </a:lnTo>
                </a:path>
                <a:path w="948689" h="469264">
                  <a:moveTo>
                    <a:pt x="60150" y="468995"/>
                  </a:moveTo>
                  <a:lnTo>
                    <a:pt x="107219" y="312"/>
                  </a:lnTo>
                </a:path>
                <a:path w="948689" h="469264">
                  <a:moveTo>
                    <a:pt x="107219" y="0"/>
                  </a:moveTo>
                  <a:lnTo>
                    <a:pt x="94856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277489" y="4906014"/>
              <a:ext cx="951230" cy="473709"/>
            </a:xfrm>
            <a:custGeom>
              <a:avLst/>
              <a:gdLst/>
              <a:ahLst/>
              <a:cxnLst/>
              <a:rect l="l" t="t" r="r" b="b"/>
              <a:pathLst>
                <a:path w="951230" h="473710">
                  <a:moveTo>
                    <a:pt x="951018" y="0"/>
                  </a:moveTo>
                  <a:lnTo>
                    <a:pt x="105978" y="0"/>
                  </a:lnTo>
                  <a:lnTo>
                    <a:pt x="62024" y="433847"/>
                  </a:lnTo>
                  <a:lnTo>
                    <a:pt x="23996" y="284293"/>
                  </a:lnTo>
                  <a:lnTo>
                    <a:pt x="0" y="316987"/>
                  </a:lnTo>
                  <a:lnTo>
                    <a:pt x="4672" y="320071"/>
                  </a:lnTo>
                  <a:lnTo>
                    <a:pt x="14334" y="305572"/>
                  </a:lnTo>
                  <a:lnTo>
                    <a:pt x="58288" y="473315"/>
                  </a:lnTo>
                  <a:lnTo>
                    <a:pt x="67013" y="473315"/>
                  </a:lnTo>
                  <a:lnTo>
                    <a:pt x="113462" y="8641"/>
                  </a:lnTo>
                  <a:lnTo>
                    <a:pt x="951018" y="8641"/>
                  </a:lnTo>
                  <a:lnTo>
                    <a:pt x="9510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2435287" y="490569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89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512165" y="4959389"/>
            <a:ext cx="1732914" cy="440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882650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7716" sz="2700" spc="217">
                <a:latin typeface="Symbol"/>
                <a:cs typeface="Symbol"/>
              </a:rPr>
              <a:t>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6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spc="-97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algn="ctr" marL="207645">
              <a:lnSpc>
                <a:spcPct val="100000"/>
              </a:lnSpc>
              <a:spcBef>
                <a:spcPts val="30"/>
              </a:spcBef>
            </a:pP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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11904" y="5007990"/>
            <a:ext cx="13296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(Euclidean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norm),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8120" y="5492876"/>
            <a:ext cx="284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01271" y="5990806"/>
            <a:ext cx="29781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7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25" i="1">
                <a:latin typeface="Times New Roman"/>
                <a:cs typeface="Times New Roman"/>
              </a:rPr>
              <a:t>i</a:t>
            </a:r>
            <a:r>
              <a:rPr dirty="0" sz="900" spc="2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12119" y="5768562"/>
            <a:ext cx="1814830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4115" sz="2025" spc="7">
                <a:latin typeface="Times New Roman"/>
                <a:cs typeface="Times New Roman"/>
              </a:rPr>
              <a:t>||</a:t>
            </a:r>
            <a:r>
              <a:rPr dirty="0" baseline="4115" sz="2025" spc="-30">
                <a:latin typeface="Times New Roman"/>
                <a:cs typeface="Times New Roman"/>
              </a:rPr>
              <a:t> </a:t>
            </a:r>
            <a:r>
              <a:rPr dirty="0" baseline="4115" sz="2025" spc="30" i="1">
                <a:latin typeface="Times New Roman"/>
                <a:cs typeface="Times New Roman"/>
              </a:rPr>
              <a:t>x</a:t>
            </a:r>
            <a:r>
              <a:rPr dirty="0" baseline="4115" sz="2025" spc="-120" i="1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-</a:t>
            </a:r>
            <a:r>
              <a:rPr dirty="0" baseline="4115" sz="2025" spc="52">
                <a:latin typeface="Times New Roman"/>
                <a:cs typeface="Times New Roman"/>
              </a:rPr>
              <a:t> </a:t>
            </a:r>
            <a:r>
              <a:rPr dirty="0" baseline="4115" sz="2025" spc="30" i="1">
                <a:latin typeface="Times New Roman"/>
                <a:cs typeface="Times New Roman"/>
              </a:rPr>
              <a:t>y</a:t>
            </a:r>
            <a:r>
              <a:rPr dirty="0" baseline="4115" sz="2025" spc="-127" i="1">
                <a:latin typeface="Times New Roman"/>
                <a:cs typeface="Times New Roman"/>
              </a:rPr>
              <a:t> </a:t>
            </a:r>
            <a:r>
              <a:rPr dirty="0" baseline="4115" sz="2025" spc="7">
                <a:latin typeface="Times New Roman"/>
                <a:cs typeface="Times New Roman"/>
              </a:rPr>
              <a:t>|</a:t>
            </a:r>
            <a:r>
              <a:rPr dirty="0" baseline="4115" sz="2025" spc="-22">
                <a:latin typeface="Times New Roman"/>
                <a:cs typeface="Times New Roman"/>
              </a:rPr>
              <a:t>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67">
                <a:latin typeface="Times New Roman"/>
                <a:cs typeface="Times New Roman"/>
              </a:rPr>
              <a:t> </a:t>
            </a:r>
            <a:r>
              <a:rPr dirty="0" baseline="4115" sz="2025" spc="37">
                <a:latin typeface="Symbol"/>
                <a:cs typeface="Symbol"/>
              </a:rPr>
              <a:t></a:t>
            </a:r>
            <a:r>
              <a:rPr dirty="0" baseline="4115" sz="2025" spc="-60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m</a:t>
            </a:r>
            <a:r>
              <a:rPr dirty="0" baseline="4115" sz="2025" spc="15">
                <a:latin typeface="Times New Roman"/>
                <a:cs typeface="Times New Roman"/>
              </a:rPr>
              <a:t>a</a:t>
            </a:r>
            <a:r>
              <a:rPr dirty="0" baseline="4115" sz="2025" spc="187">
                <a:latin typeface="Times New Roman"/>
                <a:cs typeface="Times New Roman"/>
              </a:rPr>
              <a:t>x</a:t>
            </a:r>
            <a:r>
              <a:rPr dirty="0" sz="1800" spc="-300">
                <a:latin typeface="Symbol"/>
                <a:cs typeface="Symbol"/>
              </a:rPr>
              <a:t></a:t>
            </a:r>
            <a:r>
              <a:rPr dirty="0" baseline="4115" sz="2025" spc="7">
                <a:latin typeface="Times New Roman"/>
                <a:cs typeface="Times New Roman"/>
              </a:rPr>
              <a:t>|</a:t>
            </a:r>
            <a:r>
              <a:rPr dirty="0" baseline="4115" sz="2025" spc="-37">
                <a:latin typeface="Times New Roman"/>
                <a:cs typeface="Times New Roman"/>
              </a:rPr>
              <a:t> </a:t>
            </a:r>
            <a:r>
              <a:rPr dirty="0" baseline="4115" sz="2025" spc="-22" i="1">
                <a:latin typeface="Times New Roman"/>
                <a:cs typeface="Times New Roman"/>
              </a:rPr>
              <a:t>x</a:t>
            </a:r>
            <a:r>
              <a:rPr dirty="0" baseline="-15432" sz="1350" spc="-7" i="1">
                <a:latin typeface="Times New Roman"/>
                <a:cs typeface="Times New Roman"/>
              </a:rPr>
              <a:t>i</a:t>
            </a:r>
            <a:r>
              <a:rPr dirty="0" baseline="-15432" sz="1350" i="1">
                <a:latin typeface="Times New Roman"/>
                <a:cs typeface="Times New Roman"/>
              </a:rPr>
              <a:t> </a:t>
            </a:r>
            <a:r>
              <a:rPr dirty="0" baseline="-15432" sz="1350" spc="-97" i="1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-</a:t>
            </a:r>
            <a:r>
              <a:rPr dirty="0" baseline="4115" sz="2025" spc="52">
                <a:latin typeface="Times New Roman"/>
                <a:cs typeface="Times New Roman"/>
              </a:rPr>
              <a:t> </a:t>
            </a:r>
            <a:r>
              <a:rPr dirty="0" baseline="4115" sz="2025" spc="7" i="1">
                <a:latin typeface="Times New Roman"/>
                <a:cs typeface="Times New Roman"/>
              </a:rPr>
              <a:t>y</a:t>
            </a:r>
            <a:r>
              <a:rPr dirty="0" baseline="-15432" sz="1350" spc="-7" i="1">
                <a:latin typeface="Times New Roman"/>
                <a:cs typeface="Times New Roman"/>
              </a:rPr>
              <a:t>i</a:t>
            </a:r>
            <a:r>
              <a:rPr dirty="0" baseline="-15432" sz="1350" i="1">
                <a:latin typeface="Times New Roman"/>
                <a:cs typeface="Times New Roman"/>
              </a:rPr>
              <a:t> </a:t>
            </a:r>
            <a:r>
              <a:rPr dirty="0" baseline="-15432" sz="1350" spc="-150" i="1">
                <a:latin typeface="Times New Roman"/>
                <a:cs typeface="Times New Roman"/>
              </a:rPr>
              <a:t> </a:t>
            </a:r>
            <a:r>
              <a:rPr dirty="0" baseline="4115" sz="2025" spc="-157">
                <a:latin typeface="Times New Roman"/>
                <a:cs typeface="Times New Roman"/>
              </a:rPr>
              <a:t>|</a:t>
            </a:r>
            <a:r>
              <a:rPr dirty="0" sz="1800" spc="-204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11904" y="5811392"/>
            <a:ext cx="1138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(Infinite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95107" y="6304884"/>
            <a:ext cx="445770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250" algn="l"/>
              </a:tabLst>
            </a:pPr>
            <a:r>
              <a:rPr dirty="0" sz="2350" spc="-475">
                <a:latin typeface="Symbol"/>
                <a:cs typeface="Symbol"/>
              </a:rPr>
              <a:t></a:t>
            </a:r>
            <a:r>
              <a:rPr dirty="0" sz="2350" spc="-475">
                <a:latin typeface="Times New Roman"/>
                <a:cs typeface="Times New Roman"/>
              </a:rPr>
              <a:t>	</a:t>
            </a:r>
            <a:r>
              <a:rPr dirty="0" sz="2350" spc="-475">
                <a:latin typeface="Symbol"/>
                <a:cs typeface="Symbol"/>
              </a:rPr>
              <a:t>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73651" y="6381452"/>
            <a:ext cx="17526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-10" i="1">
                <a:latin typeface="Times New Roman"/>
                <a:cs typeface="Times New Roman"/>
              </a:rPr>
              <a:t>k</a:t>
            </a:r>
            <a:r>
              <a:rPr dirty="0" sz="900" spc="-10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68120" y="6396608"/>
            <a:ext cx="22231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32330" algn="l"/>
              </a:tabLst>
            </a:pPr>
            <a:r>
              <a:rPr dirty="0" sz="1400" b="1">
                <a:latin typeface="Times New Roman"/>
                <a:cs typeface="Times New Roman"/>
              </a:rPr>
              <a:t>D</a:t>
            </a:r>
            <a:r>
              <a:rPr dirty="0" sz="1400" b="1">
                <a:latin typeface="Times New Roman"/>
                <a:cs typeface="Times New Roman"/>
              </a:rPr>
              <a:t>ef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ni</a:t>
            </a:r>
            <a:r>
              <a:rPr dirty="0" sz="1400" b="1">
                <a:latin typeface="Times New Roman"/>
                <a:cs typeface="Times New Roman"/>
              </a:rPr>
              <a:t>tio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5" b="1">
                <a:latin typeface="Times New Roman"/>
                <a:cs typeface="Times New Roman"/>
              </a:rPr>
              <a:t>4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14970" y="6324983"/>
            <a:ext cx="10604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17110" y="6564415"/>
            <a:ext cx="19939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 i="1">
                <a:latin typeface="Times New Roman"/>
                <a:cs typeface="Times New Roman"/>
              </a:rPr>
              <a:t>k</a:t>
            </a:r>
            <a:r>
              <a:rPr dirty="0" sz="900" spc="-12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28592" y="6396608"/>
            <a:ext cx="2791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of vectors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20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converge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55420" y="6706995"/>
            <a:ext cx="5450840" cy="110490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respect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||.||,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&gt;0,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integer</a:t>
            </a: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830"/>
              </a:spcBef>
            </a:pPr>
            <a:r>
              <a:rPr dirty="0" sz="1400" spc="-10" i="1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50" spc="-10">
                <a:latin typeface="Symbol"/>
                <a:cs typeface="Symbol"/>
              </a:rPr>
              <a:t>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x</a:t>
            </a:r>
            <a:r>
              <a:rPr dirty="0" baseline="42483" sz="1275" spc="112">
                <a:latin typeface="Times New Roman"/>
                <a:cs typeface="Times New Roman"/>
              </a:rPr>
              <a:t>(</a:t>
            </a:r>
            <a:r>
              <a:rPr dirty="0" baseline="42483" sz="1275" spc="30" i="1">
                <a:latin typeface="Times New Roman"/>
                <a:cs typeface="Times New Roman"/>
              </a:rPr>
              <a:t>k</a:t>
            </a:r>
            <a:r>
              <a:rPr dirty="0" baseline="42483" sz="1275" spc="-150" i="1">
                <a:latin typeface="Times New Roman"/>
                <a:cs typeface="Times New Roman"/>
              </a:rPr>
              <a:t> </a:t>
            </a:r>
            <a:r>
              <a:rPr dirty="0" baseline="42483" sz="1275" spc="22">
                <a:latin typeface="Times New Roman"/>
                <a:cs typeface="Times New Roman"/>
              </a:rPr>
              <a:t>)</a:t>
            </a:r>
            <a:r>
              <a:rPr dirty="0" baseline="42483" sz="1275">
                <a:latin typeface="Times New Roman"/>
                <a:cs typeface="Times New Roman"/>
              </a:rPr>
              <a:t> </a:t>
            </a:r>
            <a:r>
              <a:rPr dirty="0" baseline="42483" sz="1275" spc="-4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25">
                <a:latin typeface="Symbol"/>
                <a:cs typeface="Symbol"/>
              </a:rPr>
              <a:t>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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spc="-3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04963" y="7983212"/>
            <a:ext cx="445770" cy="382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2350" spc="-475">
                <a:latin typeface="Symbol"/>
                <a:cs typeface="Symbol"/>
              </a:rPr>
              <a:t></a:t>
            </a:r>
            <a:r>
              <a:rPr dirty="0" sz="2350" spc="-475">
                <a:latin typeface="Times New Roman"/>
                <a:cs typeface="Times New Roman"/>
              </a:rPr>
              <a:t>	</a:t>
            </a:r>
            <a:r>
              <a:rPr dirty="0" sz="2350" spc="-475">
                <a:latin typeface="Symbol"/>
                <a:cs typeface="Symbol"/>
              </a:rPr>
              <a:t>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83506" y="8059657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90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8120" y="8074914"/>
            <a:ext cx="2332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2185" algn="l"/>
              </a:tabLst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3.3: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24825" y="8003278"/>
            <a:ext cx="10604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26965" y="8242327"/>
            <a:ext cx="1993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45940" y="8074914"/>
            <a:ext cx="267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29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respect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42656" y="8630151"/>
            <a:ext cx="49403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94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80662" y="8698082"/>
            <a:ext cx="2825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42720" y="8532114"/>
            <a:ext cx="3774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r>
              <a:rPr dirty="0" baseline="3968" sz="2100" spc="-15">
                <a:latin typeface="Times New Roman"/>
                <a:cs typeface="Times New Roman"/>
              </a:rPr>
              <a:t>|</a:t>
            </a:r>
            <a:r>
              <a:rPr dirty="0" baseline="3968" sz="2100" spc="-15">
                <a:latin typeface="Times New Roman"/>
                <a:cs typeface="Times New Roman"/>
              </a:rPr>
              <a:t>|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8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if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and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o</a:t>
            </a:r>
            <a:r>
              <a:rPr dirty="0" baseline="3968" sz="2100">
                <a:latin typeface="Times New Roman"/>
                <a:cs typeface="Times New Roman"/>
              </a:rPr>
              <a:t>nly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if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 spc="-240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Times New Roman"/>
                <a:cs typeface="Times New Roman"/>
              </a:rPr>
              <a:t>l</a:t>
            </a:r>
            <a:r>
              <a:rPr dirty="0" baseline="3968" sz="2100" spc="240">
                <a:latin typeface="Times New Roman"/>
                <a:cs typeface="Times New Roman"/>
              </a:rPr>
              <a:t>i</a:t>
            </a:r>
            <a:r>
              <a:rPr dirty="0" baseline="3968" sz="2100">
                <a:latin typeface="Times New Roman"/>
                <a:cs typeface="Times New Roman"/>
              </a:rPr>
              <a:t>m</a:t>
            </a:r>
            <a:r>
              <a:rPr dirty="0" baseline="3968" sz="2100" spc="-142">
                <a:latin typeface="Times New Roman"/>
                <a:cs typeface="Times New Roman"/>
              </a:rPr>
              <a:t> </a:t>
            </a:r>
            <a:r>
              <a:rPr dirty="0" baseline="3968" sz="2100" spc="75" i="1">
                <a:latin typeface="Times New Roman"/>
                <a:cs typeface="Times New Roman"/>
              </a:rPr>
              <a:t>x</a:t>
            </a:r>
            <a:r>
              <a:rPr dirty="0" baseline="46296" sz="1350" spc="89">
                <a:latin typeface="Times New Roman"/>
                <a:cs typeface="Times New Roman"/>
              </a:rPr>
              <a:t>(</a:t>
            </a:r>
            <a:r>
              <a:rPr dirty="0" baseline="46296" sz="1350" i="1">
                <a:latin typeface="Times New Roman"/>
                <a:cs typeface="Times New Roman"/>
              </a:rPr>
              <a:t>k</a:t>
            </a:r>
            <a:r>
              <a:rPr dirty="0" baseline="46296" sz="1350" spc="-165" i="1">
                <a:latin typeface="Times New Roman"/>
                <a:cs typeface="Times New Roman"/>
              </a:rPr>
              <a:t> </a:t>
            </a:r>
            <a:r>
              <a:rPr dirty="0" baseline="46296" sz="1350">
                <a:latin typeface="Times New Roman"/>
                <a:cs typeface="Times New Roman"/>
              </a:rPr>
              <a:t>)</a:t>
            </a:r>
            <a:r>
              <a:rPr dirty="0" baseline="46296" sz="1350">
                <a:latin typeface="Times New Roman"/>
                <a:cs typeface="Times New Roman"/>
              </a:rPr>
              <a:t> </a:t>
            </a:r>
            <a:r>
              <a:rPr dirty="0" baseline="46296" sz="1350" spc="-3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Symbol"/>
                <a:cs typeface="Symbol"/>
              </a:rPr>
              <a:t></a:t>
            </a:r>
            <a:r>
              <a:rPr dirty="0" baseline="3968" sz="2100" spc="30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r>
              <a:rPr dirty="0" baseline="3968" sz="2100" i="1">
                <a:latin typeface="Times New Roman"/>
                <a:cs typeface="Times New Roman"/>
              </a:rPr>
              <a:t> </a:t>
            </a:r>
            <a:r>
              <a:rPr dirty="0" baseline="3968" sz="2100" spc="37" i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f</a:t>
            </a:r>
            <a:r>
              <a:rPr dirty="0" baseline="3968" sz="2100" spc="7">
                <a:latin typeface="Times New Roman"/>
                <a:cs typeface="Times New Roman"/>
              </a:rPr>
              <a:t>o</a:t>
            </a:r>
            <a:r>
              <a:rPr dirty="0" baseline="3968" sz="2100">
                <a:latin typeface="Times New Roman"/>
                <a:cs typeface="Times New Roman"/>
              </a:rPr>
              <a:t>r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each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7" i="1">
                <a:latin typeface="Times New Roman"/>
                <a:cs typeface="Times New Roman"/>
              </a:rPr>
              <a:t>i</a:t>
            </a:r>
            <a:r>
              <a:rPr dirty="0" baseline="3968" sz="2100">
                <a:latin typeface="Times New Roman"/>
                <a:cs typeface="Times New Roman"/>
              </a:rPr>
              <a:t>=1,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2,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…</a:t>
            </a:r>
            <a:r>
              <a:rPr dirty="0" baseline="3968" sz="2100" spc="-7">
                <a:latin typeface="Times New Roman"/>
                <a:cs typeface="Times New Roman"/>
              </a:rPr>
              <a:t>,</a:t>
            </a:r>
            <a:r>
              <a:rPr dirty="0" baseline="3968" sz="2100" spc="7" i="1">
                <a:latin typeface="Times New Roman"/>
                <a:cs typeface="Times New Roman"/>
              </a:rPr>
              <a:t>n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8978" y="1053457"/>
            <a:ext cx="445770" cy="382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2350" spc="-475">
                <a:latin typeface="Symbol"/>
                <a:cs typeface="Symbol"/>
              </a:rPr>
              <a:t></a:t>
            </a:r>
            <a:r>
              <a:rPr dirty="0" sz="2350" spc="-475">
                <a:latin typeface="Times New Roman"/>
                <a:cs typeface="Times New Roman"/>
              </a:rPr>
              <a:t>	</a:t>
            </a:r>
            <a:r>
              <a:rPr dirty="0" sz="2350" spc="-475">
                <a:latin typeface="Symbol"/>
                <a:cs typeface="Symbol"/>
              </a:rPr>
              <a:t>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7521" y="1129902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90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144270"/>
            <a:ext cx="1437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6200" algn="l"/>
              </a:tabLst>
            </a:pPr>
            <a:r>
              <a:rPr dirty="0" sz="1400" b="1">
                <a:latin typeface="Times New Roman"/>
                <a:cs typeface="Times New Roman"/>
              </a:rPr>
              <a:t>Pr</a:t>
            </a:r>
            <a:r>
              <a:rPr dirty="0" sz="1400" spc="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of: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</a:t>
            </a:r>
            <a:r>
              <a:rPr dirty="0" sz="1400">
                <a:latin typeface="Times New Roman"/>
                <a:cs typeface="Times New Roman"/>
              </a:rPr>
              <a:t>ppo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8840" y="1073524"/>
            <a:ext cx="10604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0980" y="1312572"/>
            <a:ext cx="1993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0214" y="1156461"/>
            <a:ext cx="3505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converges</a:t>
            </a:r>
            <a:r>
              <a:rPr dirty="0" baseline="3968" sz="2100" spc="27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to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x</a:t>
            </a:r>
            <a:r>
              <a:rPr dirty="0" baseline="3968" sz="2100" spc="27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with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respect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to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||.||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r>
              <a:rPr dirty="0" baseline="3968" sz="2100" spc="27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Given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any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1561346"/>
            <a:ext cx="3967479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10">
                <a:latin typeface="Symbol"/>
                <a:cs typeface="Symbol"/>
              </a:rPr>
              <a:t></a:t>
            </a:r>
            <a:r>
              <a:rPr dirty="0" sz="1400" spc="-10">
                <a:latin typeface="Times New Roman"/>
                <a:cs typeface="Times New Roman"/>
              </a:rPr>
              <a:t>&gt;0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 exists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integer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50" spc="-10">
                <a:latin typeface="Symbol"/>
                <a:cs typeface="Symbol"/>
              </a:rPr>
              <a:t>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such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k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1192" y="2033538"/>
            <a:ext cx="0" cy="271145"/>
          </a:xfrm>
          <a:custGeom>
            <a:avLst/>
            <a:gdLst/>
            <a:ahLst/>
            <a:cxnLst/>
            <a:rect l="l" t="t" r="r" b="b"/>
            <a:pathLst>
              <a:path w="0" h="271144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84758" y="2033538"/>
            <a:ext cx="0" cy="271145"/>
          </a:xfrm>
          <a:custGeom>
            <a:avLst/>
            <a:gdLst/>
            <a:ahLst/>
            <a:cxnLst/>
            <a:rect l="l" t="t" r="r" b="b"/>
            <a:pathLst>
              <a:path w="0" h="271144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987251" y="1906945"/>
            <a:ext cx="798195" cy="4197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00405" algn="l"/>
              </a:tabLst>
            </a:pPr>
            <a:r>
              <a:rPr dirty="0" sz="2550" spc="-560">
                <a:latin typeface="Symbol"/>
                <a:cs typeface="Symbol"/>
              </a:rPr>
              <a:t></a:t>
            </a:r>
            <a:r>
              <a:rPr dirty="0" sz="2550" spc="-560">
                <a:latin typeface="Times New Roman"/>
                <a:cs typeface="Times New Roman"/>
              </a:rPr>
              <a:t>	</a:t>
            </a:r>
            <a:r>
              <a:rPr dirty="0" sz="2550" spc="-560">
                <a:latin typeface="Symbol"/>
                <a:cs typeface="Symbol"/>
              </a:rPr>
              <a:t>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48856" y="2033538"/>
            <a:ext cx="26670" cy="271145"/>
          </a:xfrm>
          <a:custGeom>
            <a:avLst/>
            <a:gdLst/>
            <a:ahLst/>
            <a:cxnLst/>
            <a:rect l="l" t="t" r="r" b="b"/>
            <a:pathLst>
              <a:path w="26669" h="271144">
                <a:moveTo>
                  <a:pt x="26188" y="0"/>
                </a:moveTo>
                <a:lnTo>
                  <a:pt x="26188" y="271077"/>
                </a:lnTo>
              </a:path>
              <a:path w="26669" h="271144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24367" y="2033538"/>
            <a:ext cx="26670" cy="271145"/>
          </a:xfrm>
          <a:custGeom>
            <a:avLst/>
            <a:gdLst/>
            <a:ahLst/>
            <a:cxnLst/>
            <a:rect l="l" t="t" r="r" b="b"/>
            <a:pathLst>
              <a:path w="26670" h="271144">
                <a:moveTo>
                  <a:pt x="26188" y="0"/>
                </a:moveTo>
                <a:lnTo>
                  <a:pt x="26188" y="271077"/>
                </a:lnTo>
              </a:path>
              <a:path w="26670" h="271144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074834" y="2008243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05" i="1">
                <a:latin typeface="Times New Roman"/>
                <a:cs typeface="Times New Roman"/>
              </a:rPr>
              <a:t> </a:t>
            </a:r>
            <a:r>
              <a:rPr dirty="0" sz="850" spc="15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0426" y="2024456"/>
            <a:ext cx="3289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25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2165" y="2008243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00" i="1">
                <a:latin typeface="Times New Roman"/>
                <a:cs typeface="Times New Roman"/>
              </a:rPr>
              <a:t> </a:t>
            </a:r>
            <a:r>
              <a:rPr dirty="0" sz="850" spc="15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6954" y="2014677"/>
            <a:ext cx="293370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30">
                <a:latin typeface="Symbol"/>
                <a:cs typeface="Symbol"/>
              </a:rPr>
              <a:t>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</a:t>
            </a:r>
            <a:r>
              <a:rPr dirty="0" sz="1450" spc="-24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80640" y="2133313"/>
            <a:ext cx="4826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37515" algn="l"/>
              </a:tabLst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 i="1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6274" y="2203546"/>
            <a:ext cx="4584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1,2,...,</a:t>
            </a:r>
            <a:r>
              <a:rPr dirty="0" sz="850" spc="1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6832" y="2024456"/>
            <a:ext cx="5295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9718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2037" y="2024456"/>
            <a:ext cx="7270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94665" algn="l"/>
              </a:tabLst>
            </a:pP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52405" y="2189992"/>
            <a:ext cx="107314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3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83848" y="251686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75340" y="251686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72883" y="2618220"/>
            <a:ext cx="48260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624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94136" y="2617970"/>
            <a:ext cx="49403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94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32142" y="2685902"/>
            <a:ext cx="2825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2720" y="2497899"/>
            <a:ext cx="5480050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5233035" algn="l"/>
              </a:tabLst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(</a:t>
            </a:r>
            <a:r>
              <a:rPr dirty="0" baseline="40123" sz="1350" spc="60" i="1">
                <a:latin typeface="Times New Roman"/>
                <a:cs typeface="Times New Roman"/>
              </a:rPr>
              <a:t>k</a:t>
            </a:r>
            <a:r>
              <a:rPr dirty="0" baseline="40123" sz="1350" spc="-187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r>
              <a:rPr dirty="0" baseline="40123" sz="1350" spc="232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x 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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50" spc="6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52">
                <a:latin typeface="Times New Roman"/>
                <a:cs typeface="Times New Roman"/>
              </a:rPr>
              <a:t>(</a:t>
            </a:r>
            <a:r>
              <a:rPr dirty="0" baseline="40123" sz="1350" spc="52" i="1">
                <a:latin typeface="Times New Roman"/>
                <a:cs typeface="Times New Roman"/>
              </a:rPr>
              <a:t>k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	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2927349"/>
            <a:ext cx="1262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6386" y="3381241"/>
            <a:ext cx="49403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94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14392" y="3449172"/>
            <a:ext cx="2825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2720" y="3270630"/>
            <a:ext cx="5478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Conversely,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52">
                <a:latin typeface="Times New Roman"/>
                <a:cs typeface="Times New Roman"/>
              </a:rPr>
              <a:t>(</a:t>
            </a:r>
            <a:r>
              <a:rPr dirty="0" baseline="40123" sz="1350" spc="52" i="1">
                <a:latin typeface="Times New Roman"/>
                <a:cs typeface="Times New Roman"/>
              </a:rPr>
              <a:t>k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30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5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0020" y="3695327"/>
            <a:ext cx="548576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1269365" algn="l"/>
              </a:tabLst>
            </a:pP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&gt;0,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)	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spc="4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represent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integer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property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11308" y="407896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02800" y="407896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11822" y="4053583"/>
            <a:ext cx="17653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10" i="1">
                <a:latin typeface="Times New Roman"/>
                <a:cs typeface="Times New Roman"/>
              </a:rPr>
              <a:t>k</a:t>
            </a:r>
            <a:r>
              <a:rPr dirty="0" sz="900" spc="-125" i="1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00343" y="4180320"/>
            <a:ext cx="5841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24355" y="4180320"/>
            <a:ext cx="5841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6523" y="4070159"/>
            <a:ext cx="41020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654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15" i="1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90798" y="4153026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32998" y="4025964"/>
            <a:ext cx="530860" cy="307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0530" algn="l"/>
              </a:tabLst>
            </a:pPr>
            <a:r>
              <a:rPr dirty="0" sz="1850" spc="-210">
                <a:latin typeface="Symbol"/>
                <a:cs typeface="Symbol"/>
              </a:rPr>
              <a:t></a:t>
            </a:r>
            <a:r>
              <a:rPr dirty="0" sz="1850" spc="-210">
                <a:latin typeface="Times New Roman"/>
                <a:cs typeface="Times New Roman"/>
              </a:rPr>
              <a:t>	</a:t>
            </a:r>
            <a:r>
              <a:rPr dirty="0" sz="1850" spc="-210">
                <a:latin typeface="Symbol"/>
                <a:cs typeface="Symbol"/>
              </a:rPr>
              <a:t>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50305" y="4179915"/>
            <a:ext cx="5841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50521" y="4059999"/>
            <a:ext cx="3639185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38772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x 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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5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whenever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50" spc="-10">
                <a:latin typeface="Symbol"/>
                <a:cs typeface="Symbol"/>
              </a:rPr>
              <a:t></a:t>
            </a:r>
            <a:r>
              <a:rPr dirty="0" sz="1400" spc="-10">
                <a:latin typeface="Times New Roman"/>
                <a:cs typeface="Times New Roman"/>
              </a:rPr>
              <a:t>).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)=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	</a:t>
            </a:r>
            <a:r>
              <a:rPr dirty="0" sz="1400" spc="25" i="1">
                <a:latin typeface="Times New Roman"/>
                <a:cs typeface="Times New Roman"/>
              </a:rPr>
              <a:t>N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91262" y="4251770"/>
            <a:ext cx="46100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1,2,...,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58958" y="4059631"/>
            <a:ext cx="1336675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5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k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633613" y="4607828"/>
            <a:ext cx="0" cy="271145"/>
          </a:xfrm>
          <a:custGeom>
            <a:avLst/>
            <a:gdLst/>
            <a:ahLst/>
            <a:cxnLst/>
            <a:rect l="l" t="t" r="r" b="b"/>
            <a:pathLst>
              <a:path w="0" h="271145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226500" y="4607828"/>
            <a:ext cx="0" cy="271145"/>
          </a:xfrm>
          <a:custGeom>
            <a:avLst/>
            <a:gdLst/>
            <a:ahLst/>
            <a:cxnLst/>
            <a:rect l="l" t="t" r="r" b="b"/>
            <a:pathLst>
              <a:path w="0" h="271145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90118" y="4607828"/>
            <a:ext cx="26670" cy="271145"/>
          </a:xfrm>
          <a:custGeom>
            <a:avLst/>
            <a:gdLst/>
            <a:ahLst/>
            <a:cxnLst/>
            <a:rect l="l" t="t" r="r" b="b"/>
            <a:pathLst>
              <a:path w="26669" h="271145">
                <a:moveTo>
                  <a:pt x="26073" y="0"/>
                </a:moveTo>
                <a:lnTo>
                  <a:pt x="26073" y="271077"/>
                </a:lnTo>
              </a:path>
              <a:path w="26669" h="271145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65248" y="4607828"/>
            <a:ext cx="26670" cy="271145"/>
          </a:xfrm>
          <a:custGeom>
            <a:avLst/>
            <a:gdLst/>
            <a:ahLst/>
            <a:cxnLst/>
            <a:rect l="l" t="t" r="r" b="b"/>
            <a:pathLst>
              <a:path w="26669" h="271145">
                <a:moveTo>
                  <a:pt x="26073" y="0"/>
                </a:moveTo>
                <a:lnTo>
                  <a:pt x="26073" y="271077"/>
                </a:lnTo>
              </a:path>
              <a:path w="26669" h="271145">
                <a:moveTo>
                  <a:pt x="0" y="0"/>
                </a:moveTo>
                <a:lnTo>
                  <a:pt x="0" y="271077"/>
                </a:lnTo>
              </a:path>
            </a:pathLst>
          </a:custGeom>
          <a:ln w="8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53263" y="4598746"/>
            <a:ext cx="3289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25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34319" y="4582533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00" i="1">
                <a:latin typeface="Times New Roman"/>
                <a:cs typeface="Times New Roman"/>
              </a:rPr>
              <a:t> </a:t>
            </a:r>
            <a:r>
              <a:rPr dirty="0" sz="850" spc="15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16112" y="4582533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05" i="1">
                <a:latin typeface="Times New Roman"/>
                <a:cs typeface="Times New Roman"/>
              </a:rPr>
              <a:t> </a:t>
            </a:r>
            <a:r>
              <a:rPr dirty="0" sz="850" spc="15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29619" y="4492324"/>
            <a:ext cx="797560" cy="4197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29920" algn="l"/>
              </a:tabLst>
            </a:pPr>
            <a:r>
              <a:rPr dirty="0" baseline="2178" sz="3825" spc="-839">
                <a:latin typeface="Symbol"/>
                <a:cs typeface="Symbol"/>
              </a:rPr>
              <a:t></a:t>
            </a:r>
            <a:r>
              <a:rPr dirty="0" baseline="2178" sz="3825" spc="322">
                <a:latin typeface="Times New Roman"/>
                <a:cs typeface="Times New Roman"/>
              </a:rPr>
              <a:t> </a:t>
            </a:r>
            <a:r>
              <a:rPr dirty="0" sz="850" spc="10" i="1">
                <a:latin typeface="Times New Roman"/>
                <a:cs typeface="Times New Roman"/>
              </a:rPr>
              <a:t>i	i </a:t>
            </a:r>
            <a:r>
              <a:rPr dirty="0" baseline="2178" sz="3825" spc="-839">
                <a:latin typeface="Symbol"/>
                <a:cs typeface="Symbol"/>
              </a:rPr>
              <a:t></a:t>
            </a:r>
            <a:endParaRPr baseline="2178" sz="3825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89083" y="4777836"/>
            <a:ext cx="4584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1,2,...,</a:t>
            </a:r>
            <a:r>
              <a:rPr dirty="0" sz="850" spc="1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48948" y="4598746"/>
            <a:ext cx="141097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97180" algn="l"/>
                <a:tab pos="697230" algn="l"/>
                <a:tab pos="117856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93303" y="4764282"/>
            <a:ext cx="107314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3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78187" y="4506555"/>
            <a:ext cx="445770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250" algn="l"/>
              </a:tabLst>
            </a:pPr>
            <a:r>
              <a:rPr dirty="0" sz="2350" spc="-475">
                <a:latin typeface="Symbol"/>
                <a:cs typeface="Symbol"/>
              </a:rPr>
              <a:t></a:t>
            </a:r>
            <a:r>
              <a:rPr dirty="0" sz="2350" spc="-475">
                <a:latin typeface="Times New Roman"/>
                <a:cs typeface="Times New Roman"/>
              </a:rPr>
              <a:t>	</a:t>
            </a:r>
            <a:r>
              <a:rPr dirty="0" sz="2350" spc="-475">
                <a:latin typeface="Symbol"/>
                <a:cs typeface="Symbol"/>
              </a:rPr>
              <a:t>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56731" y="4583125"/>
            <a:ext cx="17526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-10" i="1">
                <a:latin typeface="Times New Roman"/>
                <a:cs typeface="Times New Roman"/>
              </a:rPr>
              <a:t>k</a:t>
            </a:r>
            <a:r>
              <a:rPr dirty="0" sz="900" spc="-10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227848" y="4590581"/>
            <a:ext cx="1846580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755139" algn="l"/>
              </a:tabLst>
            </a:pPr>
            <a:r>
              <a:rPr dirty="0" sz="1350" spc="30">
                <a:latin typeface="Symbol"/>
                <a:cs typeface="Symbol"/>
              </a:rPr>
              <a:t>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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98050" y="4526654"/>
            <a:ext cx="10604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300190" y="4766092"/>
            <a:ext cx="19939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 i="1">
                <a:latin typeface="Times New Roman"/>
                <a:cs typeface="Times New Roman"/>
              </a:rPr>
              <a:t>k</a:t>
            </a:r>
            <a:r>
              <a:rPr dirty="0" sz="900" spc="-12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48121" y="4598034"/>
            <a:ext cx="94741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68120" y="5030850"/>
            <a:ext cx="1492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68120" y="5540120"/>
            <a:ext cx="1689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3.7: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6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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78151" y="5540120"/>
            <a:ext cx="445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</a:tabLst>
            </a:pPr>
            <a:r>
              <a:rPr dirty="0" sz="900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>
                <a:latin typeface="Times New Roman"/>
                <a:cs typeface="Times New Roman"/>
              </a:rPr>
              <a:t>)	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951676" y="5683896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30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220892" y="5683896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44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61577" y="5683896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 h="0">
                <a:moveTo>
                  <a:pt x="0" y="0"/>
                </a:moveTo>
                <a:lnTo>
                  <a:pt x="43962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079104" y="5523111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0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95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31135" y="5540120"/>
            <a:ext cx="1366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4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949863" y="5676394"/>
            <a:ext cx="10413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k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181282" y="5600931"/>
            <a:ext cx="70612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520065" algn="l"/>
              </a:tabLst>
            </a:pPr>
            <a:r>
              <a:rPr dirty="0" baseline="-24691" sz="2025" spc="22" i="1">
                <a:latin typeface="Times New Roman"/>
                <a:cs typeface="Times New Roman"/>
              </a:rPr>
              <a:t>k</a:t>
            </a:r>
            <a:r>
              <a:rPr dirty="0" baseline="-24691" sz="2025" spc="-315" i="1">
                <a:latin typeface="Times New Roman"/>
                <a:cs typeface="Times New Roman"/>
              </a:rPr>
              <a:t> </a:t>
            </a:r>
            <a:r>
              <a:rPr dirty="0" sz="850" spc="20">
                <a:latin typeface="Times New Roman"/>
                <a:cs typeface="Times New Roman"/>
              </a:rPr>
              <a:t>3	</a:t>
            </a:r>
            <a:r>
              <a:rPr dirty="0" baseline="-24691" sz="2025" spc="60" i="1">
                <a:latin typeface="Times New Roman"/>
                <a:cs typeface="Times New Roman"/>
              </a:rPr>
              <a:t>e</a:t>
            </a:r>
            <a:r>
              <a:rPr dirty="0" sz="850" spc="4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14853" y="5443183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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83661" y="5539444"/>
            <a:ext cx="8559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98830" algn="l"/>
              </a:tabLst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 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-110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14853" y="5585714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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14364" y="5585714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14853" y="5696579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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014364" y="5696579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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24463" y="5426748"/>
            <a:ext cx="1292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44805" algn="l"/>
              </a:tabLst>
            </a:pP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3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baseline="-34979" sz="2025" spc="15">
                <a:latin typeface="Times New Roman"/>
                <a:cs typeface="Times New Roman"/>
              </a:rPr>
              <a:t>,</a:t>
            </a:r>
            <a:r>
              <a:rPr dirty="0" baseline="-34979" sz="2025">
                <a:latin typeface="Times New Roman"/>
                <a:cs typeface="Times New Roman"/>
              </a:rPr>
              <a:t> </a:t>
            </a:r>
            <a:r>
              <a:rPr dirty="0" baseline="-34979" sz="2025" spc="15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s</a:t>
            </a:r>
            <a:r>
              <a:rPr dirty="0" sz="1350" spc="15">
                <a:latin typeface="Times New Roman"/>
                <a:cs typeface="Times New Roman"/>
              </a:rPr>
              <a:t>i</a:t>
            </a:r>
            <a:r>
              <a:rPr dirty="0" sz="1350" spc="20">
                <a:latin typeface="Times New Roman"/>
                <a:cs typeface="Times New Roman"/>
              </a:rPr>
              <a:t>n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130" i="1">
                <a:latin typeface="Times New Roman"/>
                <a:cs typeface="Times New Roman"/>
              </a:rPr>
              <a:t>k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baseline="-4115" sz="2025" spc="22">
                <a:latin typeface="Symbol"/>
                <a:cs typeface="Symbol"/>
              </a:rPr>
              <a:t></a:t>
            </a:r>
            <a:r>
              <a:rPr dirty="0" baseline="-4115" sz="2025" spc="-19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534595" y="6399052"/>
            <a:ext cx="2800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75" i="1">
                <a:latin typeface="Times New Roman"/>
                <a:cs typeface="Times New Roman"/>
              </a:rPr>
              <a:t>k</a:t>
            </a:r>
            <a:r>
              <a:rPr dirty="0" sz="900" spc="-5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868122" y="6363981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109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2207153" y="6332878"/>
            <a:ext cx="4171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30" i="1">
                <a:latin typeface="Times New Roman"/>
                <a:cs typeface="Times New Roman"/>
              </a:rPr>
              <a:t> </a:t>
            </a:r>
            <a:r>
              <a:rPr dirty="0" sz="850" spc="45">
                <a:latin typeface="Symbol"/>
                <a:cs typeface="Symbol"/>
              </a:rPr>
              <a:t></a:t>
            </a:r>
            <a:r>
              <a:rPr dirty="0" sz="850" spc="25">
                <a:latin typeface="Symbol"/>
                <a:cs typeface="Symbol"/>
              </a:rPr>
              <a:t></a:t>
            </a:r>
            <a:r>
              <a:rPr dirty="0" sz="850" spc="-75">
                <a:latin typeface="Times New Roman"/>
                <a:cs typeface="Times New Roman"/>
              </a:rPr>
              <a:t> </a:t>
            </a:r>
            <a:r>
              <a:rPr dirty="0" baseline="22633" sz="2025" spc="15">
                <a:latin typeface="Symbol"/>
                <a:cs typeface="Symbol"/>
              </a:rPr>
              <a:t></a:t>
            </a:r>
            <a:endParaRPr baseline="22633" sz="2025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41193" y="6265798"/>
            <a:ext cx="2698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8806" sz="2025" spc="22" i="1">
                <a:latin typeface="Times New Roman"/>
                <a:cs typeface="Times New Roman"/>
              </a:rPr>
              <a:t>k</a:t>
            </a:r>
            <a:r>
              <a:rPr dirty="0" baseline="-28806" sz="2025" spc="-3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505343" y="6376663"/>
            <a:ext cx="5803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99109" algn="l"/>
              </a:tabLst>
            </a:pPr>
            <a:r>
              <a:rPr dirty="0" sz="1350" spc="10">
                <a:latin typeface="Symbol"/>
                <a:cs typeface="Symbol"/>
              </a:rPr>
              <a:t></a:t>
            </a:r>
            <a:r>
              <a:rPr dirty="0" sz="1350" spc="10">
                <a:latin typeface="Times New Roman"/>
                <a:cs typeface="Times New Roman"/>
              </a:rPr>
              <a:t>	</a:t>
            </a:r>
            <a:r>
              <a:rPr dirty="0" sz="1350" spc="10">
                <a:latin typeface="Symbol"/>
                <a:cs typeface="Symbol"/>
              </a:rPr>
              <a:t>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756163" y="636538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 h="0">
                <a:moveTo>
                  <a:pt x="0" y="0"/>
                </a:moveTo>
                <a:lnTo>
                  <a:pt x="180947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3438110" y="6334685"/>
            <a:ext cx="51879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50" i="1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Symbol"/>
                <a:cs typeface="Symbol"/>
              </a:rPr>
              <a:t>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baseline="-8230" sz="2025" spc="30" i="1">
                <a:latin typeface="Times New Roman"/>
                <a:cs typeface="Times New Roman"/>
              </a:rPr>
              <a:t>k</a:t>
            </a:r>
            <a:r>
              <a:rPr dirty="0" baseline="-8230" sz="2025" spc="-322" i="1">
                <a:latin typeface="Times New Roman"/>
                <a:cs typeface="Times New Roman"/>
              </a:rPr>
              <a:t> </a:t>
            </a:r>
            <a:r>
              <a:rPr dirty="0" baseline="24691" sz="1350" spc="-7">
                <a:latin typeface="Times New Roman"/>
                <a:cs typeface="Times New Roman"/>
              </a:rPr>
              <a:t>3</a:t>
            </a:r>
            <a:endParaRPr baseline="24691" sz="13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878032" y="6365385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184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4979019" y="6282133"/>
            <a:ext cx="21145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 spc="44" i="1">
                <a:latin typeface="Times New Roman"/>
                <a:cs typeface="Times New Roman"/>
              </a:rPr>
              <a:t>e</a:t>
            </a:r>
            <a:r>
              <a:rPr dirty="0" sz="900" spc="30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584980" y="6397243"/>
            <a:ext cx="2806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42720" y="6220391"/>
            <a:ext cx="46437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lim1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1,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lim</a:t>
            </a:r>
            <a:r>
              <a:rPr dirty="0" baseline="2057" sz="2025" spc="-157">
                <a:latin typeface="Times New Roman"/>
                <a:cs typeface="Times New Roman"/>
              </a:rPr>
              <a:t> </a:t>
            </a:r>
            <a:r>
              <a:rPr dirty="0" baseline="32921" sz="2025" spc="15">
                <a:latin typeface="Symbol"/>
                <a:cs typeface="Symbol"/>
              </a:rPr>
              <a:t></a:t>
            </a:r>
            <a:r>
              <a:rPr dirty="0" baseline="32921" sz="2025" spc="-225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2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</a:t>
            </a:r>
            <a:r>
              <a:rPr dirty="0" baseline="2057" sz="2025" spc="97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1</a:t>
            </a:r>
            <a:r>
              <a:rPr dirty="0" baseline="37037" sz="2025" spc="-60">
                <a:latin typeface="Times New Roman"/>
                <a:cs typeface="Times New Roman"/>
              </a:rPr>
              <a:t> </a:t>
            </a:r>
            <a:r>
              <a:rPr dirty="0" baseline="32921" sz="2025" spc="15">
                <a:latin typeface="Symbol"/>
                <a:cs typeface="Symbol"/>
              </a:rPr>
              <a:t></a:t>
            </a:r>
            <a:r>
              <a:rPr dirty="0" baseline="32921" sz="2025" spc="-6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2</a:t>
            </a:r>
            <a:r>
              <a:rPr dirty="0" baseline="2057" sz="2025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sz="1350" spc="33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3</a:t>
            </a:r>
            <a:r>
              <a:rPr dirty="0" baseline="37037" sz="2025" spc="53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lim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baseline="37037" sz="2025" spc="60">
                <a:latin typeface="Times New Roman"/>
                <a:cs typeface="Times New Roman"/>
              </a:rPr>
              <a:t>sin(</a:t>
            </a:r>
            <a:r>
              <a:rPr dirty="0" baseline="37037" sz="2025" spc="60" i="1">
                <a:latin typeface="Times New Roman"/>
                <a:cs typeface="Times New Roman"/>
              </a:rPr>
              <a:t>k</a:t>
            </a:r>
            <a:r>
              <a:rPr dirty="0" baseline="37037" sz="2025" spc="60">
                <a:latin typeface="Times New Roman"/>
                <a:cs typeface="Times New Roman"/>
              </a:rPr>
              <a:t>)</a:t>
            </a:r>
            <a:r>
              <a:rPr dirty="0" baseline="37037" sz="2025" spc="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0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081262" y="6687812"/>
            <a:ext cx="445770" cy="382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2350" spc="-475">
                <a:latin typeface="Symbol"/>
                <a:cs typeface="Symbol"/>
              </a:rPr>
              <a:t></a:t>
            </a:r>
            <a:r>
              <a:rPr dirty="0" sz="2350" spc="-475">
                <a:latin typeface="Times New Roman"/>
                <a:cs typeface="Times New Roman"/>
              </a:rPr>
              <a:t>	</a:t>
            </a:r>
            <a:r>
              <a:rPr dirty="0" sz="2350" spc="-475">
                <a:latin typeface="Symbol"/>
                <a:cs typeface="Symbol"/>
              </a:rPr>
              <a:t>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259806" y="6764257"/>
            <a:ext cx="1752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90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068120" y="6779132"/>
            <a:ext cx="32092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18485" algn="l"/>
              </a:tabLst>
            </a:pP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3.3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</a:t>
            </a:r>
            <a:r>
              <a:rPr dirty="0" sz="1400" spc="-10">
                <a:latin typeface="Times New Roman"/>
                <a:cs typeface="Times New Roman"/>
              </a:rPr>
              <a:t>pl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01125" y="6707878"/>
            <a:ext cx="10604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03265" y="6946927"/>
            <a:ext cx="1993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49672" y="6779132"/>
            <a:ext cx="1774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converges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(1,2,0,0)</a:t>
            </a:r>
            <a:r>
              <a:rPr dirty="0" baseline="30864" sz="1350">
                <a:latin typeface="Times New Roman"/>
                <a:cs typeface="Times New Roman"/>
              </a:rPr>
              <a:t>T</a:t>
            </a:r>
            <a:endParaRPr baseline="30864" sz="1350">
              <a:latin typeface="Times New Roman"/>
              <a:cs typeface="Times New Roman"/>
            </a:endParaRPr>
          </a:p>
        </p:txBody>
      </p:sp>
      <p:pic>
        <p:nvPicPr>
          <p:cNvPr id="98" name="object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4251" y="7568357"/>
            <a:ext cx="218779" cy="198387"/>
          </a:xfrm>
          <a:prstGeom prst="rect">
            <a:avLst/>
          </a:prstGeom>
        </p:spPr>
      </p:pic>
      <p:sp>
        <p:nvSpPr>
          <p:cNvPr id="99" name="object 99"/>
          <p:cNvSpPr txBox="1"/>
          <p:nvPr/>
        </p:nvSpPr>
        <p:spPr>
          <a:xfrm>
            <a:off x="4861664" y="8171852"/>
            <a:ext cx="2832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latin typeface="Times New Roman"/>
                <a:cs typeface="Times New Roman"/>
              </a:rPr>
              <a:t>1</a:t>
            </a:r>
            <a:r>
              <a:rPr dirty="0" sz="900" spc="-25">
                <a:latin typeface="Symbol"/>
                <a:cs typeface="Symbol"/>
              </a:rPr>
              <a:t></a:t>
            </a:r>
            <a:r>
              <a:rPr dirty="0" sz="900" spc="15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90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1017320" y="7212330"/>
            <a:ext cx="5516880" cy="1032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with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respect to ||.||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baseline="3968" sz="2100" spc="-7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005"/>
              </a:spcBef>
              <a:tabLst>
                <a:tab pos="3463925" algn="l"/>
              </a:tabLst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5" b="1">
                <a:latin typeface="Times New Roman"/>
                <a:cs typeface="Times New Roman"/>
              </a:rPr>
              <a:t>4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Symbol"/>
                <a:cs typeface="Symbol"/>
              </a:rPr>
              <a:t></a:t>
            </a:r>
            <a:r>
              <a:rPr dirty="0" sz="1400" spc="5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baseline="-21604" sz="1350" spc="37">
                <a:latin typeface="Symbol"/>
                <a:cs typeface="Symbol"/>
              </a:rPr>
              <a:t>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5" i="1">
                <a:latin typeface="Times New Roman"/>
                <a:cs typeface="Times New Roman"/>
              </a:rPr>
              <a:t>n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baseline="-21604" sz="1350" spc="37">
                <a:latin typeface="Symbol"/>
                <a:cs typeface="Symbol"/>
              </a:rPr>
              <a:t></a:t>
            </a:r>
            <a:r>
              <a:rPr dirty="0" baseline="-21604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390"/>
              </a:spcBef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j</a:t>
            </a:r>
            <a:r>
              <a:rPr dirty="0" baseline="-9259" sz="1350" spc="4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coordinate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baseline="1984" sz="2100" spc="-22">
                <a:latin typeface="Times New Roman"/>
                <a:cs typeface="Times New Roman"/>
              </a:rPr>
              <a:t>||</a:t>
            </a:r>
            <a:r>
              <a:rPr dirty="0" baseline="1984" sz="2100" spc="-82">
                <a:latin typeface="Times New Roman"/>
                <a:cs typeface="Times New Roman"/>
              </a:rPr>
              <a:t> </a:t>
            </a:r>
            <a:r>
              <a:rPr dirty="0" baseline="1984" sz="2100" spc="-52" i="1">
                <a:latin typeface="Times New Roman"/>
                <a:cs typeface="Times New Roman"/>
              </a:rPr>
              <a:t>x</a:t>
            </a:r>
            <a:r>
              <a:rPr dirty="0" baseline="1984" sz="2100" spc="-202" i="1">
                <a:latin typeface="Times New Roman"/>
                <a:cs typeface="Times New Roman"/>
              </a:rPr>
              <a:t> </a:t>
            </a:r>
            <a:r>
              <a:rPr dirty="0" baseline="1984" sz="2100" spc="-44">
                <a:latin typeface="Times New Roman"/>
                <a:cs typeface="Times New Roman"/>
              </a:rPr>
              <a:t>||</a:t>
            </a:r>
            <a:r>
              <a:rPr dirty="0" baseline="-21604" sz="1350" spc="-44">
                <a:latin typeface="Symbol"/>
                <a:cs typeface="Symbol"/>
              </a:rPr>
              <a:t>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baseline="1984" sz="2100" spc="-60">
                <a:latin typeface="Symbol"/>
                <a:cs typeface="Symbol"/>
              </a:rPr>
              <a:t></a:t>
            </a:r>
            <a:r>
              <a:rPr dirty="0" baseline="1984" sz="2100" spc="-104">
                <a:latin typeface="Times New Roman"/>
                <a:cs typeface="Times New Roman"/>
              </a:rPr>
              <a:t> </a:t>
            </a:r>
            <a:r>
              <a:rPr dirty="0" baseline="1984" sz="2100" spc="-127">
                <a:latin typeface="Times New Roman"/>
                <a:cs typeface="Times New Roman"/>
              </a:rPr>
              <a:t>max</a:t>
            </a:r>
            <a:r>
              <a:rPr dirty="0" baseline="-1543" sz="2700" spc="-127">
                <a:latin typeface="Symbol"/>
                <a:cs typeface="Symbol"/>
              </a:rPr>
              <a:t></a:t>
            </a:r>
            <a:r>
              <a:rPr dirty="0" baseline="1984" sz="2100" spc="-127">
                <a:latin typeface="Times New Roman"/>
                <a:cs typeface="Times New Roman"/>
              </a:rPr>
              <a:t>|</a:t>
            </a:r>
            <a:r>
              <a:rPr dirty="0" baseline="1984" sz="2100" spc="-75">
                <a:latin typeface="Times New Roman"/>
                <a:cs typeface="Times New Roman"/>
              </a:rPr>
              <a:t> </a:t>
            </a:r>
            <a:r>
              <a:rPr dirty="0" baseline="1984" sz="2100" spc="-67" i="1">
                <a:latin typeface="Times New Roman"/>
                <a:cs typeface="Times New Roman"/>
              </a:rPr>
              <a:t>x</a:t>
            </a:r>
            <a:r>
              <a:rPr dirty="0" baseline="-21604" sz="1350" spc="-67" i="1">
                <a:latin typeface="Times New Roman"/>
                <a:cs typeface="Times New Roman"/>
              </a:rPr>
              <a:t>i</a:t>
            </a:r>
            <a:r>
              <a:rPr dirty="0" baseline="-21604" sz="1350" spc="165" i="1">
                <a:latin typeface="Times New Roman"/>
                <a:cs typeface="Times New Roman"/>
              </a:rPr>
              <a:t> </a:t>
            </a:r>
            <a:r>
              <a:rPr dirty="0" baseline="1984" sz="2100" spc="-270">
                <a:latin typeface="Times New Roman"/>
                <a:cs typeface="Times New Roman"/>
              </a:rPr>
              <a:t>|</a:t>
            </a:r>
            <a:r>
              <a:rPr dirty="0" baseline="-1543" sz="2700" spc="-270">
                <a:latin typeface="Symbol"/>
                <a:cs typeface="Symbol"/>
              </a:rPr>
              <a:t></a:t>
            </a:r>
            <a:r>
              <a:rPr dirty="0" baseline="-1543" sz="2700" spc="-307">
                <a:latin typeface="Times New Roman"/>
                <a:cs typeface="Times New Roman"/>
              </a:rPr>
              <a:t> </a:t>
            </a:r>
            <a:r>
              <a:rPr dirty="0" baseline="1984" sz="2100" spc="-89">
                <a:latin typeface="Symbol"/>
                <a:cs typeface="Symbol"/>
              </a:rPr>
              <a:t></a:t>
            </a:r>
            <a:r>
              <a:rPr dirty="0" baseline="1984" sz="2100" spc="-89">
                <a:latin typeface="Times New Roman"/>
                <a:cs typeface="Times New Roman"/>
              </a:rPr>
              <a:t>|</a:t>
            </a:r>
            <a:r>
              <a:rPr dirty="0" baseline="1984" sz="2100" spc="-75">
                <a:latin typeface="Times New Roman"/>
                <a:cs typeface="Times New Roman"/>
              </a:rPr>
              <a:t> </a:t>
            </a:r>
            <a:r>
              <a:rPr dirty="0" baseline="1984" sz="2100" spc="-52" i="1">
                <a:latin typeface="Times New Roman"/>
                <a:cs typeface="Times New Roman"/>
              </a:rPr>
              <a:t>x</a:t>
            </a:r>
            <a:r>
              <a:rPr dirty="0" baseline="1984" sz="2100" spc="-307" i="1">
                <a:latin typeface="Times New Roman"/>
                <a:cs typeface="Times New Roman"/>
              </a:rPr>
              <a:t> </a:t>
            </a:r>
            <a:r>
              <a:rPr dirty="0" baseline="-21604" sz="1350" spc="-22" i="1">
                <a:latin typeface="Times New Roman"/>
                <a:cs typeface="Times New Roman"/>
              </a:rPr>
              <a:t>j</a:t>
            </a:r>
            <a:r>
              <a:rPr dirty="0" baseline="-21604" sz="1350" spc="179" i="1">
                <a:latin typeface="Times New Roman"/>
                <a:cs typeface="Times New Roman"/>
              </a:rPr>
              <a:t> </a:t>
            </a:r>
            <a:r>
              <a:rPr dirty="0" baseline="1984" sz="2100" spc="-22">
                <a:latin typeface="Times New Roman"/>
                <a:cs typeface="Times New Roman"/>
              </a:rPr>
              <a:t>|</a:t>
            </a:r>
            <a:r>
              <a:rPr dirty="0" baseline="1984" sz="2100" spc="-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5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28407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10499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619643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141672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63701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86968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742121" y="852412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916022" y="843686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438184" y="843686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826533" y="8648956"/>
            <a:ext cx="4267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81635" algn="l"/>
              </a:tabLst>
            </a:pPr>
            <a:r>
              <a:rPr dirty="0" sz="850" spc="30">
                <a:latin typeface="Symbol"/>
                <a:cs typeface="Symbol"/>
              </a:rPr>
              <a:t></a:t>
            </a:r>
            <a:r>
              <a:rPr dirty="0" sz="850" spc="30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537565" y="8540454"/>
            <a:ext cx="51562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021489" y="8540454"/>
            <a:ext cx="4883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2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630689" y="8648956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28131" y="8648956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674728" y="8648956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873598" y="8766337"/>
            <a:ext cx="174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395702" y="8766337"/>
            <a:ext cx="174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45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97985" y="8648956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531992" y="8540454"/>
            <a:ext cx="13646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34035" algn="l"/>
                <a:tab pos="1056005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229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229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17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740588" y="8648956"/>
            <a:ext cx="10668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30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910239" y="8541257"/>
            <a:ext cx="1013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057" sz="2025" spc="30" i="1">
                <a:latin typeface="Times New Roman"/>
                <a:cs typeface="Times New Roman"/>
              </a:rPr>
              <a:t>nx</a:t>
            </a:r>
            <a:r>
              <a:rPr dirty="0" baseline="2057" sz="2025" spc="30" i="1">
                <a:latin typeface="Times New Roman"/>
                <a:cs typeface="Times New Roman"/>
              </a:rPr>
              <a:t>  </a:t>
            </a:r>
            <a:r>
              <a:rPr dirty="0" baseline="2057" sz="2025" spc="-104" i="1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n</a:t>
            </a:r>
            <a:r>
              <a:rPr dirty="0" baseline="2057" sz="2025" spc="-165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x</a:t>
            </a:r>
            <a:r>
              <a:rPr dirty="0" baseline="2057" sz="2025" spc="-150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2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863340" y="8518571"/>
            <a:ext cx="187960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385522" y="8518571"/>
            <a:ext cx="187960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1220143"/>
            <a:ext cx="1062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Thus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Symbol"/>
                <a:cs typeface="Symbol"/>
              </a:rPr>
              <a:t>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07702" y="1117604"/>
            <a:ext cx="508000" cy="476884"/>
            <a:chOff x="2107702" y="1117604"/>
            <a:chExt cx="508000" cy="476884"/>
          </a:xfrm>
        </p:grpSpPr>
        <p:sp>
          <p:nvSpPr>
            <p:cNvPr id="5" name="object 5"/>
            <p:cNvSpPr/>
            <p:nvPr/>
          </p:nvSpPr>
          <p:spPr>
            <a:xfrm>
              <a:off x="2114395" y="1126396"/>
              <a:ext cx="501015" cy="467359"/>
            </a:xfrm>
            <a:custGeom>
              <a:avLst/>
              <a:gdLst/>
              <a:ahLst/>
              <a:cxnLst/>
              <a:rect l="l" t="t" r="r" b="b"/>
              <a:pathLst>
                <a:path w="501014" h="467359">
                  <a:moveTo>
                    <a:pt x="0" y="313590"/>
                  </a:moveTo>
                  <a:lnTo>
                    <a:pt x="16813" y="290462"/>
                  </a:lnTo>
                </a:path>
                <a:path w="501014" h="467359">
                  <a:moveTo>
                    <a:pt x="17129" y="290150"/>
                  </a:moveTo>
                  <a:lnTo>
                    <a:pt x="60410" y="466836"/>
                  </a:lnTo>
                </a:path>
                <a:path w="501014" h="467359">
                  <a:moveTo>
                    <a:pt x="60410" y="467144"/>
                  </a:moveTo>
                  <a:lnTo>
                    <a:pt x="107751" y="312"/>
                  </a:lnTo>
                </a:path>
                <a:path w="501014" h="467359">
                  <a:moveTo>
                    <a:pt x="107751" y="0"/>
                  </a:moveTo>
                  <a:lnTo>
                    <a:pt x="5007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07702" y="1117604"/>
              <a:ext cx="503555" cy="471805"/>
            </a:xfrm>
            <a:custGeom>
              <a:avLst/>
              <a:gdLst/>
              <a:ahLst/>
              <a:cxnLst/>
              <a:rect l="l" t="t" r="r" b="b"/>
              <a:pathLst>
                <a:path w="503555" h="471805">
                  <a:moveTo>
                    <a:pt x="502943" y="0"/>
                  </a:moveTo>
                  <a:lnTo>
                    <a:pt x="106183" y="0"/>
                  </a:lnTo>
                  <a:lnTo>
                    <a:pt x="62282" y="432305"/>
                  </a:lnTo>
                  <a:lnTo>
                    <a:pt x="23974" y="283069"/>
                  </a:lnTo>
                  <a:lnTo>
                    <a:pt x="0" y="316362"/>
                  </a:lnTo>
                  <a:lnTo>
                    <a:pt x="4668" y="319447"/>
                  </a:lnTo>
                  <a:lnTo>
                    <a:pt x="14625" y="305885"/>
                  </a:lnTo>
                  <a:lnTo>
                    <a:pt x="58234" y="471465"/>
                  </a:lnTo>
                  <a:lnTo>
                    <a:pt x="66951" y="471465"/>
                  </a:lnTo>
                  <a:lnTo>
                    <a:pt x="113660" y="8641"/>
                  </a:lnTo>
                  <a:lnTo>
                    <a:pt x="502943" y="8641"/>
                  </a:lnTo>
                  <a:lnTo>
                    <a:pt x="5029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9310" y="1236629"/>
            <a:ext cx="235568" cy="1937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517900" y="1205163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58800" y="111728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1403" y="1330657"/>
            <a:ext cx="6350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3880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4392" y="1221382"/>
            <a:ext cx="3721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35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1471" y="1199652"/>
            <a:ext cx="195580" cy="411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90"/>
              </a:spcBef>
            </a:pP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ts val="985"/>
              </a:lnSpc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8646" y="1220143"/>
            <a:ext cx="1363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87070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Symbol"/>
                <a:cs typeface="Symbol"/>
              </a:rPr>
              <a:t></a:t>
            </a:r>
            <a:r>
              <a:rPr dirty="0" baseline="-21604" sz="1350" spc="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2720" y="1679803"/>
            <a:ext cx="5479415" cy="331660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38100" marR="30480">
              <a:lnSpc>
                <a:spcPct val="151700"/>
              </a:lnSpc>
              <a:spcBef>
                <a:spcPts val="114"/>
              </a:spcBef>
            </a:pPr>
            <a:r>
              <a:rPr dirty="0" sz="1400" b="1">
                <a:latin typeface="Times New Roman"/>
                <a:cs typeface="Times New Roman"/>
              </a:rPr>
              <a:t>Definition 3.5: </a:t>
            </a:r>
            <a:r>
              <a:rPr dirty="0" sz="1400">
                <a:latin typeface="Times New Roman"/>
                <a:cs typeface="Times New Roman"/>
              </a:rPr>
              <a:t>A matrix norm on the set of all real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matrices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6172" sz="1350">
                <a:latin typeface="Symbol"/>
                <a:cs typeface="Symbol"/>
              </a:rPr>
              <a:t></a:t>
            </a:r>
            <a:r>
              <a:rPr dirty="0" baseline="-9259" sz="135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||.||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satisfies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matrices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 number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</a:t>
            </a:r>
            <a:r>
              <a:rPr dirty="0" sz="1400" spc="-1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1480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||=0</a:t>
            </a:r>
            <a:r>
              <a:rPr dirty="0" sz="1400">
                <a:latin typeface="Times New Roman"/>
                <a:cs typeface="Times New Roman"/>
              </a:rPr>
              <a:t> 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 if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=0.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3.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||=|</a:t>
            </a: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4.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||+||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38100" marR="31115">
              <a:lnSpc>
                <a:spcPct val="147900"/>
              </a:lnSpc>
              <a:spcBef>
                <a:spcPts val="80"/>
              </a:spcBef>
            </a:pPr>
            <a:r>
              <a:rPr dirty="0" sz="1400" b="1">
                <a:latin typeface="Times New Roman"/>
                <a:cs typeface="Times New Roman"/>
              </a:rPr>
              <a:t>Note 3.2: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distance between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matrices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usual manner as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The matrix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norms,</a:t>
            </a:r>
            <a:r>
              <a:rPr dirty="0" sz="1400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consider, consequently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13378" y="5158809"/>
            <a:ext cx="912494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14705" algn="l"/>
              </a:tabLst>
            </a:pPr>
            <a:r>
              <a:rPr dirty="0" sz="1800" spc="-200">
                <a:latin typeface="Symbol"/>
                <a:cs typeface="Symbol"/>
              </a:rPr>
              <a:t></a:t>
            </a:r>
            <a:r>
              <a:rPr dirty="0" sz="1800" spc="-200">
                <a:latin typeface="Times New Roman"/>
                <a:cs typeface="Times New Roman"/>
              </a:rPr>
              <a:t>	</a:t>
            </a:r>
            <a:r>
              <a:rPr dirty="0" sz="1800" spc="-20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3046" y="5310950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58901" y="5310950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454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0149" y="5097707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49597" y="5310950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5997" y="5097273"/>
            <a:ext cx="11366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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40125" y="5097273"/>
            <a:ext cx="11366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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0985" y="5247913"/>
            <a:ext cx="2628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ij</a:t>
            </a:r>
            <a:r>
              <a:rPr dirty="0" sz="900" spc="360" i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Symbol"/>
                <a:cs typeface="Symbol"/>
              </a:rPr>
              <a:t>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20779" y="5318895"/>
            <a:ext cx="6572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sz="900" spc="45" i="1">
                <a:latin typeface="Times New Roman"/>
                <a:cs typeface="Times New Roman"/>
              </a:rPr>
              <a:t>j</a:t>
            </a:r>
            <a:r>
              <a:rPr dirty="0" sz="900" spc="25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baseline="-15873" sz="2100" spc="157">
                <a:latin typeface="Symbol"/>
                <a:cs typeface="Symbol"/>
              </a:rPr>
              <a:t>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-112">
                <a:latin typeface="Symbol"/>
                <a:cs typeface="Symbol"/>
              </a:rPr>
              <a:t>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0125" y="5367868"/>
            <a:ext cx="11366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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5997" y="5182360"/>
            <a:ext cx="280670" cy="298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>
                <a:latin typeface="Symbol"/>
                <a:cs typeface="Symbol"/>
              </a:rPr>
              <a:t></a:t>
            </a:r>
            <a:r>
              <a:rPr dirty="0" sz="1750" spc="3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37576" y="5201792"/>
            <a:ext cx="29540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13155" algn="l"/>
                <a:tab pos="2896235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114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14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85182" y="5285613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6304" y="5201792"/>
            <a:ext cx="14389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17642" y="5710384"/>
            <a:ext cx="6985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42720" y="5703223"/>
            <a:ext cx="2241550" cy="435609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dirty="0" sz="1400" spc="5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-130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j</a:t>
            </a:r>
            <a:r>
              <a:rPr dirty="0" baseline="-23809" sz="1050">
                <a:latin typeface="Times New Roman"/>
                <a:cs typeface="Times New Roman"/>
              </a:rPr>
              <a:t>  </a:t>
            </a:r>
            <a:r>
              <a:rPr dirty="0" baseline="-23809" sz="1050" spc="-127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Symbol"/>
                <a:cs typeface="Symbol"/>
              </a:rPr>
              <a:t>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baseline="-7936" sz="2625" spc="157">
                <a:latin typeface="Symbol"/>
                <a:cs typeface="Symbol"/>
              </a:rPr>
              <a:t></a:t>
            </a:r>
            <a:r>
              <a:rPr dirty="0" sz="1150" spc="5">
                <a:latin typeface="Times New Roman"/>
                <a:cs typeface="Times New Roman"/>
              </a:rPr>
              <a:t>|</a:t>
            </a:r>
            <a:r>
              <a:rPr dirty="0" sz="1150" spc="-4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a</a:t>
            </a:r>
            <a:r>
              <a:rPr dirty="0" sz="1150" spc="-160">
                <a:latin typeface="Times New Roman"/>
                <a:cs typeface="Times New Roman"/>
              </a:rPr>
              <a:t> </a:t>
            </a:r>
            <a:r>
              <a:rPr dirty="0" baseline="-23809" sz="1050" spc="22">
                <a:latin typeface="Times New Roman"/>
                <a:cs typeface="Times New Roman"/>
              </a:rPr>
              <a:t>i</a:t>
            </a:r>
            <a:r>
              <a:rPr dirty="0" baseline="-23809" sz="1050" spc="-7">
                <a:latin typeface="Times New Roman"/>
                <a:cs typeface="Times New Roman"/>
              </a:rPr>
              <a:t>j</a:t>
            </a:r>
            <a:r>
              <a:rPr dirty="0" baseline="-23809" sz="1050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|</a:t>
            </a:r>
            <a:r>
              <a:rPr dirty="0" sz="11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2,…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405765">
              <a:lnSpc>
                <a:spcPct val="100000"/>
              </a:lnSpc>
              <a:spcBef>
                <a:spcPts val="70"/>
              </a:spcBef>
            </a:pPr>
            <a:r>
              <a:rPr dirty="0" sz="700" spc="-5">
                <a:latin typeface="Times New Roman"/>
                <a:cs typeface="Times New Roman"/>
              </a:rPr>
              <a:t>i</a:t>
            </a:r>
            <a:r>
              <a:rPr dirty="0" sz="700" spc="-5">
                <a:latin typeface="Symbol"/>
                <a:cs typeface="Symbol"/>
              </a:rPr>
              <a:t>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98139" y="6204499"/>
            <a:ext cx="2800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1904" sz="2100" spc="7">
                <a:latin typeface="Symbol"/>
                <a:cs typeface="Symbol"/>
              </a:rPr>
              <a:t></a:t>
            </a:r>
            <a:r>
              <a:rPr dirty="0" baseline="-11904" sz="2100" spc="52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0992" y="6243962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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80891" y="6488790"/>
            <a:ext cx="6597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30" i="1">
                <a:latin typeface="Times New Roman"/>
                <a:cs typeface="Times New Roman"/>
              </a:rPr>
              <a:t>i</a:t>
            </a:r>
            <a:r>
              <a:rPr dirty="0" sz="900" spc="25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100" i="1">
                <a:latin typeface="Times New Roman"/>
                <a:cs typeface="Times New Roman"/>
              </a:rPr>
              <a:t> </a:t>
            </a:r>
            <a:r>
              <a:rPr dirty="0" baseline="-21825" sz="2100" spc="7">
                <a:latin typeface="Symbol"/>
                <a:cs typeface="Symbol"/>
              </a:rPr>
              <a:t></a:t>
            </a:r>
            <a:r>
              <a:rPr dirty="0" baseline="-21825" sz="2100" spc="-225">
                <a:latin typeface="Times New Roman"/>
                <a:cs typeface="Times New Roman"/>
              </a:rPr>
              <a:t> </a:t>
            </a:r>
            <a:r>
              <a:rPr dirty="0" baseline="-21604" sz="1350" spc="89" i="1">
                <a:latin typeface="Times New Roman"/>
                <a:cs typeface="Times New Roman"/>
              </a:rPr>
              <a:t>j</a:t>
            </a:r>
            <a:r>
              <a:rPr dirty="0" baseline="-21604" sz="1350" spc="-112">
                <a:latin typeface="Symbol"/>
                <a:cs typeface="Symbol"/>
              </a:rPr>
              <a:t>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90992" y="6560943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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2162" y="6328632"/>
            <a:ext cx="299275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7" i="1">
                <a:latin typeface="Times New Roman"/>
                <a:cs typeface="Times New Roman"/>
              </a:rPr>
              <a:t>A</a:t>
            </a:r>
            <a:r>
              <a:rPr dirty="0" baseline="3968" sz="2100" spc="-277" i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</a:t>
            </a:r>
            <a:r>
              <a:rPr dirty="0" baseline="3968" sz="2100" spc="-37">
                <a:latin typeface="Times New Roman"/>
                <a:cs typeface="Times New Roman"/>
              </a:rPr>
              <a:t>|</a:t>
            </a:r>
            <a:r>
              <a:rPr dirty="0" baseline="-15432" sz="1350" spc="7">
                <a:latin typeface="Symbol"/>
                <a:cs typeface="Symbol"/>
              </a:rPr>
              <a:t></a:t>
            </a:r>
            <a:r>
              <a:rPr dirty="0" baseline="-15432" sz="1350" spc="-82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</a:t>
            </a:r>
            <a:r>
              <a:rPr dirty="0" baseline="3968" sz="2100" spc="-82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Times New Roman"/>
                <a:cs typeface="Times New Roman"/>
              </a:rPr>
              <a:t>m</a:t>
            </a:r>
            <a:r>
              <a:rPr dirty="0" baseline="3968" sz="2100" spc="-15">
                <a:latin typeface="Times New Roman"/>
                <a:cs typeface="Times New Roman"/>
              </a:rPr>
              <a:t>a</a:t>
            </a:r>
            <a:r>
              <a:rPr dirty="0" baseline="3968" sz="2100" spc="7">
                <a:latin typeface="Times New Roman"/>
                <a:cs typeface="Times New Roman"/>
              </a:rPr>
              <a:t>x</a:t>
            </a:r>
            <a:r>
              <a:rPr dirty="0" baseline="3968" sz="2100" spc="-232">
                <a:latin typeface="Times New Roman"/>
                <a:cs typeface="Times New Roman"/>
              </a:rPr>
              <a:t> </a:t>
            </a:r>
            <a:r>
              <a:rPr dirty="0" baseline="-5952" sz="2100" spc="60">
                <a:latin typeface="Symbol"/>
                <a:cs typeface="Symbol"/>
              </a:rPr>
              <a:t></a:t>
            </a:r>
            <a:r>
              <a:rPr dirty="0" baseline="-4629" sz="2700" spc="112">
                <a:latin typeface="Symbol"/>
                <a:cs typeface="Symbol"/>
              </a:rPr>
              <a:t></a:t>
            </a:r>
            <a:r>
              <a:rPr dirty="0" baseline="3968" sz="2100">
                <a:latin typeface="Times New Roman"/>
                <a:cs typeface="Times New Roman"/>
              </a:rPr>
              <a:t>|</a:t>
            </a:r>
            <a:r>
              <a:rPr dirty="0" baseline="3968" sz="2100" spc="-157">
                <a:latin typeface="Times New Roman"/>
                <a:cs typeface="Times New Roman"/>
              </a:rPr>
              <a:t> </a:t>
            </a:r>
            <a:r>
              <a:rPr dirty="0" baseline="3968" sz="2100" spc="-52" i="1">
                <a:latin typeface="Times New Roman"/>
                <a:cs typeface="Times New Roman"/>
              </a:rPr>
              <a:t>a</a:t>
            </a:r>
            <a:r>
              <a:rPr dirty="0" baseline="-15432" sz="1350" i="1">
                <a:latin typeface="Times New Roman"/>
                <a:cs typeface="Times New Roman"/>
              </a:rPr>
              <a:t>ij</a:t>
            </a:r>
            <a:r>
              <a:rPr dirty="0" baseline="-15432" sz="1350" i="1">
                <a:latin typeface="Times New Roman"/>
                <a:cs typeface="Times New Roman"/>
              </a:rPr>
              <a:t> </a:t>
            </a:r>
            <a:r>
              <a:rPr dirty="0" baseline="-15432" sz="1350" spc="-120" i="1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Times New Roman"/>
                <a:cs typeface="Times New Roman"/>
              </a:rPr>
              <a:t>|</a:t>
            </a:r>
            <a:r>
              <a:rPr dirty="0" baseline="-5952" sz="2100" spc="7">
                <a:latin typeface="Symbol"/>
                <a:cs typeface="Symbol"/>
              </a:rPr>
              <a:t></a:t>
            </a:r>
            <a:r>
              <a:rPr dirty="0" baseline="-5952" sz="2100" spc="-127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</a:t>
            </a:r>
            <a:r>
              <a:rPr dirty="0" baseline="3968" sz="2100" spc="-89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Times New Roman"/>
                <a:cs typeface="Times New Roman"/>
              </a:rPr>
              <a:t>m</a:t>
            </a:r>
            <a:r>
              <a:rPr dirty="0" baseline="3968" sz="2100" spc="-15">
                <a:latin typeface="Times New Roman"/>
                <a:cs typeface="Times New Roman"/>
              </a:rPr>
              <a:t>a</a:t>
            </a:r>
            <a:r>
              <a:rPr dirty="0" baseline="3968" sz="2100" spc="142">
                <a:latin typeface="Times New Roman"/>
                <a:cs typeface="Times New Roman"/>
              </a:rPr>
              <a:t>x</a:t>
            </a:r>
            <a:r>
              <a:rPr dirty="0" sz="1800" spc="-204">
                <a:latin typeface="Symbol"/>
                <a:cs typeface="Symbol"/>
              </a:rPr>
              <a:t></a:t>
            </a:r>
            <a:r>
              <a:rPr dirty="0" baseline="3968" sz="2100" spc="-352" i="1">
                <a:latin typeface="Times New Roman"/>
                <a:cs typeface="Times New Roman"/>
              </a:rPr>
              <a:t>r</a:t>
            </a:r>
            <a:r>
              <a:rPr dirty="0" baseline="-15432" sz="1350" spc="44">
                <a:latin typeface="Times New Roman"/>
                <a:cs typeface="Times New Roman"/>
              </a:rPr>
              <a:t>1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baseline="3968" sz="2100" spc="-195" i="1">
                <a:latin typeface="Times New Roman"/>
                <a:cs typeface="Times New Roman"/>
              </a:rPr>
              <a:t>r</a:t>
            </a:r>
            <a:r>
              <a:rPr dirty="0" baseline="-15432" sz="1350">
                <a:latin typeface="Times New Roman"/>
                <a:cs typeface="Times New Roman"/>
              </a:rPr>
              <a:t>2</a:t>
            </a:r>
            <a:r>
              <a:rPr dirty="0" baseline="-15432" sz="1350" spc="-187">
                <a:latin typeface="Times New Roman"/>
                <a:cs typeface="Times New Roman"/>
              </a:rPr>
              <a:t> </a:t>
            </a:r>
            <a:r>
              <a:rPr dirty="0" baseline="3968" sz="2100" spc="67">
                <a:latin typeface="Times New Roman"/>
                <a:cs typeface="Times New Roman"/>
              </a:rPr>
              <a:t>,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r>
              <a:rPr dirty="0" baseline="3968" sz="2100" spc="-7">
                <a:latin typeface="Times New Roman"/>
                <a:cs typeface="Times New Roman"/>
              </a:rPr>
              <a:t>.</a:t>
            </a:r>
            <a:r>
              <a:rPr dirty="0" baseline="3968" sz="2100">
                <a:latin typeface="Times New Roman"/>
                <a:cs typeface="Times New Roman"/>
              </a:rPr>
              <a:t>.,</a:t>
            </a:r>
            <a:r>
              <a:rPr dirty="0" baseline="3968" sz="2100" spc="-330">
                <a:latin typeface="Times New Roman"/>
                <a:cs typeface="Times New Roman"/>
              </a:rPr>
              <a:t> </a:t>
            </a:r>
            <a:r>
              <a:rPr dirty="0" baseline="3968" sz="2100" spc="-195" i="1">
                <a:latin typeface="Times New Roman"/>
                <a:cs typeface="Times New Roman"/>
              </a:rPr>
              <a:t>r</a:t>
            </a:r>
            <a:r>
              <a:rPr dirty="0" baseline="-15432" sz="1350" spc="97" i="1">
                <a:latin typeface="Times New Roman"/>
                <a:cs typeface="Times New Roman"/>
              </a:rPr>
              <a:t>n</a:t>
            </a:r>
            <a:r>
              <a:rPr dirty="0" sz="1800" spc="-195">
                <a:latin typeface="Symbol"/>
                <a:cs typeface="Symbol"/>
              </a:rPr>
              <a:t></a:t>
            </a:r>
            <a:r>
              <a:rPr dirty="0" sz="1800" spc="-27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26304" y="6382892"/>
            <a:ext cx="1224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(</a:t>
            </a:r>
            <a:r>
              <a:rPr dirty="0" baseline="3968" sz="2100" i="1">
                <a:latin typeface="Times New Roman"/>
                <a:cs typeface="Times New Roman"/>
              </a:rPr>
              <a:t>L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baseline="3968" sz="2100">
                <a:latin typeface="Times New Roman"/>
                <a:cs typeface="Times New Roman"/>
              </a:rPr>
              <a:t>:</a:t>
            </a:r>
            <a:r>
              <a:rPr dirty="0" baseline="3968" sz="2100" spc="4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Row</a:t>
            </a:r>
            <a:r>
              <a:rPr dirty="0" baseline="3968" sz="2100" spc="-2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norm)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87867" y="6898037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2720" y="6883719"/>
            <a:ext cx="2216785" cy="4489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dirty="0" sz="1400" spc="5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r</a:t>
            </a:r>
            <a:r>
              <a:rPr dirty="0" baseline="-23809" sz="1050">
                <a:latin typeface="Times New Roman"/>
                <a:cs typeface="Times New Roman"/>
              </a:rPr>
              <a:t>i</a:t>
            </a:r>
            <a:r>
              <a:rPr dirty="0" baseline="-23809" sz="1050">
                <a:latin typeface="Times New Roman"/>
                <a:cs typeface="Times New Roman"/>
              </a:rPr>
              <a:t>  </a:t>
            </a:r>
            <a:r>
              <a:rPr dirty="0" baseline="-23809" sz="1050" spc="-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Symbol"/>
                <a:cs typeface="Symbol"/>
              </a:rPr>
              <a:t>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baseline="-9259" sz="2700" spc="127">
                <a:latin typeface="Symbol"/>
                <a:cs typeface="Symbol"/>
              </a:rPr>
              <a:t>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baseline="-23809" sz="1050" spc="22">
                <a:latin typeface="Times New Roman"/>
                <a:cs typeface="Times New Roman"/>
              </a:rPr>
              <a:t>i</a:t>
            </a:r>
            <a:r>
              <a:rPr dirty="0" baseline="-23809" sz="1050">
                <a:latin typeface="Times New Roman"/>
                <a:cs typeface="Times New Roman"/>
              </a:rPr>
              <a:t>j</a:t>
            </a:r>
            <a:r>
              <a:rPr dirty="0" baseline="-23809" sz="105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2,…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429259">
              <a:lnSpc>
                <a:spcPct val="100000"/>
              </a:lnSpc>
              <a:spcBef>
                <a:spcPts val="95"/>
              </a:spcBef>
            </a:pPr>
            <a:r>
              <a:rPr dirty="0" sz="700" spc="-15">
                <a:latin typeface="Times New Roman"/>
                <a:cs typeface="Times New Roman"/>
              </a:rPr>
              <a:t>j</a:t>
            </a:r>
            <a:r>
              <a:rPr dirty="0" sz="700" spc="-15">
                <a:latin typeface="Symbol"/>
                <a:cs typeface="Symbol"/>
              </a:rPr>
              <a:t></a:t>
            </a:r>
            <a:r>
              <a:rPr dirty="0" sz="700" spc="-1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38819" y="7603598"/>
            <a:ext cx="42290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5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25">
                <a:latin typeface="Times New Roman"/>
                <a:cs typeface="Times New Roman"/>
              </a:rPr>
              <a:t>|</a:t>
            </a:r>
            <a:r>
              <a:rPr dirty="0" baseline="-17361" sz="1200" spc="30">
                <a:latin typeface="Symbol"/>
                <a:cs typeface="Symbol"/>
              </a:rPr>
              <a:t></a:t>
            </a:r>
            <a:r>
              <a:rPr dirty="0" baseline="-17361" sz="1200" spc="-104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42720" y="7421883"/>
            <a:ext cx="18910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ls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-204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baseline="-21604" sz="1350" spc="30">
                <a:latin typeface="Symbol"/>
                <a:cs typeface="Symbol"/>
              </a:rPr>
              <a:t>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x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baseline="-21604" sz="1350" spc="30">
                <a:latin typeface="Symbol"/>
                <a:cs typeface="Symbol"/>
              </a:rPr>
              <a:t></a:t>
            </a:r>
            <a:r>
              <a:rPr dirty="0" baseline="-21604" sz="1350" spc="-6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37689" y="8050638"/>
            <a:ext cx="40068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5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baseline="-17361" sz="1200" spc="15">
                <a:latin typeface="Times New Roman"/>
                <a:cs typeface="Times New Roman"/>
              </a:rPr>
              <a:t>2</a:t>
            </a:r>
            <a:r>
              <a:rPr dirty="0" baseline="-17361" sz="1200" spc="-120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12144" y="7868923"/>
            <a:ext cx="14808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-204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x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00904" y="7867650"/>
            <a:ext cx="1585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Euclidean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2642" y="1041314"/>
            <a:ext cx="2800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1904" sz="2100">
                <a:latin typeface="Symbol"/>
                <a:cs typeface="Symbol"/>
              </a:rPr>
              <a:t></a:t>
            </a:r>
            <a:r>
              <a:rPr dirty="0" baseline="-11904" sz="2100" spc="292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8451" y="1080777"/>
            <a:ext cx="93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0157" y="1325605"/>
            <a:ext cx="6553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60" i="1">
                <a:latin typeface="Times New Roman"/>
                <a:cs typeface="Times New Roman"/>
              </a:rPr>
              <a:t> </a:t>
            </a:r>
            <a:r>
              <a:rPr dirty="0" baseline="-21825" sz="2100">
                <a:latin typeface="Symbol"/>
                <a:cs typeface="Symbol"/>
              </a:rPr>
              <a:t></a:t>
            </a:r>
            <a:r>
              <a:rPr dirty="0" baseline="-21825" sz="2100" spc="-15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8451" y="1397758"/>
            <a:ext cx="93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2720" y="1158341"/>
            <a:ext cx="503618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3.5: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ij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baseline="-21604" sz="1350" spc="-15">
                <a:latin typeface="Symbol"/>
                <a:cs typeface="Symbol"/>
              </a:rPr>
              <a:t></a:t>
            </a:r>
            <a:r>
              <a:rPr dirty="0" baseline="-21604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max</a:t>
            </a:r>
            <a:r>
              <a:rPr dirty="0" baseline="-11904" sz="2100" spc="52">
                <a:latin typeface="Symbol"/>
                <a:cs typeface="Symbol"/>
              </a:rPr>
              <a:t></a:t>
            </a:r>
            <a:r>
              <a:rPr dirty="0" baseline="-11904" sz="2100" spc="-225">
                <a:latin typeface="Times New Roman"/>
                <a:cs typeface="Times New Roman"/>
              </a:rPr>
              <a:t> </a:t>
            </a:r>
            <a:r>
              <a:rPr dirty="0" baseline="-7716" sz="2700" spc="52">
                <a:latin typeface="Symbol"/>
                <a:cs typeface="Symbol"/>
              </a:rPr>
              <a:t></a:t>
            </a:r>
            <a:r>
              <a:rPr dirty="0" sz="1400" spc="35">
                <a:latin typeface="Times New Roman"/>
                <a:cs typeface="Times New Roman"/>
              </a:rPr>
              <a:t>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-21604" sz="1350" spc="-22" i="1">
                <a:latin typeface="Times New Roman"/>
                <a:cs typeface="Times New Roman"/>
              </a:rPr>
              <a:t>ij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|</a:t>
            </a:r>
            <a:r>
              <a:rPr dirty="0" baseline="-11904" sz="2100" spc="75">
                <a:latin typeface="Symbol"/>
                <a:cs typeface="Symbol"/>
              </a:rPr>
              <a:t></a:t>
            </a:r>
            <a:r>
              <a:rPr dirty="0" sz="1400" spc="5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8965" y="2056005"/>
            <a:ext cx="29781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25" i="1">
                <a:latin typeface="Times New Roman"/>
                <a:cs typeface="Times New Roman"/>
              </a:rPr>
              <a:t>i</a:t>
            </a:r>
            <a:r>
              <a:rPr dirty="0" sz="900" spc="30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1834973"/>
            <a:ext cx="5480685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3968" sz="2100" b="1">
                <a:latin typeface="Times New Roman"/>
                <a:cs typeface="Times New Roman"/>
              </a:rPr>
              <a:t>Proof:</a:t>
            </a:r>
            <a:r>
              <a:rPr dirty="0" baseline="3968" sz="2100" spc="172" b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Let</a:t>
            </a:r>
            <a:r>
              <a:rPr dirty="0" baseline="3968" sz="2100" spc="172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r>
              <a:rPr dirty="0" baseline="3968" sz="2100" spc="179" i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be</a:t>
            </a:r>
            <a:r>
              <a:rPr dirty="0" baseline="3968" sz="2100" spc="16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an</a:t>
            </a:r>
            <a:r>
              <a:rPr dirty="0" baseline="3968" sz="2100" spc="172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n</a:t>
            </a:r>
            <a:r>
              <a:rPr dirty="0" baseline="3968" sz="2100">
                <a:latin typeface="Times New Roman"/>
                <a:cs typeface="Times New Roman"/>
              </a:rPr>
              <a:t>-dimensional</a:t>
            </a:r>
            <a:r>
              <a:rPr dirty="0" baseline="3968" sz="2100" spc="18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column</a:t>
            </a:r>
            <a:r>
              <a:rPr dirty="0" baseline="3968" sz="2100" spc="16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vector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with</a:t>
            </a:r>
            <a:r>
              <a:rPr dirty="0" baseline="3968" sz="2100" spc="18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1=||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270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Times New Roman"/>
                <a:cs typeface="Times New Roman"/>
              </a:rPr>
              <a:t>max</a:t>
            </a:r>
            <a:r>
              <a:rPr dirty="0" sz="1800" spc="-30">
                <a:latin typeface="Symbol"/>
                <a:cs typeface="Symbol"/>
              </a:rPr>
              <a:t></a:t>
            </a:r>
            <a:r>
              <a:rPr dirty="0" baseline="4115" sz="2025" spc="-44">
                <a:latin typeface="Times New Roman"/>
                <a:cs typeface="Times New Roman"/>
              </a:rPr>
              <a:t>|</a:t>
            </a:r>
            <a:r>
              <a:rPr dirty="0" baseline="4115" sz="2025" spc="-22">
                <a:latin typeface="Times New Roman"/>
                <a:cs typeface="Times New Roman"/>
              </a:rPr>
              <a:t> </a:t>
            </a:r>
            <a:r>
              <a:rPr dirty="0" baseline="4115" sz="2025" spc="-15" i="1">
                <a:latin typeface="Times New Roman"/>
                <a:cs typeface="Times New Roman"/>
              </a:rPr>
              <a:t>x</a:t>
            </a:r>
            <a:r>
              <a:rPr dirty="0" baseline="-15432" sz="1350" spc="-15" i="1">
                <a:latin typeface="Times New Roman"/>
                <a:cs typeface="Times New Roman"/>
              </a:rPr>
              <a:t>i</a:t>
            </a:r>
            <a:r>
              <a:rPr dirty="0" baseline="-15432" sz="1350" spc="209" i="1">
                <a:latin typeface="Times New Roman"/>
                <a:cs typeface="Times New Roman"/>
              </a:rPr>
              <a:t> </a:t>
            </a:r>
            <a:r>
              <a:rPr dirty="0" baseline="4115" sz="2025" spc="-240">
                <a:latin typeface="Times New Roman"/>
                <a:cs typeface="Times New Roman"/>
              </a:rPr>
              <a:t>|</a:t>
            </a:r>
            <a:r>
              <a:rPr dirty="0" sz="1800" spc="-160">
                <a:latin typeface="Symbol"/>
                <a:cs typeface="Symbol"/>
              </a:rPr>
              <a:t></a:t>
            </a:r>
            <a:r>
              <a:rPr dirty="0" sz="1800" spc="-29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2302509"/>
            <a:ext cx="3295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an n-dimensional column </a:t>
            </a:r>
            <a:r>
              <a:rPr dirty="0" sz="1400" spc="5">
                <a:latin typeface="Times New Roman"/>
                <a:cs typeface="Times New Roman"/>
              </a:rPr>
              <a:t>vectors,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5711" y="2737643"/>
            <a:ext cx="0" cy="497840"/>
          </a:xfrm>
          <a:custGeom>
            <a:avLst/>
            <a:gdLst/>
            <a:ahLst/>
            <a:cxnLst/>
            <a:rect l="l" t="t" r="r" b="b"/>
            <a:pathLst>
              <a:path w="0" h="497839">
                <a:moveTo>
                  <a:pt x="0" y="0"/>
                </a:moveTo>
                <a:lnTo>
                  <a:pt x="0" y="497465"/>
                </a:lnTo>
              </a:path>
            </a:pathLst>
          </a:custGeom>
          <a:ln w="8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16744" y="2737643"/>
            <a:ext cx="0" cy="497840"/>
          </a:xfrm>
          <a:custGeom>
            <a:avLst/>
            <a:gdLst/>
            <a:ahLst/>
            <a:cxnLst/>
            <a:rect l="l" t="t" r="r" b="b"/>
            <a:pathLst>
              <a:path w="0" h="497839">
                <a:moveTo>
                  <a:pt x="0" y="0"/>
                </a:moveTo>
                <a:lnTo>
                  <a:pt x="0" y="497465"/>
                </a:lnTo>
              </a:path>
            </a:pathLst>
          </a:custGeom>
          <a:ln w="8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33570" y="2735536"/>
            <a:ext cx="812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64572" y="3021480"/>
            <a:ext cx="137477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0455" algn="l"/>
              </a:tabLst>
            </a:pPr>
            <a:r>
              <a:rPr dirty="0" sz="900" spc="-85">
                <a:latin typeface="Times New Roman"/>
                <a:cs typeface="Times New Roman"/>
              </a:rPr>
              <a:t>1</a:t>
            </a:r>
            <a:r>
              <a:rPr dirty="0" sz="900" spc="-25">
                <a:latin typeface="Symbol"/>
                <a:cs typeface="Symbol"/>
              </a:rPr>
              <a:t></a:t>
            </a:r>
            <a:r>
              <a:rPr dirty="0" sz="900" spc="15" i="1">
                <a:latin typeface="Times New Roman"/>
                <a:cs typeface="Times New Roman"/>
              </a:rPr>
              <a:t>i</a:t>
            </a:r>
            <a:r>
              <a:rPr dirty="0" sz="900" spc="5">
                <a:latin typeface="Symbol"/>
                <a:cs typeface="Symbol"/>
              </a:rPr>
              <a:t>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-85">
                <a:latin typeface="Times New Roman"/>
                <a:cs typeface="Times New Roman"/>
              </a:rPr>
              <a:t>1</a:t>
            </a:r>
            <a:r>
              <a:rPr dirty="0" sz="900" spc="-25">
                <a:latin typeface="Symbol"/>
                <a:cs typeface="Symbol"/>
              </a:rPr>
              <a:t></a:t>
            </a:r>
            <a:r>
              <a:rPr dirty="0" sz="900" spc="15" i="1">
                <a:latin typeface="Times New Roman"/>
                <a:cs typeface="Times New Roman"/>
              </a:rPr>
              <a:t>i</a:t>
            </a:r>
            <a:r>
              <a:rPr dirty="0" sz="900" spc="5">
                <a:latin typeface="Symbol"/>
                <a:cs typeface="Symbol"/>
              </a:rPr>
              <a:t>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3330" y="3068932"/>
            <a:ext cx="1714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 i="1">
                <a:latin typeface="Times New Roman"/>
                <a:cs typeface="Times New Roman"/>
              </a:rPr>
              <a:t>j</a:t>
            </a:r>
            <a:r>
              <a:rPr dirty="0" sz="900" spc="-95">
                <a:latin typeface="Symbol"/>
                <a:cs typeface="Symbol"/>
              </a:rPr>
              <a:t>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1692" y="2796691"/>
            <a:ext cx="260921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968" sz="2100" spc="-15">
                <a:latin typeface="Times New Roman"/>
                <a:cs typeface="Times New Roman"/>
              </a:rPr>
              <a:t>||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baseline="3968" sz="2100" spc="-67" i="1">
                <a:latin typeface="Times New Roman"/>
                <a:cs typeface="Times New Roman"/>
              </a:rPr>
              <a:t>A</a:t>
            </a:r>
            <a:r>
              <a:rPr dirty="0" baseline="3968" sz="2100" spc="-30" i="1">
                <a:latin typeface="Times New Roman"/>
                <a:cs typeface="Times New Roman"/>
              </a:rPr>
              <a:t>x</a:t>
            </a:r>
            <a:r>
              <a:rPr dirty="0" baseline="3968" sz="2100" spc="-195" i="1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|</a:t>
            </a:r>
            <a:r>
              <a:rPr dirty="0" baseline="3968" sz="2100" spc="-60">
                <a:latin typeface="Times New Roman"/>
                <a:cs typeface="Times New Roman"/>
              </a:rPr>
              <a:t>|</a:t>
            </a:r>
            <a:r>
              <a:rPr dirty="0" baseline="-15432" sz="1350" spc="-37">
                <a:latin typeface="Symbol"/>
                <a:cs typeface="Symbol"/>
              </a:rPr>
              <a:t></a:t>
            </a:r>
            <a:r>
              <a:rPr dirty="0" baseline="-15432" sz="1350" spc="-89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</a:t>
            </a:r>
            <a:r>
              <a:rPr dirty="0" baseline="3968" sz="2100" spc="-104">
                <a:latin typeface="Times New Roman"/>
                <a:cs typeface="Times New Roman"/>
              </a:rPr>
              <a:t> </a:t>
            </a:r>
            <a:r>
              <a:rPr dirty="0" baseline="3968" sz="2100" spc="-97">
                <a:latin typeface="Times New Roman"/>
                <a:cs typeface="Times New Roman"/>
              </a:rPr>
              <a:t>m</a:t>
            </a:r>
            <a:r>
              <a:rPr dirty="0" baseline="3968" sz="2100" spc="-60">
                <a:latin typeface="Times New Roman"/>
                <a:cs typeface="Times New Roman"/>
              </a:rPr>
              <a:t>a</a:t>
            </a:r>
            <a:r>
              <a:rPr dirty="0" baseline="3968" sz="2100" spc="89">
                <a:latin typeface="Times New Roman"/>
                <a:cs typeface="Times New Roman"/>
              </a:rPr>
              <a:t>x</a:t>
            </a:r>
            <a:r>
              <a:rPr dirty="0" sz="1850" spc="-350">
                <a:latin typeface="Symbol"/>
                <a:cs typeface="Symbol"/>
              </a:rPr>
              <a:t></a:t>
            </a:r>
            <a:r>
              <a:rPr dirty="0" baseline="3968" sz="2100" spc="-15">
                <a:latin typeface="Times New Roman"/>
                <a:cs typeface="Times New Roman"/>
              </a:rPr>
              <a:t>|</a:t>
            </a:r>
            <a:r>
              <a:rPr dirty="0" baseline="3968" sz="2100" spc="-209">
                <a:latin typeface="Times New Roman"/>
                <a:cs typeface="Times New Roman"/>
              </a:rPr>
              <a:t> </a:t>
            </a:r>
            <a:r>
              <a:rPr dirty="0" baseline="3968" sz="2100" spc="-22">
                <a:latin typeface="Times New Roman"/>
                <a:cs typeface="Times New Roman"/>
              </a:rPr>
              <a:t>(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baseline="3968" sz="2100" spc="-67" i="1">
                <a:latin typeface="Times New Roman"/>
                <a:cs typeface="Times New Roman"/>
              </a:rPr>
              <a:t>A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r>
              <a:rPr dirty="0" baseline="3968" sz="2100" spc="7">
                <a:latin typeface="Times New Roman"/>
                <a:cs typeface="Times New Roman"/>
              </a:rPr>
              <a:t>)</a:t>
            </a:r>
            <a:r>
              <a:rPr dirty="0" baseline="-15432" sz="1350" spc="-15" i="1">
                <a:latin typeface="Times New Roman"/>
                <a:cs typeface="Times New Roman"/>
              </a:rPr>
              <a:t>i</a:t>
            </a:r>
            <a:r>
              <a:rPr dirty="0" baseline="-15432" sz="1350" i="1">
                <a:latin typeface="Times New Roman"/>
                <a:cs typeface="Times New Roman"/>
              </a:rPr>
              <a:t> </a:t>
            </a:r>
            <a:r>
              <a:rPr dirty="0" baseline="-15432" sz="1350" spc="-172" i="1">
                <a:latin typeface="Times New Roman"/>
                <a:cs typeface="Times New Roman"/>
              </a:rPr>
              <a:t> </a:t>
            </a:r>
            <a:r>
              <a:rPr dirty="0" baseline="3968" sz="2100" spc="-179">
                <a:latin typeface="Times New Roman"/>
                <a:cs typeface="Times New Roman"/>
              </a:rPr>
              <a:t>|</a:t>
            </a:r>
            <a:r>
              <a:rPr dirty="0" sz="1850" spc="-250">
                <a:latin typeface="Symbol"/>
                <a:cs typeface="Symbol"/>
              </a:rPr>
              <a:t></a:t>
            </a:r>
            <a:r>
              <a:rPr dirty="0" sz="1850" spc="-220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</a:t>
            </a:r>
            <a:r>
              <a:rPr dirty="0" baseline="3968" sz="2100" spc="-120">
                <a:latin typeface="Times New Roman"/>
                <a:cs typeface="Times New Roman"/>
              </a:rPr>
              <a:t> </a:t>
            </a:r>
            <a:r>
              <a:rPr dirty="0" baseline="3968" sz="2100" spc="-97">
                <a:latin typeface="Times New Roman"/>
                <a:cs typeface="Times New Roman"/>
              </a:rPr>
              <a:t>m</a:t>
            </a:r>
            <a:r>
              <a:rPr dirty="0" baseline="3968" sz="2100" spc="-60">
                <a:latin typeface="Times New Roman"/>
                <a:cs typeface="Times New Roman"/>
              </a:rPr>
              <a:t>a</a:t>
            </a:r>
            <a:r>
              <a:rPr dirty="0" baseline="3968" sz="2100" spc="-37">
                <a:latin typeface="Times New Roman"/>
                <a:cs typeface="Times New Roman"/>
              </a:rPr>
              <a:t>x</a:t>
            </a:r>
            <a:r>
              <a:rPr dirty="0" baseline="3968" sz="2100" spc="89">
                <a:latin typeface="Times New Roman"/>
                <a:cs typeface="Times New Roman"/>
              </a:rPr>
              <a:t> </a:t>
            </a:r>
            <a:r>
              <a:rPr dirty="0" baseline="-4629" sz="2700" spc="142">
                <a:latin typeface="Symbol"/>
                <a:cs typeface="Symbol"/>
              </a:rPr>
              <a:t></a:t>
            </a:r>
            <a:r>
              <a:rPr dirty="0" baseline="3968" sz="2100" spc="-82" i="1">
                <a:latin typeface="Times New Roman"/>
                <a:cs typeface="Times New Roman"/>
              </a:rPr>
              <a:t>a</a:t>
            </a:r>
            <a:r>
              <a:rPr dirty="0" baseline="-15432" sz="1350" spc="-15" i="1">
                <a:latin typeface="Times New Roman"/>
                <a:cs typeface="Times New Roman"/>
              </a:rPr>
              <a:t>ij</a:t>
            </a:r>
            <a:r>
              <a:rPr dirty="0" baseline="-15432" sz="1350" spc="-127" i="1">
                <a:latin typeface="Times New Roman"/>
                <a:cs typeface="Times New Roman"/>
              </a:rPr>
              <a:t> </a:t>
            </a:r>
            <a:r>
              <a:rPr dirty="0" baseline="3968" sz="2100" spc="-30" i="1">
                <a:latin typeface="Times New Roman"/>
                <a:cs typeface="Times New Roman"/>
              </a:rPr>
              <a:t>x</a:t>
            </a:r>
            <a:r>
              <a:rPr dirty="0" baseline="3968" sz="2100" spc="-30" i="1">
                <a:latin typeface="Times New Roman"/>
                <a:cs typeface="Times New Roman"/>
              </a:rPr>
              <a:t> </a:t>
            </a:r>
            <a:r>
              <a:rPr dirty="0" baseline="-15432" sz="1350" spc="-15" i="1">
                <a:latin typeface="Times New Roman"/>
                <a:cs typeface="Times New Roman"/>
              </a:rPr>
              <a:t>j</a:t>
            </a:r>
            <a:endParaRPr baseline="-15432"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41776" y="3360011"/>
            <a:ext cx="7747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4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88277" y="3360011"/>
            <a:ext cx="7747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4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85334" y="3648330"/>
            <a:ext cx="104648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65175" algn="l"/>
              </a:tabLst>
            </a:pPr>
            <a:r>
              <a:rPr dirty="0" sz="900" spc="-50">
                <a:latin typeface="Times New Roman"/>
                <a:cs typeface="Times New Roman"/>
              </a:rPr>
              <a:t>1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i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n</a:t>
            </a:r>
            <a:r>
              <a:rPr dirty="0" sz="900" spc="250" i="1">
                <a:latin typeface="Times New Roman"/>
                <a:cs typeface="Times New Roman"/>
              </a:rPr>
              <a:t> </a:t>
            </a:r>
            <a:r>
              <a:rPr dirty="0" baseline="-24691" sz="1350" spc="-67" i="1">
                <a:latin typeface="Times New Roman"/>
                <a:cs typeface="Times New Roman"/>
              </a:rPr>
              <a:t>j</a:t>
            </a:r>
            <a:r>
              <a:rPr dirty="0" baseline="-24691" sz="1350" spc="-67">
                <a:latin typeface="Symbol"/>
                <a:cs typeface="Symbol"/>
              </a:rPr>
              <a:t></a:t>
            </a:r>
            <a:r>
              <a:rPr dirty="0" baseline="-24691" sz="1350" spc="-67">
                <a:latin typeface="Times New Roman"/>
                <a:cs typeface="Times New Roman"/>
              </a:rPr>
              <a:t>1	</a:t>
            </a:r>
            <a:r>
              <a:rPr dirty="0" sz="900" spc="-50">
                <a:latin typeface="Times New Roman"/>
                <a:cs typeface="Times New Roman"/>
              </a:rPr>
              <a:t>1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i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31688" y="3648330"/>
            <a:ext cx="51562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 spc="-50">
                <a:latin typeface="Times New Roman"/>
                <a:cs typeface="Times New Roman"/>
              </a:rPr>
              <a:t>1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i</a:t>
            </a:r>
            <a:r>
              <a:rPr dirty="0" sz="900" spc="-50">
                <a:latin typeface="Symbol"/>
                <a:cs typeface="Symbol"/>
              </a:rPr>
              <a:t></a:t>
            </a:r>
            <a:r>
              <a:rPr dirty="0" sz="900" spc="-50" i="1">
                <a:latin typeface="Times New Roman"/>
                <a:cs typeface="Times New Roman"/>
              </a:rPr>
              <a:t>n</a:t>
            </a:r>
            <a:r>
              <a:rPr dirty="0" sz="900" spc="25" i="1">
                <a:latin typeface="Times New Roman"/>
                <a:cs typeface="Times New Roman"/>
              </a:rPr>
              <a:t> </a:t>
            </a:r>
            <a:r>
              <a:rPr dirty="0" baseline="-24691" sz="1350" spc="-67" i="1">
                <a:latin typeface="Times New Roman"/>
                <a:cs typeface="Times New Roman"/>
              </a:rPr>
              <a:t>j</a:t>
            </a:r>
            <a:r>
              <a:rPr dirty="0" baseline="-24691" sz="1350" spc="-67">
                <a:latin typeface="Symbol"/>
                <a:cs typeface="Symbol"/>
              </a:rPr>
              <a:t></a:t>
            </a:r>
            <a:r>
              <a:rPr dirty="0" baseline="-24691" sz="1350" spc="-67">
                <a:latin typeface="Times New Roman"/>
                <a:cs typeface="Times New Roman"/>
              </a:rPr>
              <a:t>1</a:t>
            </a:r>
            <a:endParaRPr baseline="-24691"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57070" y="3414974"/>
            <a:ext cx="2655570" cy="3022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160">
                <a:latin typeface="Symbol"/>
                <a:cs typeface="Symbol"/>
              </a:rPr>
              <a:t></a:t>
            </a:r>
            <a:r>
              <a:rPr dirty="0" sz="1400" spc="-135">
                <a:latin typeface="Times New Roman"/>
                <a:cs typeface="Times New Roman"/>
              </a:rPr>
              <a:t>m</a:t>
            </a:r>
            <a:r>
              <a:rPr dirty="0" sz="1400" spc="-80">
                <a:latin typeface="Times New Roman"/>
                <a:cs typeface="Times New Roman"/>
              </a:rPr>
              <a:t>a</a:t>
            </a:r>
            <a:r>
              <a:rPr dirty="0" sz="1400" spc="-65">
                <a:latin typeface="Times New Roman"/>
                <a:cs typeface="Times New Roman"/>
              </a:rPr>
              <a:t>x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baseline="-6172" sz="2700" spc="-112">
                <a:latin typeface="Symbol"/>
                <a:cs typeface="Symbol"/>
              </a:rPr>
              <a:t>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a</a:t>
            </a:r>
            <a:r>
              <a:rPr dirty="0" baseline="-21604" sz="1350" spc="-37" i="1">
                <a:latin typeface="Times New Roman"/>
                <a:cs typeface="Times New Roman"/>
              </a:rPr>
              <a:t>ij</a:t>
            </a:r>
            <a:r>
              <a:rPr dirty="0" baseline="-21604" sz="1350" spc="157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|</a:t>
            </a:r>
            <a:r>
              <a:rPr dirty="0" sz="1400" spc="-135">
                <a:latin typeface="Times New Roman"/>
                <a:cs typeface="Times New Roman"/>
              </a:rPr>
              <a:t>m</a:t>
            </a:r>
            <a:r>
              <a:rPr dirty="0" sz="1400" spc="-80">
                <a:latin typeface="Times New Roman"/>
                <a:cs typeface="Times New Roman"/>
              </a:rPr>
              <a:t>a</a:t>
            </a:r>
            <a:r>
              <a:rPr dirty="0" sz="1400" spc="-65">
                <a:latin typeface="Times New Roman"/>
                <a:cs typeface="Times New Roman"/>
              </a:rPr>
              <a:t>x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sz="1400" spc="-225" i="1">
                <a:latin typeface="Times New Roman"/>
                <a:cs typeface="Times New Roman"/>
              </a:rPr>
              <a:t> </a:t>
            </a:r>
            <a:r>
              <a:rPr dirty="0" baseline="-21604" sz="1350" spc="-37" i="1">
                <a:latin typeface="Times New Roman"/>
                <a:cs typeface="Times New Roman"/>
              </a:rPr>
              <a:t>j</a:t>
            </a:r>
            <a:r>
              <a:rPr dirty="0" baseline="-21604" sz="1350" spc="150" i="1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|</a:t>
            </a:r>
            <a:r>
              <a:rPr dirty="0" sz="1400" spc="-14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sz="1400" spc="-45">
                <a:latin typeface="Times New Roman"/>
                <a:cs typeface="Times New Roman"/>
              </a:rPr>
              <a:t>|</a:t>
            </a:r>
            <a:r>
              <a:rPr dirty="0" baseline="-21604" sz="1350" spc="-89">
                <a:latin typeface="Symbol"/>
                <a:cs typeface="Symbol"/>
              </a:rPr>
              <a:t>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m</a:t>
            </a:r>
            <a:r>
              <a:rPr dirty="0" sz="1400" spc="-80">
                <a:latin typeface="Times New Roman"/>
                <a:cs typeface="Times New Roman"/>
              </a:rPr>
              <a:t>a</a:t>
            </a:r>
            <a:r>
              <a:rPr dirty="0" sz="1400" spc="-65">
                <a:latin typeface="Times New Roman"/>
                <a:cs typeface="Times New Roman"/>
              </a:rPr>
              <a:t>x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baseline="-6172" sz="2700" spc="-127">
                <a:latin typeface="Symbol"/>
                <a:cs typeface="Symbol"/>
              </a:rPr>
              <a:t>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a</a:t>
            </a:r>
            <a:r>
              <a:rPr dirty="0" baseline="-21604" sz="1350" spc="-37" i="1">
                <a:latin typeface="Times New Roman"/>
                <a:cs typeface="Times New Roman"/>
              </a:rPr>
              <a:t>ij</a:t>
            </a:r>
            <a:r>
              <a:rPr dirty="0" baseline="-21604" sz="1350" spc="135" i="1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6338" y="3982213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92037" y="4267672"/>
            <a:ext cx="5657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25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57070" y="4036285"/>
            <a:ext cx="1060450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2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baseline="-6172" sz="2700" spc="97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a</a:t>
            </a:r>
            <a:r>
              <a:rPr dirty="0" baseline="-21604" sz="1350" spc="-7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9808" y="4591814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2720" y="4656274"/>
            <a:ext cx="329882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968" sz="2100">
                <a:latin typeface="Times New Roman"/>
                <a:cs typeface="Times New Roman"/>
              </a:rPr>
              <a:t>so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baseline="4115" sz="2025" spc="7">
                <a:latin typeface="Times New Roman"/>
                <a:cs typeface="Times New Roman"/>
              </a:rPr>
              <a:t>||</a:t>
            </a:r>
            <a:r>
              <a:rPr dirty="0" baseline="4115" sz="2025" spc="37">
                <a:latin typeface="Times New Roman"/>
                <a:cs typeface="Times New Roman"/>
              </a:rPr>
              <a:t> </a:t>
            </a:r>
            <a:r>
              <a:rPr dirty="0" baseline="4115" sz="2025" spc="22" i="1">
                <a:latin typeface="Times New Roman"/>
                <a:cs typeface="Times New Roman"/>
              </a:rPr>
              <a:t>Ax</a:t>
            </a:r>
            <a:r>
              <a:rPr dirty="0" baseline="4115" sz="2025" spc="-142" i="1">
                <a:latin typeface="Times New Roman"/>
                <a:cs typeface="Times New Roman"/>
              </a:rPr>
              <a:t> </a:t>
            </a:r>
            <a:r>
              <a:rPr dirty="0" baseline="4115" sz="2025" spc="7">
                <a:latin typeface="Times New Roman"/>
                <a:cs typeface="Times New Roman"/>
              </a:rPr>
              <a:t>||</a:t>
            </a:r>
            <a:r>
              <a:rPr dirty="0" baseline="-16339" sz="1275" spc="7">
                <a:latin typeface="Symbol"/>
                <a:cs typeface="Symbol"/>
              </a:rPr>
              <a:t></a:t>
            </a:r>
            <a:r>
              <a:rPr dirty="0" baseline="-16339" sz="1275" spc="-75">
                <a:latin typeface="Times New Roman"/>
                <a:cs typeface="Times New Roman"/>
              </a:rPr>
              <a:t> </a:t>
            </a:r>
            <a:r>
              <a:rPr dirty="0" baseline="4115" sz="2025" spc="15">
                <a:latin typeface="Symbol"/>
                <a:cs typeface="Symbol"/>
              </a:rPr>
              <a:t></a:t>
            </a:r>
            <a:r>
              <a:rPr dirty="0" baseline="4115" sz="2025" spc="44">
                <a:latin typeface="Times New Roman"/>
                <a:cs typeface="Times New Roman"/>
              </a:rPr>
              <a:t> </a:t>
            </a:r>
            <a:r>
              <a:rPr dirty="0" baseline="3968" sz="2100" spc="-22">
                <a:latin typeface="Times New Roman"/>
                <a:cs typeface="Times New Roman"/>
              </a:rPr>
              <a:t>max</a:t>
            </a:r>
            <a:r>
              <a:rPr dirty="0" baseline="3968" sz="2100" spc="-232">
                <a:latin typeface="Times New Roman"/>
                <a:cs typeface="Times New Roman"/>
              </a:rPr>
              <a:t> </a:t>
            </a:r>
            <a:r>
              <a:rPr dirty="0" baseline="-4629" sz="2700" spc="52">
                <a:latin typeface="Symbol"/>
                <a:cs typeface="Symbol"/>
              </a:rPr>
              <a:t></a:t>
            </a:r>
            <a:r>
              <a:rPr dirty="0" baseline="3968" sz="2100" spc="52">
                <a:latin typeface="Times New Roman"/>
                <a:cs typeface="Times New Roman"/>
              </a:rPr>
              <a:t>|</a:t>
            </a:r>
            <a:r>
              <a:rPr dirty="0" baseline="3968" sz="2100" spc="-165">
                <a:latin typeface="Times New Roman"/>
                <a:cs typeface="Times New Roman"/>
              </a:rPr>
              <a:t> </a:t>
            </a:r>
            <a:r>
              <a:rPr dirty="0" baseline="3968" sz="2100" spc="-22" i="1">
                <a:latin typeface="Times New Roman"/>
                <a:cs typeface="Times New Roman"/>
              </a:rPr>
              <a:t>a</a:t>
            </a:r>
            <a:r>
              <a:rPr dirty="0" baseline="-18518" sz="1350" spc="-22" i="1">
                <a:latin typeface="Times New Roman"/>
                <a:cs typeface="Times New Roman"/>
              </a:rPr>
              <a:t>ij</a:t>
            </a:r>
            <a:r>
              <a:rPr dirty="0" baseline="-18518" sz="1350" spc="217" i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</a:t>
            </a:r>
            <a:r>
              <a:rPr dirty="0" baseline="3968" sz="2100" spc="20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for all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x </a:t>
            </a:r>
            <a:r>
              <a:rPr dirty="0" baseline="3968" sz="2100">
                <a:latin typeface="Times New Roman"/>
                <a:cs typeface="Times New Roman"/>
              </a:rPr>
              <a:t>with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3968" sz="2100" spc="-7" i="1">
                <a:latin typeface="Times New Roman"/>
                <a:cs typeface="Times New Roman"/>
              </a:rPr>
              <a:t>x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baseline="3968" sz="2100" spc="-7">
                <a:latin typeface="Times New Roman"/>
                <a:cs typeface="Times New Roman"/>
              </a:rPr>
              <a:t>=1.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2720" y="4877272"/>
            <a:ext cx="1438910" cy="547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1059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25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consequently,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73280" y="5515104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49897" y="5800562"/>
            <a:ext cx="1607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65530" algn="l"/>
              </a:tabLst>
            </a:pPr>
            <a:r>
              <a:rPr dirty="0" sz="900">
                <a:latin typeface="Times New Roman"/>
                <a:cs typeface="Times New Roman"/>
              </a:rPr>
              <a:t>||</a:t>
            </a:r>
            <a:r>
              <a:rPr dirty="0" sz="90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||</a:t>
            </a:r>
            <a:r>
              <a:rPr dirty="0" baseline="-17361" sz="1200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35">
                <a:latin typeface="Symbol"/>
                <a:cs typeface="Symbol"/>
              </a:rPr>
              <a:t></a:t>
            </a:r>
            <a:r>
              <a:rPr dirty="0" sz="900" spc="-35">
                <a:latin typeface="Times New Roman"/>
                <a:cs typeface="Times New Roman"/>
              </a:rPr>
              <a:t>1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35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12170" y="5569174"/>
            <a:ext cx="249745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5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x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6172" sz="2700" spc="97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spc="-7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41085" y="5617844"/>
            <a:ext cx="368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19382" y="6125991"/>
            <a:ext cx="10960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425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7975" y="6459132"/>
            <a:ext cx="177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35803" y="6411804"/>
            <a:ext cx="567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2720" y="6180128"/>
            <a:ext cx="5480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However,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3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integer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with 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-7716" sz="2700" spc="52">
                <a:latin typeface="Symbol"/>
                <a:cs typeface="Symbol"/>
              </a:rPr>
              <a:t></a:t>
            </a:r>
            <a:r>
              <a:rPr dirty="0" sz="1400" spc="35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baseline="-21604" sz="1350" spc="52" i="1">
                <a:latin typeface="Times New Roman"/>
                <a:cs typeface="Times New Roman"/>
              </a:rPr>
              <a:t>pj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max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7716" sz="2700" spc="52">
                <a:latin typeface="Symbol"/>
                <a:cs typeface="Symbol"/>
              </a:rPr>
              <a:t></a:t>
            </a:r>
            <a:r>
              <a:rPr dirty="0" sz="1400" spc="35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baseline="-21604" sz="1350" spc="-15" i="1">
                <a:latin typeface="Times New Roman"/>
                <a:cs typeface="Times New Roman"/>
              </a:rPr>
              <a:t>ij</a:t>
            </a:r>
            <a:r>
              <a:rPr dirty="0" baseline="-21604" sz="1350" spc="20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05107" y="7008584"/>
            <a:ext cx="577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31423" y="7145744"/>
            <a:ext cx="1143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i="1">
                <a:latin typeface="Times New Roman"/>
                <a:cs typeface="Times New Roman"/>
              </a:rPr>
              <a:t>pj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30020" y="6737536"/>
            <a:ext cx="2451735" cy="400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315085">
              <a:lnSpc>
                <a:spcPts val="1475"/>
              </a:lnSpc>
              <a:spcBef>
                <a:spcPts val="105"/>
              </a:spcBef>
              <a:tabLst>
                <a:tab pos="1736089" algn="l"/>
              </a:tabLst>
            </a:pPr>
            <a:r>
              <a:rPr dirty="0" baseline="-3968" sz="2100" spc="-1042">
                <a:latin typeface="Symbol"/>
                <a:cs typeface="Symbol"/>
              </a:rPr>
              <a:t></a:t>
            </a:r>
            <a:r>
              <a:rPr dirty="0" baseline="-17857" sz="2100" spc="-179">
                <a:latin typeface="Symbol"/>
                <a:cs typeface="Symbol"/>
              </a:rPr>
              <a:t>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if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a</a:t>
            </a:r>
            <a:r>
              <a:rPr dirty="0" baseline="-21604" sz="1350" spc="-7" i="1">
                <a:latin typeface="Times New Roman"/>
                <a:cs typeface="Times New Roman"/>
              </a:rPr>
              <a:t>p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1475"/>
              </a:lnSpc>
            </a:pPr>
            <a:r>
              <a:rPr dirty="0" sz="1400">
                <a:latin typeface="Times New Roman"/>
                <a:cs typeface="Times New Roman"/>
              </a:rPr>
              <a:t>chosen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with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2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07628" y="7035537"/>
            <a:ext cx="118554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882015" algn="l"/>
              </a:tabLst>
            </a:pPr>
            <a:r>
              <a:rPr dirty="0" baseline="33730" sz="2100" spc="52">
                <a:latin typeface="Symbol"/>
                <a:cs typeface="Symbol"/>
              </a:rPr>
              <a:t>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if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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07628" y="7080129"/>
            <a:ext cx="1657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345">
                <a:latin typeface="Symbol"/>
                <a:cs typeface="Symbol"/>
              </a:rPr>
              <a:t></a:t>
            </a:r>
            <a:r>
              <a:rPr dirty="0" baseline="-7936" sz="2100" spc="-517">
                <a:latin typeface="Symbol"/>
                <a:cs typeface="Symbol"/>
              </a:rPr>
              <a:t></a:t>
            </a:r>
            <a:endParaRPr baseline="-7936" sz="21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42720" y="7430261"/>
            <a:ext cx="4091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=1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pj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=|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pj</a:t>
            </a:r>
            <a:r>
              <a:rPr dirty="0" sz="1400">
                <a:latin typeface="Times New Roman"/>
                <a:cs typeface="Times New Roman"/>
              </a:rPr>
              <a:t>| for 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 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Moreover,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09328" y="7795269"/>
            <a:ext cx="0" cy="494665"/>
          </a:xfrm>
          <a:custGeom>
            <a:avLst/>
            <a:gdLst/>
            <a:ahLst/>
            <a:cxnLst/>
            <a:rect l="l" t="t" r="r" b="b"/>
            <a:pathLst>
              <a:path w="0" h="494665">
                <a:moveTo>
                  <a:pt x="0" y="0"/>
                </a:moveTo>
                <a:lnTo>
                  <a:pt x="0" y="494588"/>
                </a:lnTo>
              </a:path>
            </a:pathLst>
          </a:custGeom>
          <a:ln w="87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50311" y="7795269"/>
            <a:ext cx="0" cy="494665"/>
          </a:xfrm>
          <a:custGeom>
            <a:avLst/>
            <a:gdLst/>
            <a:ahLst/>
            <a:cxnLst/>
            <a:rect l="l" t="t" r="r" b="b"/>
            <a:pathLst>
              <a:path w="0" h="494665">
                <a:moveTo>
                  <a:pt x="0" y="0"/>
                </a:moveTo>
                <a:lnTo>
                  <a:pt x="0" y="494588"/>
                </a:lnTo>
              </a:path>
            </a:pathLst>
          </a:custGeom>
          <a:ln w="87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41540" y="7795269"/>
            <a:ext cx="0" cy="494665"/>
          </a:xfrm>
          <a:custGeom>
            <a:avLst/>
            <a:gdLst/>
            <a:ahLst/>
            <a:cxnLst/>
            <a:rect l="l" t="t" r="r" b="b"/>
            <a:pathLst>
              <a:path w="0" h="494665">
                <a:moveTo>
                  <a:pt x="0" y="0"/>
                </a:moveTo>
                <a:lnTo>
                  <a:pt x="0" y="494588"/>
                </a:lnTo>
              </a:path>
            </a:pathLst>
          </a:custGeom>
          <a:ln w="87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725225" y="7795269"/>
            <a:ext cx="0" cy="494665"/>
          </a:xfrm>
          <a:custGeom>
            <a:avLst/>
            <a:gdLst/>
            <a:ahLst/>
            <a:cxnLst/>
            <a:rect l="l" t="t" r="r" b="b"/>
            <a:pathLst>
              <a:path w="0" h="494665">
                <a:moveTo>
                  <a:pt x="0" y="0"/>
                </a:moveTo>
                <a:lnTo>
                  <a:pt x="0" y="494588"/>
                </a:lnTo>
              </a:path>
            </a:pathLst>
          </a:custGeom>
          <a:ln w="87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470126" y="7793101"/>
            <a:ext cx="25273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4220" algn="l"/>
                <a:tab pos="1494790" algn="l"/>
                <a:tab pos="2456180" algn="l"/>
              </a:tabLst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92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438672" y="8124568"/>
            <a:ext cx="1778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70751" y="8124568"/>
            <a:ext cx="1778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21267" y="8124568"/>
            <a:ext cx="1778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046701" y="8077391"/>
            <a:ext cx="30511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508885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99869" y="7846796"/>
            <a:ext cx="394906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7">
                <a:latin typeface="Symbol"/>
                <a:cs typeface="Symbol"/>
              </a:rPr>
              <a:t>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442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ij</a:t>
            </a:r>
            <a:r>
              <a:rPr dirty="0" baseline="-21604" sz="1350" spc="-104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204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 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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442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pj</a:t>
            </a:r>
            <a:r>
              <a:rPr dirty="0" baseline="-21604" sz="1350" spc="-104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204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 </a:t>
            </a:r>
            <a:r>
              <a:rPr dirty="0" baseline="-21604" sz="135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baseline="-7716" sz="2700" spc="12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pj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04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155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7716" sz="2700" spc="12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ij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9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68120" y="8399526"/>
            <a:ext cx="1229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73280" y="862723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49897" y="8912697"/>
            <a:ext cx="1607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65530" algn="l"/>
              </a:tabLst>
            </a:pPr>
            <a:r>
              <a:rPr dirty="0" sz="900">
                <a:latin typeface="Times New Roman"/>
                <a:cs typeface="Times New Roman"/>
              </a:rPr>
              <a:t>||</a:t>
            </a:r>
            <a:r>
              <a:rPr dirty="0" sz="90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||</a:t>
            </a:r>
            <a:r>
              <a:rPr dirty="0" baseline="-17361" sz="1200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35">
                <a:latin typeface="Symbol"/>
                <a:cs typeface="Symbol"/>
              </a:rPr>
              <a:t></a:t>
            </a:r>
            <a:r>
              <a:rPr dirty="0" sz="900" spc="-35">
                <a:latin typeface="Times New Roman"/>
                <a:cs typeface="Times New Roman"/>
              </a:rPr>
              <a:t>1	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35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12170" y="8681309"/>
            <a:ext cx="249745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5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x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6172" sz="2700" spc="97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spc="-7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41085" y="8730233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8120" y="9214866"/>
            <a:ext cx="210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(3.4)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(3.5),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8434" y="1080263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2095" y="1134334"/>
            <a:ext cx="149288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Symbol"/>
                <a:cs typeface="Symbol"/>
              </a:rPr>
              <a:t>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baseline="-6172" sz="2700" spc="104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ij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5688" y="6851123"/>
            <a:ext cx="44132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10">
                <a:latin typeface="Times New Roman"/>
                <a:cs typeface="Times New Roman"/>
              </a:rPr>
              <a:t>|</a:t>
            </a:r>
            <a:r>
              <a:rPr dirty="0" sz="900" spc="10" i="1">
                <a:latin typeface="Times New Roman"/>
                <a:cs typeface="Times New Roman"/>
              </a:rPr>
              <a:t>x</a:t>
            </a:r>
            <a:r>
              <a:rPr dirty="0" sz="900" spc="-75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25">
                <a:latin typeface="Times New Roman"/>
                <a:cs typeface="Times New Roman"/>
              </a:rPr>
              <a:t>|</a:t>
            </a:r>
            <a:r>
              <a:rPr dirty="0" baseline="-17361" sz="1200" spc="22">
                <a:latin typeface="Symbol"/>
                <a:cs typeface="Symbol"/>
              </a:rPr>
              <a:t></a:t>
            </a:r>
            <a:r>
              <a:rPr dirty="0" baseline="-17361" sz="1200" spc="-104">
                <a:latin typeface="Times New Roman"/>
                <a:cs typeface="Times New Roman"/>
              </a:rPr>
              <a:t> </a:t>
            </a:r>
            <a:r>
              <a:rPr dirty="0" sz="900" spc="-80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220" y="1365722"/>
            <a:ext cx="5607050" cy="5554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4046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25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j</a:t>
            </a:r>
            <a:r>
              <a:rPr dirty="0" baseline="-21604" sz="1350" spc="-7">
                <a:latin typeface="Symbol"/>
                <a:cs typeface="Symbol"/>
              </a:rPr>
              <a:t>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085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3.6: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satisfies: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-5">
                <a:latin typeface="Times New Roman"/>
                <a:cs typeface="Times New Roman"/>
              </a:rPr>
              <a:t> ||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6172" sz="1350">
                <a:latin typeface="Symbol"/>
                <a:cs typeface="Symbol"/>
              </a:rPr>
              <a:t>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 spc="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 spc="-5">
                <a:latin typeface="Times New Roman"/>
                <a:cs typeface="Times New Roman"/>
              </a:rPr>
              <a:t> ||</a:t>
            </a:r>
            <a:r>
              <a:rPr dirty="0" sz="1400" spc="-5" i="1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6172" sz="1350">
                <a:latin typeface="Symbol"/>
                <a:cs typeface="Symbol"/>
              </a:rPr>
              <a:t>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01600" marR="93980">
              <a:lnSpc>
                <a:spcPct val="147300"/>
              </a:lnSpc>
              <a:spcBef>
                <a:spcPts val="695"/>
              </a:spcBef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definition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Ay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||=1.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ry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unit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 and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=||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||, </a:t>
            </a:r>
            <a:r>
              <a:rPr dirty="0" sz="1400">
                <a:latin typeface="Times New Roman"/>
                <a:cs typeface="Times New Roman"/>
              </a:rPr>
              <a:t>we have: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-5">
                <a:latin typeface="Times New Roman"/>
                <a:cs typeface="Times New Roman"/>
              </a:rPr>
              <a:t>||=||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ry</a:t>
            </a:r>
            <a:r>
              <a:rPr dirty="0" sz="1400" spc="-5">
                <a:latin typeface="Times New Roman"/>
                <a:cs typeface="Times New Roman"/>
              </a:rPr>
              <a:t>)||=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Ay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||=||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||,</a:t>
            </a:r>
            <a:endParaRPr sz="1400">
              <a:latin typeface="Times New Roman"/>
              <a:cs typeface="Times New Roman"/>
            </a:endParaRPr>
          </a:p>
          <a:p>
            <a:pPr marL="101600" marR="95885">
              <a:lnSpc>
                <a:spcPct val="143600"/>
              </a:lnSpc>
              <a:spcBef>
                <a:spcPts val="55"/>
              </a:spcBef>
            </a:pP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proving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inequality,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second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inequality,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</a:t>
            </a:r>
            <a:endParaRPr sz="1400">
              <a:latin typeface="Times New Roman"/>
              <a:cs typeface="Times New Roman"/>
            </a:endParaRPr>
          </a:p>
          <a:p>
            <a:pPr marL="558165">
              <a:lnSpc>
                <a:spcPts val="1555"/>
              </a:lnSpc>
              <a:spcBef>
                <a:spcPts val="860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||=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max{||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ABy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||}=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max{||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By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||}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max{||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By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||}</a:t>
            </a:r>
            <a:endParaRPr sz="1400">
              <a:latin typeface="Times New Roman"/>
              <a:cs typeface="Times New Roman"/>
            </a:endParaRPr>
          </a:p>
          <a:p>
            <a:pPr marL="1054735">
              <a:lnSpc>
                <a:spcPts val="955"/>
              </a:lnSpc>
              <a:tabLst>
                <a:tab pos="2222500" algn="l"/>
                <a:tab pos="3513454" algn="l"/>
              </a:tabLst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40">
                <a:latin typeface="Times New Roman"/>
                <a:cs typeface="Times New Roman"/>
              </a:rPr>
              <a:t>|</a:t>
            </a:r>
            <a:r>
              <a:rPr dirty="0" sz="900" spc="10" i="1">
                <a:latin typeface="Times New Roman"/>
                <a:cs typeface="Times New Roman"/>
              </a:rPr>
              <a:t>y</a:t>
            </a:r>
            <a:r>
              <a:rPr dirty="0" sz="900" spc="-70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20">
                <a:latin typeface="Times New Roman"/>
                <a:cs typeface="Times New Roman"/>
              </a:rPr>
              <a:t>|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|</a:t>
            </a:r>
            <a:r>
              <a:rPr dirty="0" sz="900" spc="40">
                <a:latin typeface="Times New Roman"/>
                <a:cs typeface="Times New Roman"/>
              </a:rPr>
              <a:t>|</a:t>
            </a:r>
            <a:r>
              <a:rPr dirty="0" sz="900" spc="10" i="1">
                <a:latin typeface="Times New Roman"/>
                <a:cs typeface="Times New Roman"/>
              </a:rPr>
              <a:t>y</a:t>
            </a:r>
            <a:r>
              <a:rPr dirty="0" sz="900" spc="-65" i="1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|</a:t>
            </a:r>
            <a:r>
              <a:rPr dirty="0" sz="900" spc="25">
                <a:latin typeface="Times New Roman"/>
                <a:cs typeface="Times New Roman"/>
              </a:rPr>
              <a:t>|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45">
                <a:latin typeface="Times New Roman"/>
                <a:cs typeface="Times New Roman"/>
              </a:rPr>
              <a:t>|</a:t>
            </a:r>
            <a:r>
              <a:rPr dirty="0" sz="900" spc="10" i="1">
                <a:latin typeface="Times New Roman"/>
                <a:cs typeface="Times New Roman"/>
              </a:rPr>
              <a:t>y</a:t>
            </a:r>
            <a:r>
              <a:rPr dirty="0" sz="900" spc="-75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25">
                <a:latin typeface="Times New Roman"/>
                <a:cs typeface="Times New Roman"/>
              </a:rPr>
              <a:t>|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913765">
              <a:lnSpc>
                <a:spcPts val="1555"/>
              </a:lnSpc>
            </a:pPr>
            <a:r>
              <a:rPr dirty="0" sz="1400" spc="90">
                <a:latin typeface="Times New Roman"/>
                <a:cs typeface="Times New Roman"/>
              </a:rPr>
              <a:t>=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45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{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B</a:t>
            </a:r>
            <a:r>
              <a:rPr dirty="0" sz="1400" spc="15" i="1">
                <a:latin typeface="Times New Roman"/>
                <a:cs typeface="Times New Roman"/>
              </a:rPr>
              <a:t>y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90">
                <a:latin typeface="Times New Roman"/>
                <a:cs typeface="Times New Roman"/>
              </a:rPr>
              <a:t>}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1404620">
              <a:lnSpc>
                <a:spcPts val="955"/>
              </a:lnSpc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45">
                <a:latin typeface="Times New Roman"/>
                <a:cs typeface="Times New Roman"/>
              </a:rPr>
              <a:t>|</a:t>
            </a:r>
            <a:r>
              <a:rPr dirty="0" sz="900" spc="10" i="1">
                <a:latin typeface="Times New Roman"/>
                <a:cs typeface="Times New Roman"/>
              </a:rPr>
              <a:t>y</a:t>
            </a:r>
            <a:r>
              <a:rPr dirty="0" sz="900" spc="-70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25">
                <a:latin typeface="Times New Roman"/>
                <a:cs typeface="Times New Roman"/>
              </a:rPr>
              <a:t>|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01600" marR="96520">
              <a:lnSpc>
                <a:spcPct val="141400"/>
              </a:lnSpc>
            </a:pPr>
            <a:r>
              <a:rPr dirty="0" baseline="3968" sz="2100" b="1">
                <a:latin typeface="Times New Roman"/>
                <a:cs typeface="Times New Roman"/>
              </a:rPr>
              <a:t>Theorem</a:t>
            </a:r>
            <a:r>
              <a:rPr dirty="0" baseline="3968" sz="2100" spc="135" b="1">
                <a:latin typeface="Times New Roman"/>
                <a:cs typeface="Times New Roman"/>
              </a:rPr>
              <a:t> </a:t>
            </a:r>
            <a:r>
              <a:rPr dirty="0" baseline="3968" sz="2100" b="1">
                <a:latin typeface="Times New Roman"/>
                <a:cs typeface="Times New Roman"/>
              </a:rPr>
              <a:t>3.7:</a:t>
            </a:r>
            <a:r>
              <a:rPr dirty="0" baseline="3968" sz="2100" spc="157" b="1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Prove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that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the</a:t>
            </a:r>
            <a:r>
              <a:rPr dirty="0" baseline="3968" sz="2100" spc="16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matrix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norm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||.||</a:t>
            </a:r>
            <a:r>
              <a:rPr dirty="0" sz="900">
                <a:latin typeface="Symbol"/>
                <a:cs typeface="Symbol"/>
              </a:rPr>
              <a:t>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satisfies</a:t>
            </a:r>
            <a:r>
              <a:rPr dirty="0" baseline="3968" sz="2100" spc="16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all</a:t>
            </a:r>
            <a:r>
              <a:rPr dirty="0" baseline="3968" sz="2100" spc="195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the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conditions </a:t>
            </a:r>
            <a:r>
              <a:rPr dirty="0" baseline="3968" sz="2100" spc="-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 is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 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dirty="0" baseline="3968" sz="2100">
                <a:latin typeface="Times New Roman"/>
                <a:cs typeface="Times New Roman"/>
              </a:rPr>
              <a:t>(i)</a:t>
            </a:r>
            <a:r>
              <a:rPr dirty="0" baseline="3968" sz="2100" spc="12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Let</a:t>
            </a:r>
            <a:r>
              <a:rPr dirty="0" baseline="3968" sz="2100" spc="15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||</a:t>
            </a:r>
            <a:r>
              <a:rPr dirty="0" baseline="3968" sz="2100" spc="7" i="1">
                <a:latin typeface="Times New Roman"/>
                <a:cs typeface="Times New Roman"/>
              </a:rPr>
              <a:t>x</a:t>
            </a:r>
            <a:r>
              <a:rPr dirty="0" baseline="3968" sz="2100" spc="7">
                <a:latin typeface="Times New Roman"/>
                <a:cs typeface="Times New Roman"/>
              </a:rPr>
              <a:t>||</a:t>
            </a:r>
            <a:r>
              <a:rPr dirty="0" sz="900" spc="5">
                <a:latin typeface="Symbol"/>
                <a:cs typeface="Symbol"/>
              </a:rPr>
              <a:t></a:t>
            </a:r>
            <a:r>
              <a:rPr dirty="0" baseline="3968" sz="2100" spc="7">
                <a:latin typeface="Times New Roman"/>
                <a:cs typeface="Times New Roman"/>
              </a:rPr>
              <a:t>=1</a:t>
            </a:r>
            <a:r>
              <a:rPr dirty="0" baseline="3968" sz="2100" spc="7">
                <a:latin typeface="Symbol"/>
                <a:cs typeface="Symbol"/>
              </a:rPr>
              <a:t></a:t>
            </a:r>
            <a:r>
              <a:rPr dirty="0" baseline="3968" sz="2100" spc="7">
                <a:latin typeface="Times New Roman"/>
                <a:cs typeface="Times New Roman"/>
              </a:rPr>
              <a:t>||</a:t>
            </a:r>
            <a:r>
              <a:rPr dirty="0" baseline="3968" sz="2100" spc="-165">
                <a:latin typeface="Times New Roman"/>
                <a:cs typeface="Times New Roman"/>
              </a:rPr>
              <a:t> </a:t>
            </a:r>
            <a:r>
              <a:rPr dirty="0" baseline="3968" sz="2100" spc="37" i="1">
                <a:latin typeface="Times New Roman"/>
                <a:cs typeface="Times New Roman"/>
              </a:rPr>
              <a:t>A</a:t>
            </a:r>
            <a:r>
              <a:rPr dirty="0" baseline="3968" sz="2100" spc="22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8518" sz="1350" spc="-7">
                <a:latin typeface="Symbol"/>
                <a:cs typeface="Symbol"/>
              </a:rPr>
              <a:t></a:t>
            </a:r>
            <a:r>
              <a:rPr dirty="0" baseline="-18518" sz="1350" spc="-97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</a:t>
            </a:r>
            <a:r>
              <a:rPr dirty="0" baseline="3968" sz="2100" spc="120">
                <a:latin typeface="Times New Roman"/>
                <a:cs typeface="Times New Roman"/>
              </a:rPr>
              <a:t> </a:t>
            </a:r>
            <a:r>
              <a:rPr dirty="0" baseline="3968" sz="2100" spc="22">
                <a:latin typeface="Times New Roman"/>
                <a:cs typeface="Times New Roman"/>
              </a:rPr>
              <a:t>max{||</a:t>
            </a:r>
            <a:r>
              <a:rPr dirty="0" baseline="3968" sz="2100" spc="-165">
                <a:latin typeface="Times New Roman"/>
                <a:cs typeface="Times New Roman"/>
              </a:rPr>
              <a:t> </a:t>
            </a:r>
            <a:r>
              <a:rPr dirty="0" baseline="3968" sz="2100" spc="104" i="1">
                <a:latin typeface="Times New Roman"/>
                <a:cs typeface="Times New Roman"/>
              </a:rPr>
              <a:t>Ax</a:t>
            </a:r>
            <a:r>
              <a:rPr dirty="0" baseline="3968" sz="2100" spc="225" i="1">
                <a:latin typeface="Times New Roman"/>
                <a:cs typeface="Times New Roman"/>
              </a:rPr>
              <a:t> </a:t>
            </a:r>
            <a:r>
              <a:rPr dirty="0" baseline="3968" sz="2100" spc="22">
                <a:latin typeface="Times New Roman"/>
                <a:cs typeface="Times New Roman"/>
              </a:rPr>
              <a:t>||</a:t>
            </a:r>
            <a:r>
              <a:rPr dirty="0" baseline="-18518" sz="1350" spc="22">
                <a:latin typeface="Symbol"/>
                <a:cs typeface="Symbol"/>
              </a:rPr>
              <a:t></a:t>
            </a:r>
            <a:r>
              <a:rPr dirty="0" baseline="3968" sz="2100" spc="22">
                <a:latin typeface="Times New Roman"/>
                <a:cs typeface="Times New Roman"/>
              </a:rPr>
              <a:t>}</a:t>
            </a:r>
            <a:r>
              <a:rPr dirty="0" baseline="3968" sz="2100" spc="-232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</a:t>
            </a:r>
            <a:r>
              <a:rPr dirty="0" baseline="3968" sz="2100" spc="-150">
                <a:latin typeface="Times New Roman"/>
                <a:cs typeface="Times New Roman"/>
              </a:rPr>
              <a:t> </a:t>
            </a:r>
            <a:r>
              <a:rPr dirty="0" baseline="3968" sz="2100" spc="30">
                <a:latin typeface="Times New Roman"/>
                <a:cs typeface="Times New Roman"/>
              </a:rPr>
              <a:t>0</a:t>
            </a:r>
            <a:r>
              <a:rPr dirty="0" baseline="3968" sz="2100" spc="-33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,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because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baseline="4115" sz="2025" spc="7">
                <a:latin typeface="Times New Roman"/>
                <a:cs typeface="Times New Roman"/>
              </a:rPr>
              <a:t>||</a:t>
            </a:r>
            <a:r>
              <a:rPr dirty="0" baseline="4115" sz="2025" spc="-135">
                <a:latin typeface="Times New Roman"/>
                <a:cs typeface="Times New Roman"/>
              </a:rPr>
              <a:t> </a:t>
            </a:r>
            <a:r>
              <a:rPr dirty="0" baseline="4115" sz="2025" spc="120" i="1">
                <a:latin typeface="Times New Roman"/>
                <a:cs typeface="Times New Roman"/>
              </a:rPr>
              <a:t>Ax</a:t>
            </a:r>
            <a:r>
              <a:rPr dirty="0" baseline="4115" sz="2025" spc="277" i="1">
                <a:latin typeface="Times New Roman"/>
                <a:cs typeface="Times New Roman"/>
              </a:rPr>
              <a:t> </a:t>
            </a:r>
            <a:r>
              <a:rPr dirty="0" baseline="4115" sz="2025" spc="7">
                <a:latin typeface="Times New Roman"/>
                <a:cs typeface="Times New Roman"/>
              </a:rPr>
              <a:t>||</a:t>
            </a:r>
            <a:r>
              <a:rPr dirty="0" baseline="-16339" sz="1275" spc="7">
                <a:latin typeface="Symbol"/>
                <a:cs typeface="Symbol"/>
              </a:rPr>
              <a:t></a:t>
            </a:r>
            <a:r>
              <a:rPr dirty="0" baseline="-16339" sz="1275" spc="-37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Symbol"/>
                <a:cs typeface="Symbol"/>
              </a:rPr>
              <a:t></a:t>
            </a:r>
            <a:r>
              <a:rPr dirty="0" baseline="4115" sz="2025" spc="-82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0</a:t>
            </a:r>
            <a:r>
              <a:rPr dirty="0" baseline="4115" sz="2025" spc="-22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7320" y="7287005"/>
            <a:ext cx="5183505" cy="772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(ii)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therefore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baseline="2057" sz="2025" spc="120" i="1">
                <a:latin typeface="Times New Roman"/>
                <a:cs typeface="Times New Roman"/>
              </a:rPr>
              <a:t>Ax</a:t>
            </a:r>
            <a:r>
              <a:rPr dirty="0" baseline="2057" sz="2025" spc="27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||</a:t>
            </a:r>
            <a:r>
              <a:rPr dirty="0" baseline="-22875" sz="1275" spc="7">
                <a:latin typeface="Symbol"/>
                <a:cs typeface="Symbol"/>
              </a:rPr>
              <a:t></a:t>
            </a:r>
            <a:r>
              <a:rPr dirty="0" baseline="-22875" sz="1275" spc="-4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0</a:t>
            </a:r>
            <a:r>
              <a:rPr dirty="0" baseline="2057" sz="2025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||=0.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610"/>
              </a:lnSpc>
              <a:spcBef>
                <a:spcPts val="1635"/>
              </a:spcBef>
            </a:pPr>
            <a:r>
              <a:rPr dirty="0" sz="1400" spc="-5">
                <a:latin typeface="Times New Roman"/>
                <a:cs typeface="Times New Roman"/>
              </a:rPr>
              <a:t>(iii)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50" spc="25">
                <a:latin typeface="Symbol"/>
                <a:cs typeface="Symbol"/>
              </a:rPr>
              <a:t>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||</a:t>
            </a:r>
            <a:r>
              <a:rPr dirty="0" baseline="-21604" sz="1350" spc="-44">
                <a:latin typeface="Symbol"/>
                <a:cs typeface="Symbol"/>
              </a:rPr>
              <a:t>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max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50">
                <a:latin typeface="Symbol"/>
                <a:cs typeface="Symbol"/>
              </a:rPr>
              <a:t>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||</a:t>
            </a:r>
            <a:r>
              <a:rPr dirty="0" baseline="-21604" sz="1350" spc="-44">
                <a:latin typeface="Symbol"/>
                <a:cs typeface="Symbol"/>
              </a:rPr>
              <a:t>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max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50" spc="-60">
                <a:latin typeface="Symbol"/>
                <a:cs typeface="Symbol"/>
              </a:rPr>
              <a:t>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Ax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||</a:t>
            </a:r>
            <a:r>
              <a:rPr dirty="0" baseline="-21604" sz="1350" spc="-37">
                <a:latin typeface="Symbol"/>
                <a:cs typeface="Symbol"/>
              </a:rPr>
              <a:t>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50" spc="-60">
                <a:latin typeface="Symbol"/>
                <a:cs typeface="Symbol"/>
              </a:rPr>
              <a:t>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max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Ax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baseline="-21604" sz="1350" spc="-22">
                <a:latin typeface="Symbol"/>
                <a:cs typeface="Symbol"/>
              </a:rPr>
              <a:t>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50" spc="-60">
                <a:latin typeface="Symbol"/>
                <a:cs typeface="Symbol"/>
              </a:rPr>
              <a:t>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99490">
              <a:lnSpc>
                <a:spcPts val="950"/>
              </a:lnSpc>
              <a:tabLst>
                <a:tab pos="2027555" algn="l"/>
                <a:tab pos="3490595" algn="l"/>
              </a:tabLst>
            </a:pP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10">
                <a:latin typeface="Times New Roman"/>
                <a:cs typeface="Times New Roman"/>
              </a:rPr>
              <a:t>|</a:t>
            </a:r>
            <a:r>
              <a:rPr dirty="0" sz="900" spc="-40" i="1">
                <a:latin typeface="Times New Roman"/>
                <a:cs typeface="Times New Roman"/>
              </a:rPr>
              <a:t>x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-40">
                <a:latin typeface="Times New Roman"/>
                <a:cs typeface="Times New Roman"/>
              </a:rPr>
              <a:t>|</a:t>
            </a:r>
            <a:r>
              <a:rPr dirty="0" baseline="-17361" sz="1200" spc="-37">
                <a:latin typeface="Symbol"/>
                <a:cs typeface="Symbol"/>
              </a:rPr>
              <a:t></a:t>
            </a:r>
            <a:r>
              <a:rPr dirty="0" baseline="-17361" sz="1200" spc="-120">
                <a:latin typeface="Times New Roman"/>
                <a:cs typeface="Times New Roman"/>
              </a:rPr>
              <a:t> </a:t>
            </a:r>
            <a:r>
              <a:rPr dirty="0" sz="900" spc="-105">
                <a:latin typeface="Symbol"/>
                <a:cs typeface="Symbol"/>
              </a:rPr>
              <a:t>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10">
                <a:latin typeface="Times New Roman"/>
                <a:cs typeface="Times New Roman"/>
              </a:rPr>
              <a:t>|</a:t>
            </a:r>
            <a:r>
              <a:rPr dirty="0" sz="900" spc="-40" i="1">
                <a:latin typeface="Times New Roman"/>
                <a:cs typeface="Times New Roman"/>
              </a:rPr>
              <a:t>x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-45">
                <a:latin typeface="Times New Roman"/>
                <a:cs typeface="Times New Roman"/>
              </a:rPr>
              <a:t>|</a:t>
            </a:r>
            <a:r>
              <a:rPr dirty="0" baseline="-17361" sz="1200" spc="-37">
                <a:latin typeface="Symbol"/>
                <a:cs typeface="Symbol"/>
              </a:rPr>
              <a:t></a:t>
            </a:r>
            <a:r>
              <a:rPr dirty="0" baseline="-17361" sz="1200" spc="-120">
                <a:latin typeface="Times New Roman"/>
                <a:cs typeface="Times New Roman"/>
              </a:rPr>
              <a:t> </a:t>
            </a:r>
            <a:r>
              <a:rPr dirty="0" sz="900" spc="-100">
                <a:latin typeface="Symbol"/>
                <a:cs typeface="Symbol"/>
              </a:rPr>
              <a:t>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10">
                <a:latin typeface="Times New Roman"/>
                <a:cs typeface="Times New Roman"/>
              </a:rPr>
              <a:t>|</a:t>
            </a:r>
            <a:r>
              <a:rPr dirty="0" sz="900" spc="-40" i="1">
                <a:latin typeface="Times New Roman"/>
                <a:cs typeface="Times New Roman"/>
              </a:rPr>
              <a:t>x</a:t>
            </a:r>
            <a:r>
              <a:rPr dirty="0" sz="900" spc="-15">
                <a:latin typeface="Times New Roman"/>
                <a:cs typeface="Times New Roman"/>
              </a:rPr>
              <a:t>|</a:t>
            </a:r>
            <a:r>
              <a:rPr dirty="0" sz="900" spc="-45">
                <a:latin typeface="Times New Roman"/>
                <a:cs typeface="Times New Roman"/>
              </a:rPr>
              <a:t>|</a:t>
            </a:r>
            <a:r>
              <a:rPr dirty="0" baseline="-17361" sz="1200" spc="-37">
                <a:latin typeface="Symbol"/>
                <a:cs typeface="Symbol"/>
              </a:rPr>
              <a:t></a:t>
            </a:r>
            <a:r>
              <a:rPr dirty="0" baseline="-17361" sz="1200" spc="-120">
                <a:latin typeface="Times New Roman"/>
                <a:cs typeface="Times New Roman"/>
              </a:rPr>
              <a:t> </a:t>
            </a:r>
            <a:r>
              <a:rPr dirty="0" sz="900" spc="-100">
                <a:latin typeface="Symbol"/>
                <a:cs typeface="Symbol"/>
              </a:rPr>
              <a:t>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8170926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1687" y="8130130"/>
            <a:ext cx="4006850" cy="384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ts val="1939"/>
              </a:lnSpc>
              <a:spcBef>
                <a:spcPts val="120"/>
              </a:spcBef>
            </a:pPr>
            <a:r>
              <a:rPr dirty="0" baseline="3968" sz="2100">
                <a:latin typeface="Times New Roman"/>
                <a:cs typeface="Times New Roman"/>
              </a:rPr>
              <a:t>|| </a:t>
            </a:r>
            <a:r>
              <a:rPr dirty="0" baseline="3968" sz="2100" spc="15" i="1">
                <a:latin typeface="Times New Roman"/>
                <a:cs typeface="Times New Roman"/>
              </a:rPr>
              <a:t>A</a:t>
            </a:r>
            <a:r>
              <a:rPr dirty="0" baseline="3968" sz="2100" spc="-209" i="1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</a:t>
            </a:r>
            <a:r>
              <a:rPr dirty="0" baseline="3968" sz="2100" spc="-52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B</a:t>
            </a:r>
            <a:r>
              <a:rPr dirty="0" baseline="3968" sz="2100" spc="-179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89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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max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(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A</a:t>
            </a:r>
            <a:r>
              <a:rPr dirty="0" baseline="3968" sz="2100" spc="-202" i="1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</a:t>
            </a:r>
            <a:r>
              <a:rPr dirty="0" baseline="3968" sz="2100" spc="-52">
                <a:latin typeface="Times New Roman"/>
                <a:cs typeface="Times New Roman"/>
              </a:rPr>
              <a:t> </a:t>
            </a:r>
            <a:r>
              <a:rPr dirty="0" baseline="3968" sz="2100" spc="67" i="1">
                <a:latin typeface="Times New Roman"/>
                <a:cs typeface="Times New Roman"/>
              </a:rPr>
              <a:t>B</a:t>
            </a:r>
            <a:r>
              <a:rPr dirty="0" baseline="3968" sz="2100" spc="67">
                <a:latin typeface="Times New Roman"/>
                <a:cs typeface="Times New Roman"/>
              </a:rPr>
              <a:t>)</a:t>
            </a:r>
            <a:r>
              <a:rPr dirty="0" baseline="3968" sz="2100" spc="67" i="1">
                <a:latin typeface="Times New Roman"/>
                <a:cs typeface="Times New Roman"/>
              </a:rPr>
              <a:t>x</a:t>
            </a:r>
            <a:r>
              <a:rPr dirty="0" baseline="3968" sz="2100" spc="-179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127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</a:t>
            </a:r>
            <a:r>
              <a:rPr dirty="0" baseline="3968" sz="2100" spc="30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max</a:t>
            </a:r>
            <a:r>
              <a:rPr dirty="0" baseline="3968" sz="2100" spc="-262">
                <a:latin typeface="Times New Roman"/>
                <a:cs typeface="Times New Roman"/>
              </a:rPr>
              <a:t> </a:t>
            </a:r>
            <a:r>
              <a:rPr dirty="0" sz="1800" spc="-100">
                <a:latin typeface="Symbol"/>
                <a:cs typeface="Symbol"/>
              </a:rPr>
              <a:t></a:t>
            </a:r>
            <a:r>
              <a:rPr dirty="0" baseline="3968" sz="2100" spc="-150">
                <a:latin typeface="Times New Roman"/>
                <a:cs typeface="Times New Roman"/>
              </a:rPr>
              <a:t>||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Ax</a:t>
            </a:r>
            <a:r>
              <a:rPr dirty="0" baseline="3968" sz="2100" spc="-187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300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</a:t>
            </a:r>
            <a:r>
              <a:rPr dirty="0" baseline="3968" sz="2100" spc="-18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-104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Bx</a:t>
            </a:r>
            <a:r>
              <a:rPr dirty="0" baseline="3968" sz="2100" spc="-187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Times New Roman"/>
                <a:cs typeface="Times New Roman"/>
              </a:rPr>
              <a:t>||</a:t>
            </a:r>
            <a:r>
              <a:rPr dirty="0" baseline="-15432" sz="1350" spc="-52">
                <a:latin typeface="Symbol"/>
                <a:cs typeface="Symbol"/>
              </a:rPr>
              <a:t></a:t>
            </a:r>
            <a:r>
              <a:rPr dirty="0" sz="1800" spc="-35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  <a:p>
            <a:pPr marL="886460">
              <a:lnSpc>
                <a:spcPts val="860"/>
              </a:lnSpc>
              <a:tabLst>
                <a:tab pos="2301240" algn="l"/>
              </a:tabLst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5581" y="8588519"/>
            <a:ext cx="3518535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3968" sz="2100" spc="15">
                <a:latin typeface="Symbol"/>
                <a:cs typeface="Symbol"/>
              </a:rPr>
              <a:t>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Times New Roman"/>
                <a:cs typeface="Times New Roman"/>
              </a:rPr>
              <a:t>max</a:t>
            </a:r>
            <a:r>
              <a:rPr dirty="0" sz="1800" spc="-25">
                <a:latin typeface="Symbol"/>
                <a:cs typeface="Symbol"/>
              </a:rPr>
              <a:t></a:t>
            </a:r>
            <a:r>
              <a:rPr dirty="0" baseline="3968" sz="2100" spc="-37">
                <a:latin typeface="Times New Roman"/>
                <a:cs typeface="Times New Roman"/>
              </a:rPr>
              <a:t>||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Ax</a:t>
            </a:r>
            <a:r>
              <a:rPr dirty="0" baseline="3968" sz="2100" spc="-195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Times New Roman"/>
                <a:cs typeface="Times New Roman"/>
              </a:rPr>
              <a:t>||</a:t>
            </a:r>
            <a:r>
              <a:rPr dirty="0" baseline="-15432" sz="1350" spc="-52">
                <a:latin typeface="Symbol"/>
                <a:cs typeface="Symbol"/>
              </a:rPr>
              <a:t></a:t>
            </a:r>
            <a:r>
              <a:rPr dirty="0" sz="1800" spc="-35">
                <a:latin typeface="Symbol"/>
                <a:cs typeface="Symbol"/>
              </a:rPr>
              <a:t></a:t>
            </a:r>
            <a:r>
              <a:rPr dirty="0" sz="1800" spc="-240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</a:t>
            </a:r>
            <a:r>
              <a:rPr dirty="0" baseline="3968" sz="2100" spc="22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Times New Roman"/>
                <a:cs typeface="Times New Roman"/>
              </a:rPr>
              <a:t>max</a:t>
            </a:r>
            <a:r>
              <a:rPr dirty="0" sz="1800" spc="-25">
                <a:latin typeface="Symbol"/>
                <a:cs typeface="Symbol"/>
              </a:rPr>
              <a:t></a:t>
            </a:r>
            <a:r>
              <a:rPr dirty="0" baseline="3968" sz="2100" spc="-37">
                <a:latin typeface="Times New Roman"/>
                <a:cs typeface="Times New Roman"/>
              </a:rPr>
              <a:t>||</a:t>
            </a:r>
            <a:r>
              <a:rPr dirty="0" baseline="3968" sz="2100" spc="-89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Bx</a:t>
            </a:r>
            <a:r>
              <a:rPr dirty="0" baseline="3968" sz="2100" spc="-195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Times New Roman"/>
                <a:cs typeface="Times New Roman"/>
              </a:rPr>
              <a:t>||</a:t>
            </a:r>
            <a:r>
              <a:rPr dirty="0" baseline="-15432" sz="1350" spc="-52">
                <a:latin typeface="Symbol"/>
                <a:cs typeface="Symbol"/>
              </a:rPr>
              <a:t></a:t>
            </a:r>
            <a:r>
              <a:rPr dirty="0" sz="1800" spc="-35">
                <a:latin typeface="Symbol"/>
                <a:cs typeface="Symbol"/>
              </a:rPr>
              <a:t></a:t>
            </a:r>
            <a:r>
              <a:rPr dirty="0" sz="1800" spc="-200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</a:t>
            </a:r>
            <a:r>
              <a:rPr dirty="0" baseline="3968" sz="2100" spc="-30">
                <a:latin typeface="Times New Roman"/>
                <a:cs typeface="Times New Roman"/>
              </a:rPr>
              <a:t>||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A</a:t>
            </a:r>
            <a:r>
              <a:rPr dirty="0" baseline="3968" sz="2100" spc="-284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307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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-89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B</a:t>
            </a:r>
            <a:r>
              <a:rPr dirty="0" baseline="3968" sz="2100" spc="-195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75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8811014"/>
            <a:ext cx="1771014" cy="515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135255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00"/>
              </a:spcBef>
            </a:pPr>
            <a:r>
              <a:rPr dirty="0" sz="1400">
                <a:latin typeface="Times New Roman"/>
                <a:cs typeface="Times New Roman"/>
              </a:rPr>
              <a:t>Also,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51189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69" h="213359">
                <a:moveTo>
                  <a:pt x="26347" y="0"/>
                </a:moveTo>
                <a:lnTo>
                  <a:pt x="26347" y="213159"/>
                </a:lnTo>
              </a:path>
              <a:path w="26669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77281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69" h="213359">
                <a:moveTo>
                  <a:pt x="26343" y="0"/>
                </a:moveTo>
                <a:lnTo>
                  <a:pt x="26343" y="213159"/>
                </a:lnTo>
              </a:path>
              <a:path w="26669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97468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70" h="213359">
                <a:moveTo>
                  <a:pt x="26355" y="0"/>
                </a:moveTo>
                <a:lnTo>
                  <a:pt x="26355" y="213159"/>
                </a:lnTo>
              </a:path>
              <a:path w="26670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89968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70" h="213359">
                <a:moveTo>
                  <a:pt x="26343" y="0"/>
                </a:moveTo>
                <a:lnTo>
                  <a:pt x="26343" y="213159"/>
                </a:lnTo>
              </a:path>
              <a:path w="26670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57032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70" h="213359">
                <a:moveTo>
                  <a:pt x="26355" y="0"/>
                </a:moveTo>
                <a:lnTo>
                  <a:pt x="26355" y="213159"/>
                </a:lnTo>
              </a:path>
              <a:path w="26670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57894" y="9128315"/>
            <a:ext cx="26670" cy="213360"/>
          </a:xfrm>
          <a:custGeom>
            <a:avLst/>
            <a:gdLst/>
            <a:ahLst/>
            <a:cxnLst/>
            <a:rect l="l" t="t" r="r" b="b"/>
            <a:pathLst>
              <a:path w="26670" h="213359">
                <a:moveTo>
                  <a:pt x="26305" y="0"/>
                </a:moveTo>
                <a:lnTo>
                  <a:pt x="26305" y="213159"/>
                </a:lnTo>
              </a:path>
              <a:path w="26670" h="213359">
                <a:moveTo>
                  <a:pt x="0" y="0"/>
                </a:moveTo>
                <a:lnTo>
                  <a:pt x="0" y="213159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58345" y="8811014"/>
            <a:ext cx="2255520" cy="517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172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5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15"/>
              </a:spcBef>
            </a:pPr>
            <a:r>
              <a:rPr dirty="0" sz="1400" spc="80" i="1">
                <a:latin typeface="Times New Roman"/>
                <a:cs typeface="Times New Roman"/>
              </a:rPr>
              <a:t>AB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baseline="-33950" sz="1350" spc="30">
                <a:latin typeface="Symbol"/>
                <a:cs typeface="Symbol"/>
              </a:rPr>
              <a:t></a:t>
            </a:r>
            <a:r>
              <a:rPr dirty="0" baseline="-33950" sz="1350" spc="254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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baseline="-33950" sz="1350" spc="30">
                <a:latin typeface="Symbol"/>
                <a:cs typeface="Symbol"/>
              </a:rPr>
              <a:t></a:t>
            </a:r>
            <a:r>
              <a:rPr dirty="0" baseline="-33950" sz="1350" spc="30">
                <a:latin typeface="Times New Roman"/>
                <a:cs typeface="Times New Roman"/>
              </a:rPr>
              <a:t> </a:t>
            </a:r>
            <a:r>
              <a:rPr dirty="0" baseline="-33950" sz="1350" spc="30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B</a:t>
            </a:r>
            <a:r>
              <a:rPr dirty="0" sz="1400" spc="300" i="1">
                <a:latin typeface="Times New Roman"/>
                <a:cs typeface="Times New Roman"/>
              </a:rPr>
              <a:t> </a:t>
            </a:r>
            <a:r>
              <a:rPr dirty="0" baseline="-33950" sz="1350" spc="30">
                <a:latin typeface="Symbol"/>
                <a:cs typeface="Symbol"/>
              </a:rPr>
              <a:t></a:t>
            </a:r>
            <a:r>
              <a:rPr dirty="0" baseline="-33950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6720" cy="2469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0800" marR="43180">
              <a:lnSpc>
                <a:spcPct val="161400"/>
              </a:lnSpc>
              <a:spcBef>
                <a:spcPts val="935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homogeneous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system.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350" spc="-45" i="1">
                <a:latin typeface="Times New Roman"/>
                <a:cs typeface="Times New Roman"/>
              </a:rPr>
              <a:t>x</a:t>
            </a:r>
            <a:r>
              <a:rPr dirty="0" baseline="-22875" sz="1275" spc="-67">
                <a:latin typeface="Times New Roman"/>
                <a:cs typeface="Times New Roman"/>
              </a:rPr>
              <a:t>1</a:t>
            </a:r>
            <a:r>
              <a:rPr dirty="0" baseline="-22875" sz="1275" spc="-15">
                <a:latin typeface="Times New Roman"/>
                <a:cs typeface="Times New Roman"/>
              </a:rPr>
              <a:t> </a:t>
            </a:r>
            <a:r>
              <a:rPr dirty="0" sz="1350">
                <a:latin typeface="Symbol"/>
                <a:cs typeface="Symbol"/>
              </a:rPr>
              <a:t></a:t>
            </a:r>
            <a:r>
              <a:rPr dirty="0" sz="1350" spc="10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2  </a:t>
            </a:r>
            <a:r>
              <a:rPr dirty="0" sz="1350">
                <a:latin typeface="Symbol"/>
                <a:cs typeface="Symbol"/>
              </a:rPr>
              <a:t>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…=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3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0</a:t>
            </a:r>
            <a:r>
              <a:rPr dirty="0" sz="135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always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homogeneous</a:t>
            </a:r>
            <a:r>
              <a:rPr dirty="0" sz="1400" spc="3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system</a:t>
            </a:r>
            <a:r>
              <a:rPr dirty="0" sz="1400" spc="-5">
                <a:latin typeface="Times New Roman"/>
                <a:cs typeface="Times New Roman"/>
              </a:rPr>
              <a:t>;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trivial</a:t>
            </a:r>
            <a:r>
              <a:rPr dirty="0" sz="1400" spc="30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solution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ts val="2680"/>
              </a:lnSpc>
              <a:spcBef>
                <a:spcPts val="1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solution to </a:t>
            </a:r>
            <a:r>
              <a:rPr dirty="0" baseline="1984" sz="2100">
                <a:latin typeface="Times New Roman"/>
                <a:cs typeface="Times New Roman"/>
              </a:rPr>
              <a:t>a </a:t>
            </a:r>
            <a:r>
              <a:rPr dirty="0" baseline="1984" sz="2100" spc="-7">
                <a:latin typeface="Times New Roman"/>
                <a:cs typeface="Times New Roman"/>
              </a:rPr>
              <a:t>homogeneous system </a:t>
            </a:r>
            <a:r>
              <a:rPr dirty="0" baseline="1984" sz="2100">
                <a:latin typeface="Times New Roman"/>
                <a:cs typeface="Times New Roman"/>
              </a:rPr>
              <a:t>in </a:t>
            </a:r>
            <a:r>
              <a:rPr dirty="0" baseline="1984" sz="2100" spc="-7">
                <a:latin typeface="Times New Roman"/>
                <a:cs typeface="Times New Roman"/>
              </a:rPr>
              <a:t>which not </a:t>
            </a:r>
            <a:r>
              <a:rPr dirty="0" baseline="1984" sz="2100" spc="-15">
                <a:latin typeface="Times New Roman"/>
                <a:cs typeface="Times New Roman"/>
              </a:rPr>
              <a:t>all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-37">
                <a:latin typeface="Times New Roman"/>
                <a:cs typeface="Times New Roman"/>
              </a:rPr>
              <a:t>1</a:t>
            </a:r>
            <a:r>
              <a:rPr dirty="0" sz="1400" spc="-25">
                <a:latin typeface="Times New Roman"/>
                <a:cs typeface="Times New Roman"/>
              </a:rPr>
              <a:t>,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19607" sz="1275" spc="7">
                <a:latin typeface="Times New Roman"/>
                <a:cs typeface="Times New Roman"/>
              </a:rPr>
              <a:t>2 </a:t>
            </a:r>
            <a:r>
              <a:rPr dirty="0" baseline="2057" sz="2025" spc="60">
                <a:latin typeface="Times New Roman"/>
                <a:cs typeface="Times New Roman"/>
              </a:rPr>
              <a:t>,</a:t>
            </a:r>
            <a:r>
              <a:rPr dirty="0" baseline="1984" sz="2100" spc="60">
                <a:latin typeface="Times New Roman"/>
                <a:cs typeface="Times New Roman"/>
              </a:rPr>
              <a:t>…,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 i="1">
                <a:latin typeface="Times New Roman"/>
                <a:cs typeface="Times New Roman"/>
              </a:rPr>
              <a:t>n</a:t>
            </a:r>
            <a:r>
              <a:rPr dirty="0" baseline="-19607" sz="1275" spc="322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are zero </a:t>
            </a:r>
            <a:r>
              <a:rPr dirty="0" baseline="1984" sz="2100" spc="-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b="1">
                <a:latin typeface="Times New Roman"/>
                <a:cs typeface="Times New Roman"/>
              </a:rPr>
              <a:t>nontrivial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solution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80"/>
              </a:spcBef>
            </a:pPr>
            <a:r>
              <a:rPr dirty="0" sz="1400">
                <a:latin typeface="Times New Roman"/>
                <a:cs typeface="Times New Roman"/>
              </a:rPr>
              <a:t>their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solving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(3.1)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types: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7251" y="3185896"/>
            <a:ext cx="2832735" cy="1864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7536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Gauss eliminations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Gauss-Jordan elimination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Cramer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Rule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Inverse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Gauss elimination with partial pivoting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Decomposition 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890898"/>
            <a:ext cx="1334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(i)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Direct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5425820"/>
            <a:ext cx="5428615" cy="4104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31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Jacobi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(ii)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Indirect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(iterative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method)</a:t>
            </a:r>
            <a:endParaRPr sz="1400">
              <a:latin typeface="Times New Roman"/>
              <a:cs typeface="Times New Roman"/>
            </a:endParaRPr>
          </a:p>
          <a:p>
            <a:pPr marL="32131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Gauss-Seidel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lvl="1" marL="316865" indent="-304800">
              <a:lnSpc>
                <a:spcPct val="100000"/>
              </a:lnSpc>
              <a:buAutoNum type="arabicPeriod" startAt="2"/>
              <a:tabLst>
                <a:tab pos="31750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Direct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marL="12700" marR="8890" indent="456565">
              <a:lnSpc>
                <a:spcPct val="143600"/>
              </a:lnSpc>
              <a:spcBef>
                <a:spcPts val="133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section,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explain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elimination,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elimination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pivoting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Decomposition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lvl="2" marL="469265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Gauss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elimination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Gauss elimination is one of the earliest methods for solving simultaneous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equations.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based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elimination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unknowns,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transforming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triangular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form.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result of this elimination step was that we had one equation with one </a:t>
            </a:r>
            <a:r>
              <a:rPr dirty="0" sz="1400" spc="5">
                <a:latin typeface="Times New Roman"/>
                <a:cs typeface="Times New Roman"/>
              </a:rPr>
              <a:t> unknown.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Consequently,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this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could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solved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directly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32710" y="3148964"/>
            <a:ext cx="114300" cy="1948180"/>
          </a:xfrm>
          <a:custGeom>
            <a:avLst/>
            <a:gdLst/>
            <a:ahLst/>
            <a:cxnLst/>
            <a:rect l="l" t="t" r="r" b="b"/>
            <a:pathLst>
              <a:path w="114300" h="1948179">
                <a:moveTo>
                  <a:pt x="114300" y="0"/>
                </a:moveTo>
                <a:lnTo>
                  <a:pt x="92029" y="12751"/>
                </a:lnTo>
                <a:lnTo>
                  <a:pt x="73866" y="47529"/>
                </a:lnTo>
                <a:lnTo>
                  <a:pt x="61632" y="99119"/>
                </a:lnTo>
                <a:lnTo>
                  <a:pt x="57150" y="162305"/>
                </a:lnTo>
                <a:lnTo>
                  <a:pt x="57150" y="811784"/>
                </a:lnTo>
                <a:lnTo>
                  <a:pt x="52667" y="874970"/>
                </a:lnTo>
                <a:lnTo>
                  <a:pt x="40433" y="926560"/>
                </a:lnTo>
                <a:lnTo>
                  <a:pt x="22270" y="961338"/>
                </a:lnTo>
                <a:lnTo>
                  <a:pt x="0" y="974090"/>
                </a:lnTo>
                <a:lnTo>
                  <a:pt x="22270" y="986841"/>
                </a:lnTo>
                <a:lnTo>
                  <a:pt x="40433" y="1021619"/>
                </a:lnTo>
                <a:lnTo>
                  <a:pt x="52667" y="1073209"/>
                </a:lnTo>
                <a:lnTo>
                  <a:pt x="57150" y="1136396"/>
                </a:lnTo>
                <a:lnTo>
                  <a:pt x="57150" y="1785874"/>
                </a:lnTo>
                <a:lnTo>
                  <a:pt x="61632" y="1849060"/>
                </a:lnTo>
                <a:lnTo>
                  <a:pt x="73866" y="1900650"/>
                </a:lnTo>
                <a:lnTo>
                  <a:pt x="92029" y="1935428"/>
                </a:lnTo>
                <a:lnTo>
                  <a:pt x="114300" y="19481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98290" y="5493384"/>
            <a:ext cx="114300" cy="571500"/>
          </a:xfrm>
          <a:custGeom>
            <a:avLst/>
            <a:gdLst/>
            <a:ahLst/>
            <a:cxnLst/>
            <a:rect l="l" t="t" r="r" b="b"/>
            <a:pathLst>
              <a:path w="114300" h="571500">
                <a:moveTo>
                  <a:pt x="114300" y="0"/>
                </a:moveTo>
                <a:lnTo>
                  <a:pt x="92029" y="3744"/>
                </a:lnTo>
                <a:lnTo>
                  <a:pt x="73866" y="13954"/>
                </a:lnTo>
                <a:lnTo>
                  <a:pt x="61632" y="29092"/>
                </a:lnTo>
                <a:lnTo>
                  <a:pt x="57150" y="47625"/>
                </a:lnTo>
                <a:lnTo>
                  <a:pt x="57150" y="238125"/>
                </a:lnTo>
                <a:lnTo>
                  <a:pt x="52667" y="256657"/>
                </a:lnTo>
                <a:lnTo>
                  <a:pt x="40433" y="271795"/>
                </a:lnTo>
                <a:lnTo>
                  <a:pt x="22270" y="282005"/>
                </a:lnTo>
                <a:lnTo>
                  <a:pt x="0" y="285750"/>
                </a:lnTo>
                <a:lnTo>
                  <a:pt x="22270" y="289494"/>
                </a:lnTo>
                <a:lnTo>
                  <a:pt x="40433" y="299704"/>
                </a:lnTo>
                <a:lnTo>
                  <a:pt x="52667" y="314842"/>
                </a:lnTo>
                <a:lnTo>
                  <a:pt x="57150" y="333375"/>
                </a:lnTo>
                <a:lnTo>
                  <a:pt x="57150" y="523875"/>
                </a:lnTo>
                <a:lnTo>
                  <a:pt x="61632" y="542407"/>
                </a:lnTo>
                <a:lnTo>
                  <a:pt x="73866" y="557545"/>
                </a:lnTo>
                <a:lnTo>
                  <a:pt x="92029" y="567755"/>
                </a:lnTo>
                <a:lnTo>
                  <a:pt x="114300" y="571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9220" y="433831"/>
            <a:ext cx="5565775" cy="5141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016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342265">
              <a:lnSpc>
                <a:spcPts val="1939"/>
              </a:lnSpc>
              <a:spcBef>
                <a:spcPts val="5"/>
              </a:spcBef>
            </a:pPr>
            <a:r>
              <a:rPr dirty="0" baseline="3968" sz="2100">
                <a:latin typeface="Times New Roman"/>
                <a:cs typeface="Times New Roman"/>
              </a:rPr>
              <a:t>|| </a:t>
            </a:r>
            <a:r>
              <a:rPr dirty="0" baseline="3968" sz="2100" spc="7" i="1">
                <a:latin typeface="Times New Roman"/>
                <a:cs typeface="Times New Roman"/>
              </a:rPr>
              <a:t>AB</a:t>
            </a:r>
            <a:r>
              <a:rPr dirty="0" baseline="3968" sz="2100" spc="-187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82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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max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Times New Roman"/>
                <a:cs typeface="Times New Roman"/>
              </a:rPr>
              <a:t>(</a:t>
            </a:r>
            <a:r>
              <a:rPr dirty="0" baseline="3968" sz="2100" spc="-315">
                <a:latin typeface="Times New Roman"/>
                <a:cs typeface="Times New Roman"/>
              </a:rPr>
              <a:t> </a:t>
            </a:r>
            <a:r>
              <a:rPr dirty="0" baseline="3968" sz="2100" spc="52" i="1">
                <a:latin typeface="Times New Roman"/>
                <a:cs typeface="Times New Roman"/>
              </a:rPr>
              <a:t>AB</a:t>
            </a:r>
            <a:r>
              <a:rPr dirty="0" baseline="3968" sz="2100" spc="52">
                <a:latin typeface="Times New Roman"/>
                <a:cs typeface="Times New Roman"/>
              </a:rPr>
              <a:t>)</a:t>
            </a:r>
            <a:r>
              <a:rPr dirty="0" baseline="3968" sz="2100" spc="52" i="1">
                <a:latin typeface="Times New Roman"/>
                <a:cs typeface="Times New Roman"/>
              </a:rPr>
              <a:t>x</a:t>
            </a:r>
            <a:r>
              <a:rPr dirty="0" baseline="3968" sz="2100" spc="-187" i="1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89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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max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||</a:t>
            </a:r>
            <a:r>
              <a:rPr dirty="0" baseline="3968" sz="2100" spc="15">
                <a:latin typeface="Times New Roman"/>
                <a:cs typeface="Times New Roman"/>
              </a:rPr>
              <a:t> </a:t>
            </a:r>
            <a:r>
              <a:rPr dirty="0" baseline="3968" sz="2100" spc="22" i="1">
                <a:latin typeface="Times New Roman"/>
                <a:cs typeface="Times New Roman"/>
              </a:rPr>
              <a:t>A</a:t>
            </a:r>
            <a:r>
              <a:rPr dirty="0" baseline="3968" sz="2100" spc="22">
                <a:latin typeface="Times New Roman"/>
                <a:cs typeface="Times New Roman"/>
              </a:rPr>
              <a:t>(</a:t>
            </a:r>
            <a:r>
              <a:rPr dirty="0" baseline="3968" sz="2100" spc="22" i="1">
                <a:latin typeface="Times New Roman"/>
                <a:cs typeface="Times New Roman"/>
              </a:rPr>
              <a:t>Bx</a:t>
            </a:r>
            <a:r>
              <a:rPr dirty="0" baseline="3968" sz="2100" spc="22">
                <a:latin typeface="Times New Roman"/>
                <a:cs typeface="Times New Roman"/>
              </a:rPr>
              <a:t>)</a:t>
            </a:r>
            <a:r>
              <a:rPr dirty="0" baseline="3968" sz="2100" spc="-21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||</a:t>
            </a:r>
            <a:r>
              <a:rPr dirty="0" baseline="-15432" sz="1350" spc="-7">
                <a:latin typeface="Symbol"/>
                <a:cs typeface="Symbol"/>
              </a:rPr>
              <a:t></a:t>
            </a:r>
            <a:r>
              <a:rPr dirty="0" baseline="-15432" sz="1350" spc="-127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Symbol"/>
                <a:cs typeface="Symbol"/>
              </a:rPr>
              <a:t>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max</a:t>
            </a:r>
            <a:r>
              <a:rPr dirty="0" baseline="3968" sz="2100" spc="-262">
                <a:latin typeface="Times New Roman"/>
                <a:cs typeface="Times New Roman"/>
              </a:rPr>
              <a:t> </a:t>
            </a:r>
            <a:r>
              <a:rPr dirty="0" sz="1800" spc="-100">
                <a:latin typeface="Symbol"/>
                <a:cs typeface="Symbol"/>
              </a:rPr>
              <a:t></a:t>
            </a:r>
            <a:r>
              <a:rPr dirty="0" baseline="3968" sz="2100" spc="-150">
                <a:latin typeface="Times New Roman"/>
                <a:cs typeface="Times New Roman"/>
              </a:rPr>
              <a:t>||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A</a:t>
            </a:r>
            <a:r>
              <a:rPr dirty="0" baseline="3968" sz="2100" spc="-284" i="1">
                <a:latin typeface="Times New Roman"/>
                <a:cs typeface="Times New Roman"/>
              </a:rPr>
              <a:t> </a:t>
            </a:r>
            <a:r>
              <a:rPr dirty="0" baseline="3968" sz="2100" spc="22">
                <a:latin typeface="Times New Roman"/>
                <a:cs typeface="Times New Roman"/>
              </a:rPr>
              <a:t>||</a:t>
            </a:r>
            <a:r>
              <a:rPr dirty="0" baseline="-15432" sz="1350" spc="22">
                <a:latin typeface="Symbol"/>
                <a:cs typeface="Symbol"/>
              </a:rPr>
              <a:t></a:t>
            </a:r>
            <a:r>
              <a:rPr dirty="0" baseline="3968" sz="2100" spc="22">
                <a:latin typeface="Times New Roman"/>
                <a:cs typeface="Times New Roman"/>
              </a:rPr>
              <a:t>||</a:t>
            </a:r>
            <a:r>
              <a:rPr dirty="0" baseline="3968" sz="2100" spc="-89">
                <a:latin typeface="Times New Roman"/>
                <a:cs typeface="Times New Roman"/>
              </a:rPr>
              <a:t> </a:t>
            </a:r>
            <a:r>
              <a:rPr dirty="0" baseline="3968" sz="2100" i="1">
                <a:latin typeface="Times New Roman"/>
                <a:cs typeface="Times New Roman"/>
              </a:rPr>
              <a:t>Bx</a:t>
            </a:r>
            <a:r>
              <a:rPr dirty="0" baseline="3968" sz="2100" spc="-202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Times New Roman"/>
                <a:cs typeface="Times New Roman"/>
              </a:rPr>
              <a:t>||</a:t>
            </a:r>
            <a:r>
              <a:rPr dirty="0" baseline="-15432" sz="1350" spc="-52">
                <a:latin typeface="Symbol"/>
                <a:cs typeface="Symbol"/>
              </a:rPr>
              <a:t></a:t>
            </a:r>
            <a:r>
              <a:rPr dirty="0" sz="1800" spc="-35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  <a:p>
            <a:pPr marL="1010285">
              <a:lnSpc>
                <a:spcPts val="860"/>
              </a:lnSpc>
              <a:tabLst>
                <a:tab pos="2259330" algn="l"/>
                <a:tab pos="3495040" algn="l"/>
              </a:tabLst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2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7">
                <a:latin typeface="Symbol"/>
                <a:cs typeface="Symbol"/>
              </a:rPr>
              <a:t></a:t>
            </a:r>
            <a:r>
              <a:rPr dirty="0" baseline="-17361" sz="1200" spc="-89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algn="ctr" marR="82550">
              <a:lnSpc>
                <a:spcPts val="1555"/>
              </a:lnSpc>
              <a:spcBef>
                <a:spcPts val="1015"/>
              </a:spcBef>
            </a:pP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-2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8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Bx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-2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B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-2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B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Symbol"/>
                <a:cs typeface="Symbol"/>
              </a:rPr>
              <a:t></a:t>
            </a:r>
            <a:r>
              <a:rPr dirty="0" baseline="-21604" sz="1350" spc="8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435735">
              <a:lnSpc>
                <a:spcPts val="955"/>
              </a:lnSpc>
            </a:pP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30">
                <a:latin typeface="Times New Roman"/>
                <a:cs typeface="Times New Roman"/>
              </a:rPr>
              <a:t>|</a:t>
            </a:r>
            <a:r>
              <a:rPr dirty="0" sz="900" spc="-15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|</a:t>
            </a:r>
            <a:r>
              <a:rPr dirty="0" sz="900" spc="-30">
                <a:latin typeface="Times New Roman"/>
                <a:cs typeface="Times New Roman"/>
              </a:rPr>
              <a:t>|</a:t>
            </a:r>
            <a:r>
              <a:rPr dirty="0" baseline="-17361" sz="1200" spc="30">
                <a:latin typeface="Symbol"/>
                <a:cs typeface="Symbol"/>
              </a:rPr>
              <a:t></a:t>
            </a:r>
            <a:r>
              <a:rPr dirty="0" baseline="-17361" sz="1200" spc="-104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016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Definition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3.6:</a:t>
            </a:r>
            <a:r>
              <a:rPr dirty="0" sz="1400" spc="3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40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real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Symbol"/>
                <a:cs typeface="Symbol"/>
              </a:rPr>
              <a:t>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41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matrix,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polynomial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algn="just" marL="101600">
              <a:lnSpc>
                <a:spcPct val="100000"/>
              </a:lnSpc>
              <a:spcBef>
                <a:spcPts val="835"/>
              </a:spcBef>
            </a:pPr>
            <a:r>
              <a:rPr dirty="0" sz="1400" spc="-10" i="1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sz="1400" spc="-10">
                <a:latin typeface="Times New Roman"/>
                <a:cs typeface="Times New Roman"/>
              </a:rPr>
              <a:t>)=det(</a:t>
            </a:r>
            <a:r>
              <a:rPr dirty="0" sz="1400" spc="-10" i="1">
                <a:latin typeface="Times New Roman"/>
                <a:cs typeface="Times New Roman"/>
              </a:rPr>
              <a:t>A-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characteristic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polynomial.</a:t>
            </a:r>
            <a:endParaRPr sz="1400">
              <a:latin typeface="Times New Roman"/>
              <a:cs typeface="Times New Roman"/>
            </a:endParaRPr>
          </a:p>
          <a:p>
            <a:pPr algn="just" marL="101600" marR="53340">
              <a:lnSpc>
                <a:spcPct val="147400"/>
              </a:lnSpc>
              <a:spcBef>
                <a:spcPts val="1200"/>
              </a:spcBef>
            </a:pPr>
            <a:r>
              <a:rPr dirty="0" sz="1400" b="1">
                <a:latin typeface="Times New Roman"/>
                <a:cs typeface="Times New Roman"/>
              </a:rPr>
              <a:t>Definition 3.7: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is the characteristic polynomial of the matrix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zero of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is called eigenvalue of the matrix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. If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an eigenvector of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 the property that (</a:t>
            </a:r>
            <a:r>
              <a:rPr dirty="0" sz="1400" i="1">
                <a:latin typeface="Times New Roman"/>
                <a:cs typeface="Times New Roman"/>
              </a:rPr>
              <a:t>A-</a:t>
            </a:r>
            <a:r>
              <a:rPr dirty="0" sz="1450">
                <a:latin typeface="Symbol"/>
                <a:cs typeface="Symbol"/>
              </a:rPr>
              <a:t>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=0, then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>
                <a:latin typeface="Times New Roman"/>
                <a:cs typeface="Times New Roman"/>
              </a:rPr>
              <a:t>is called an eigenvector 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corresponding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eigenvalue 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00" spc="-1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2926080">
              <a:lnSpc>
                <a:spcPct val="100000"/>
              </a:lnSpc>
              <a:tabLst>
                <a:tab pos="3296285" algn="l"/>
                <a:tab pos="3549650" algn="l"/>
              </a:tabLst>
            </a:pPr>
            <a:r>
              <a:rPr dirty="0" baseline="-3968" sz="2100" spc="-7">
                <a:latin typeface="Symbol"/>
                <a:cs typeface="Symbol"/>
              </a:rPr>
              <a:t></a:t>
            </a:r>
            <a:r>
              <a:rPr dirty="0" baseline="-3968" sz="2100" spc="-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	0	</a:t>
            </a:r>
            <a:r>
              <a:rPr dirty="0" sz="1400" spc="30">
                <a:latin typeface="Times New Roman"/>
                <a:cs typeface="Times New Roman"/>
              </a:rPr>
              <a:t>1</a:t>
            </a:r>
            <a:r>
              <a:rPr dirty="0" baseline="-3968" sz="2100" spc="44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algn="just" marL="101600">
              <a:lnSpc>
                <a:spcPts val="1195"/>
              </a:lnSpc>
              <a:spcBef>
                <a:spcPts val="420"/>
              </a:spcBef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3.8: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ei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valu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</a:t>
            </a:r>
            <a:r>
              <a:rPr dirty="0" baseline="25793" sz="2100" spc="-20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  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  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1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26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926080">
              <a:lnSpc>
                <a:spcPts val="1050"/>
              </a:lnSpc>
              <a:tabLst>
                <a:tab pos="364744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2926080">
              <a:lnSpc>
                <a:spcPts val="1535"/>
              </a:lnSpc>
              <a:tabLst>
                <a:tab pos="3296285" algn="l"/>
                <a:tab pos="3551554" algn="l"/>
              </a:tabLst>
            </a:pPr>
            <a:r>
              <a:rPr dirty="0" baseline="1984" sz="2100" spc="-202">
                <a:latin typeface="Symbol"/>
                <a:cs typeface="Symbol"/>
              </a:rPr>
              <a:t></a:t>
            </a:r>
            <a:r>
              <a:rPr dirty="0" baseline="-13888" sz="2100" spc="-202">
                <a:latin typeface="Symbol"/>
                <a:cs typeface="Symbol"/>
              </a:rPr>
              <a:t></a:t>
            </a:r>
            <a:r>
              <a:rPr dirty="0" sz="1400" spc="-135">
                <a:latin typeface="Times New Roman"/>
                <a:cs typeface="Times New Roman"/>
              </a:rPr>
              <a:t>-1	</a:t>
            </a:r>
            <a:r>
              <a:rPr dirty="0" sz="1400" spc="-5">
                <a:latin typeface="Times New Roman"/>
                <a:cs typeface="Times New Roman"/>
              </a:rPr>
              <a:t>0	</a:t>
            </a:r>
            <a:r>
              <a:rPr dirty="0" sz="1400" spc="-165">
                <a:latin typeface="Times New Roman"/>
                <a:cs typeface="Times New Roman"/>
              </a:rPr>
              <a:t>0</a:t>
            </a:r>
            <a:r>
              <a:rPr dirty="0" baseline="1984" sz="2100" spc="-247">
                <a:latin typeface="Symbol"/>
                <a:cs typeface="Symbol"/>
              </a:rPr>
              <a:t></a:t>
            </a:r>
            <a:r>
              <a:rPr dirty="0" baseline="-13888" sz="2100" spc="-24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900">
              <a:latin typeface="Symbol"/>
              <a:cs typeface="Symbol"/>
            </a:endParaRPr>
          </a:p>
          <a:p>
            <a:pPr algn="just" marL="1016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 the eigenvalues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consider: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5269" y="6063877"/>
            <a:ext cx="92900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-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|=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71951" y="5847165"/>
            <a:ext cx="0" cy="744855"/>
          </a:xfrm>
          <a:custGeom>
            <a:avLst/>
            <a:gdLst/>
            <a:ahLst/>
            <a:cxnLst/>
            <a:rect l="l" t="t" r="r" b="b"/>
            <a:pathLst>
              <a:path w="0" h="744854">
                <a:moveTo>
                  <a:pt x="0" y="0"/>
                </a:moveTo>
                <a:lnTo>
                  <a:pt x="0" y="74461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36957" y="5847165"/>
            <a:ext cx="0" cy="744855"/>
          </a:xfrm>
          <a:custGeom>
            <a:avLst/>
            <a:gdLst/>
            <a:ahLst/>
            <a:cxnLst/>
            <a:rect l="l" t="t" r="r" b="b"/>
            <a:pathLst>
              <a:path w="0" h="744854">
                <a:moveTo>
                  <a:pt x="0" y="0"/>
                </a:moveTo>
                <a:lnTo>
                  <a:pt x="0" y="74461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748850" y="6064684"/>
            <a:ext cx="157035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70">
                <a:latin typeface="Symbol"/>
                <a:cs typeface="Symbol"/>
              </a:rPr>
              <a:t>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229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9874" y="5755346"/>
            <a:ext cx="1263650" cy="8255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455"/>
              </a:spcBef>
              <a:tabLst>
                <a:tab pos="647065" algn="l"/>
                <a:tab pos="1097280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r" marR="55244">
              <a:lnSpc>
                <a:spcPct val="100000"/>
              </a:lnSpc>
              <a:spcBef>
                <a:spcPts val="355"/>
              </a:spcBef>
              <a:tabLst>
                <a:tab pos="374015" algn="l"/>
                <a:tab pos="959485" algn="l"/>
              </a:tabLst>
            </a:pPr>
            <a:r>
              <a:rPr dirty="0" sz="1400">
                <a:latin typeface="Times New Roman"/>
                <a:cs typeface="Times New Roman"/>
              </a:rPr>
              <a:t>2	2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09220">
              <a:lnSpc>
                <a:spcPct val="100000"/>
              </a:lnSpc>
              <a:spcBef>
                <a:spcPts val="365"/>
              </a:spcBef>
              <a:tabLst>
                <a:tab pos="659765" algn="l"/>
                <a:tab pos="1052195" algn="l"/>
              </a:tabLst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50" spc="-25">
                <a:latin typeface="Symbol"/>
                <a:cs typeface="Symbol"/>
              </a:rPr>
              <a:t>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3187" y="7155022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861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5846743" y="6913093"/>
            <a:ext cx="229870" cy="246379"/>
            <a:chOff x="5846743" y="6913093"/>
            <a:chExt cx="229870" cy="246379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0664" y="6913093"/>
              <a:ext cx="206013" cy="19729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846743" y="7155022"/>
              <a:ext cx="229870" cy="0"/>
            </a:xfrm>
            <a:custGeom>
              <a:avLst/>
              <a:gdLst/>
              <a:ahLst/>
              <a:cxnLst/>
              <a:rect l="l" t="t" r="r" b="b"/>
              <a:pathLst>
                <a:path w="229870" h="0">
                  <a:moveTo>
                    <a:pt x="0" y="0"/>
                  </a:moveTo>
                  <a:lnTo>
                    <a:pt x="229379" y="0"/>
                  </a:lnTo>
                </a:path>
              </a:pathLst>
            </a:custGeom>
            <a:ln w="86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4700943" y="7118604"/>
            <a:ext cx="68199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0870" algn="l"/>
              </a:tabLst>
            </a:pPr>
            <a:r>
              <a:rPr dirty="0" sz="850" spc="10">
                <a:latin typeface="Times New Roman"/>
                <a:cs typeface="Times New Roman"/>
              </a:rPr>
              <a:t>1</a:t>
            </a:r>
            <a:r>
              <a:rPr dirty="0" sz="850" spc="1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1629" y="7147498"/>
            <a:ext cx="4603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7505" algn="l"/>
              </a:tabLst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2720" y="6999613"/>
            <a:ext cx="480314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eigenvalues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solution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)=0: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50" spc="-50">
                <a:latin typeface="Symbol"/>
                <a:cs typeface="Symbol"/>
              </a:rPr>
              <a:t>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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2,</a:t>
            </a:r>
            <a:r>
              <a:rPr dirty="0" sz="135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1</a:t>
            </a:r>
            <a:r>
              <a:rPr dirty="0" baseline="35714" sz="210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4883" y="7009256"/>
            <a:ext cx="586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35714" sz="2100">
                <a:latin typeface="Times New Roman"/>
                <a:cs typeface="Times New Roman"/>
              </a:rPr>
              <a:t>3</a:t>
            </a:r>
            <a:r>
              <a:rPr dirty="0" baseline="35714" sz="2100" spc="-127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8319" y="7746207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57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7" name="object 17"/>
          <p:cNvGrpSpPr/>
          <p:nvPr/>
        </p:nvGrpSpPr>
        <p:grpSpPr>
          <a:xfrm>
            <a:off x="1718105" y="7504278"/>
            <a:ext cx="228600" cy="246379"/>
            <a:chOff x="1718105" y="7504278"/>
            <a:chExt cx="228600" cy="246379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2069" y="7504278"/>
              <a:ext cx="204487" cy="19729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718105" y="7746207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 h="0">
                  <a:moveTo>
                    <a:pt x="0" y="0"/>
                  </a:moveTo>
                  <a:lnTo>
                    <a:pt x="228228" y="0"/>
                  </a:lnTo>
                </a:path>
              </a:pathLst>
            </a:custGeom>
            <a:ln w="86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179687" y="7709789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36796" y="7738683"/>
            <a:ext cx="4565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060" algn="l"/>
              </a:tabLst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63305" y="7590669"/>
            <a:ext cx="103378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779780" algn="l"/>
              </a:tabLst>
            </a:pP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33730" sz="2100" spc="7">
                <a:latin typeface="Times New Roman"/>
                <a:cs typeface="Times New Roman"/>
              </a:rPr>
              <a:t>1</a:t>
            </a:r>
            <a:r>
              <a:rPr dirty="0" baseline="33730" sz="2100" spc="3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33730" sz="2100" spc="7">
                <a:latin typeface="Times New Roman"/>
                <a:cs typeface="Times New Roman"/>
              </a:rPr>
              <a:t>3</a:t>
            </a:r>
            <a:r>
              <a:rPr dirty="0" baseline="33730" sz="2100" spc="-135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2720" y="8086204"/>
            <a:ext cx="5477510" cy="784225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35"/>
              </a:spcBef>
            </a:pPr>
            <a:r>
              <a:rPr dirty="0" sz="1400" spc="-5" b="1">
                <a:latin typeface="Times New Roman"/>
                <a:cs typeface="Times New Roman"/>
              </a:rPr>
              <a:t>Definition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3.8:</a:t>
            </a:r>
            <a:r>
              <a:rPr dirty="0" sz="1400" spc="39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spectral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radius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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)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3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1605"/>
              </a:lnSpc>
              <a:spcBef>
                <a:spcPts val="844"/>
              </a:spcBef>
            </a:pPr>
            <a:r>
              <a:rPr dirty="0" sz="1450" spc="10">
                <a:latin typeface="Symbol"/>
                <a:cs typeface="Symbol"/>
              </a:rPr>
              <a:t>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)=max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{|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baseline="-9259" sz="1350" spc="-15" i="1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|}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50" spc="-20">
                <a:latin typeface="Symbol"/>
                <a:cs typeface="Symbol"/>
              </a:rPr>
              <a:t></a:t>
            </a:r>
            <a:r>
              <a:rPr dirty="0" baseline="-9259" sz="1350" spc="-30" i="1">
                <a:latin typeface="Times New Roman"/>
                <a:cs typeface="Times New Roman"/>
              </a:rPr>
              <a:t>i</a:t>
            </a:r>
            <a:r>
              <a:rPr dirty="0" baseline="-9259" sz="1350" spc="16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eigenvalue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97205">
              <a:lnSpc>
                <a:spcPts val="944"/>
              </a:lnSpc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1756" y="1518642"/>
            <a:ext cx="654685" cy="262890"/>
            <a:chOff x="1741756" y="1518642"/>
            <a:chExt cx="654685" cy="262890"/>
          </a:xfrm>
        </p:grpSpPr>
        <p:sp>
          <p:nvSpPr>
            <p:cNvPr id="3" name="object 3"/>
            <p:cNvSpPr/>
            <p:nvPr/>
          </p:nvSpPr>
          <p:spPr>
            <a:xfrm>
              <a:off x="1747829" y="1527433"/>
              <a:ext cx="648335" cy="253365"/>
            </a:xfrm>
            <a:custGeom>
              <a:avLst/>
              <a:gdLst/>
              <a:ahLst/>
              <a:cxnLst/>
              <a:rect l="l" t="t" r="r" b="b"/>
              <a:pathLst>
                <a:path w="648335" h="253364">
                  <a:moveTo>
                    <a:pt x="0" y="170190"/>
                  </a:moveTo>
                  <a:lnTo>
                    <a:pt x="18061" y="157548"/>
                  </a:lnTo>
                </a:path>
                <a:path w="648335" h="253364">
                  <a:moveTo>
                    <a:pt x="18061" y="157236"/>
                  </a:moveTo>
                  <a:lnTo>
                    <a:pt x="61035" y="252202"/>
                  </a:lnTo>
                </a:path>
                <a:path w="648335" h="253364">
                  <a:moveTo>
                    <a:pt x="61035" y="252819"/>
                  </a:moveTo>
                  <a:lnTo>
                    <a:pt x="107749" y="312"/>
                  </a:lnTo>
                </a:path>
                <a:path w="648335" h="253364">
                  <a:moveTo>
                    <a:pt x="107749" y="0"/>
                  </a:moveTo>
                  <a:lnTo>
                    <a:pt x="6480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741756" y="1518642"/>
              <a:ext cx="650240" cy="257175"/>
            </a:xfrm>
            <a:custGeom>
              <a:avLst/>
              <a:gdLst/>
              <a:ahLst/>
              <a:cxnLst/>
              <a:rect l="l" t="t" r="r" b="b"/>
              <a:pathLst>
                <a:path w="650239" h="257175">
                  <a:moveTo>
                    <a:pt x="649904" y="0"/>
                  </a:moveTo>
                  <a:lnTo>
                    <a:pt x="106193" y="0"/>
                  </a:lnTo>
                  <a:lnTo>
                    <a:pt x="62592" y="233399"/>
                  </a:lnTo>
                  <a:lnTo>
                    <a:pt x="24289" y="154464"/>
                  </a:lnTo>
                  <a:lnTo>
                    <a:pt x="0" y="172351"/>
                  </a:lnTo>
                  <a:lnTo>
                    <a:pt x="3735" y="176976"/>
                  </a:lnTo>
                  <a:lnTo>
                    <a:pt x="15258" y="168649"/>
                  </a:lnTo>
                  <a:lnTo>
                    <a:pt x="58233" y="257139"/>
                  </a:lnTo>
                  <a:lnTo>
                    <a:pt x="66952" y="257139"/>
                  </a:lnTo>
                  <a:lnTo>
                    <a:pt x="112733" y="8640"/>
                  </a:lnTo>
                  <a:lnTo>
                    <a:pt x="649904" y="8640"/>
                  </a:lnTo>
                  <a:lnTo>
                    <a:pt x="6499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506967" y="46460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48801" y="46460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17320" y="433831"/>
            <a:ext cx="5516245" cy="441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3.8: </a:t>
            </a:r>
            <a:r>
              <a:rPr dirty="0" sz="1400">
                <a:latin typeface="Times New Roman"/>
                <a:cs typeface="Times New Roman"/>
              </a:rPr>
              <a:t>If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>
                <a:latin typeface="Times New Roman"/>
                <a:cs typeface="Times New Roman"/>
              </a:rPr>
              <a:t>   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</a:t>
            </a:r>
            <a:r>
              <a:rPr dirty="0" sz="1450" spc="-2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t</a:t>
            </a:r>
            <a:r>
              <a:rPr dirty="0" baseline="40123" sz="1350" spc="-30" i="1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70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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A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  <a:spcBef>
                <a:spcPts val="1065"/>
              </a:spcBef>
            </a:pP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50" spc="100">
                <a:latin typeface="Symbol"/>
                <a:cs typeface="Symbol"/>
              </a:rPr>
              <a:t>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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A</a:t>
            </a:r>
            <a:r>
              <a:rPr dirty="0" sz="1350" spc="-17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63500" marR="43180">
              <a:lnSpc>
                <a:spcPct val="143600"/>
              </a:lnSpc>
              <a:spcBef>
                <a:spcPts val="890"/>
              </a:spcBef>
            </a:pPr>
            <a:r>
              <a:rPr dirty="0" sz="1400" b="1">
                <a:latin typeface="Times New Roman"/>
                <a:cs typeface="Times New Roman"/>
              </a:rPr>
              <a:t>Proof: </a:t>
            </a:r>
            <a:r>
              <a:rPr dirty="0" sz="1400">
                <a:latin typeface="Times New Roman"/>
                <a:cs typeface="Times New Roman"/>
              </a:rPr>
              <a:t>For the proof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part (1) see Ortega </a:t>
            </a:r>
            <a:r>
              <a:rPr dirty="0" sz="1400" spc="5">
                <a:latin typeface="Times New Roman"/>
                <a:cs typeface="Times New Roman"/>
              </a:rPr>
              <a:t>(1972), </a:t>
            </a:r>
            <a:r>
              <a:rPr dirty="0" sz="1400">
                <a:latin typeface="Times New Roman"/>
                <a:cs typeface="Times New Roman"/>
              </a:rPr>
              <a:t>because the proof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requires more information concerning </a:t>
            </a:r>
            <a:r>
              <a:rPr dirty="0" sz="1400" spc="5">
                <a:latin typeface="Times New Roman"/>
                <a:cs typeface="Times New Roman"/>
              </a:rPr>
              <a:t>eigenvalues </a:t>
            </a:r>
            <a:r>
              <a:rPr dirty="0" sz="1400">
                <a:latin typeface="Times New Roman"/>
                <a:cs typeface="Times New Roman"/>
              </a:rPr>
              <a:t>than was presently have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available.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(2), suppose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eigenvalue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eigenvector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||=1.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=0,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for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|=||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||=||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 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440"/>
              </a:spcBef>
            </a:pPr>
            <a:r>
              <a:rPr dirty="0" sz="1400" spc="5">
                <a:latin typeface="Times New Roman"/>
                <a:cs typeface="Times New Roman"/>
              </a:rPr>
              <a:t>Thus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</a:t>
            </a:r>
            <a:r>
              <a:rPr dirty="0" sz="1450" spc="-2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25">
                <a:latin typeface="Times New Roman"/>
                <a:cs typeface="Times New Roman"/>
              </a:rPr>
              <a:t>x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4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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A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2720" y="5317616"/>
            <a:ext cx="1789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3.9: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0059" y="6220396"/>
            <a:ext cx="10915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5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T</a:t>
            </a:r>
            <a:r>
              <a:rPr dirty="0" baseline="40123" sz="1350" spc="67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25793" sz="2100" spc="37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6187" y="4998464"/>
            <a:ext cx="4726940" cy="1727200"/>
          </a:xfrm>
          <a:prstGeom prst="rect">
            <a:avLst/>
          </a:prstGeom>
        </p:spPr>
        <p:txBody>
          <a:bodyPr wrap="square" lIns="0" tIns="65404" rIns="0" bIns="0" rtlCol="0" vert="horz">
            <a:spAutoFit/>
          </a:bodyPr>
          <a:lstStyle/>
          <a:p>
            <a:pPr marL="735330">
              <a:lnSpc>
                <a:spcPct val="100000"/>
              </a:lnSpc>
              <a:spcBef>
                <a:spcPts val="515"/>
              </a:spcBef>
              <a:tabLst>
                <a:tab pos="1047115" algn="l"/>
                <a:tab pos="1287145" algn="l"/>
              </a:tabLst>
            </a:pPr>
            <a:r>
              <a:rPr dirty="0" baseline="-3968" sz="2100" spc="37">
                <a:latin typeface="Symbol"/>
                <a:cs typeface="Symbol"/>
              </a:rPr>
              <a:t></a:t>
            </a:r>
            <a:r>
              <a:rPr dirty="0" sz="1400" spc="25">
                <a:latin typeface="Times New Roman"/>
                <a:cs typeface="Times New Roman"/>
              </a:rPr>
              <a:t>2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baseline="-3968" sz="2100" spc="44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735330">
              <a:lnSpc>
                <a:spcPts val="1195"/>
              </a:lnSpc>
              <a:spcBef>
                <a:spcPts val="420"/>
              </a:spcBef>
              <a:tabLst>
                <a:tab pos="1047115" algn="l"/>
                <a:tab pos="1285875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ho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ymmetric,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=A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384300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735330">
              <a:lnSpc>
                <a:spcPts val="1535"/>
              </a:lnSpc>
              <a:tabLst>
                <a:tab pos="1047115" algn="l"/>
                <a:tab pos="1288415" algn="l"/>
              </a:tabLst>
            </a:pPr>
            <a:r>
              <a:rPr dirty="0" baseline="1984" sz="2100" spc="-247">
                <a:latin typeface="Symbol"/>
                <a:cs typeface="Symbol"/>
              </a:rPr>
              <a:t></a:t>
            </a:r>
            <a:r>
              <a:rPr dirty="0" baseline="-13888" sz="2100" spc="-247">
                <a:latin typeface="Symbol"/>
                <a:cs typeface="Symbol"/>
              </a:rPr>
              <a:t></a:t>
            </a:r>
            <a:r>
              <a:rPr dirty="0" sz="1400" spc="-165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-165">
                <a:latin typeface="Times New Roman"/>
                <a:cs typeface="Times New Roman"/>
              </a:rPr>
              <a:t>2</a:t>
            </a:r>
            <a:r>
              <a:rPr dirty="0" baseline="1984" sz="2100" spc="-247">
                <a:latin typeface="Symbol"/>
                <a:cs typeface="Symbol"/>
              </a:rPr>
              <a:t></a:t>
            </a:r>
            <a:r>
              <a:rPr dirty="0" baseline="-13888" sz="2100" spc="-24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  <a:p>
            <a:pPr marL="76200">
              <a:lnSpc>
                <a:spcPct val="100000"/>
              </a:lnSpc>
              <a:spcBef>
                <a:spcPts val="1225"/>
              </a:spcBef>
              <a:tabLst>
                <a:tab pos="393700" algn="l"/>
                <a:tab pos="636905" algn="l"/>
              </a:tabLst>
            </a:pPr>
            <a:r>
              <a:rPr dirty="0" baseline="-3968" sz="2100" spc="7">
                <a:latin typeface="Symbol"/>
                <a:cs typeface="Symbol"/>
              </a:rPr>
              <a:t></a:t>
            </a:r>
            <a:r>
              <a:rPr dirty="0" sz="1400" spc="5">
                <a:latin typeface="Times New Roman"/>
                <a:cs typeface="Times New Roman"/>
              </a:rPr>
              <a:t>5	</a:t>
            </a:r>
            <a:r>
              <a:rPr dirty="0" sz="1400">
                <a:latin typeface="Times New Roman"/>
                <a:cs typeface="Times New Roman"/>
              </a:rPr>
              <a:t>3	</a:t>
            </a:r>
            <a:r>
              <a:rPr dirty="0" sz="1400" spc="20">
                <a:latin typeface="Times New Roman"/>
                <a:cs typeface="Times New Roman"/>
              </a:rPr>
              <a:t>1</a:t>
            </a:r>
            <a:r>
              <a:rPr dirty="0" baseline="-3968" sz="2100" spc="3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76200">
              <a:lnSpc>
                <a:spcPts val="1195"/>
              </a:lnSpc>
              <a:spcBef>
                <a:spcPts val="420"/>
              </a:spcBef>
              <a:tabLst>
                <a:tab pos="393700" algn="l"/>
                <a:tab pos="640080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3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31520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76200">
              <a:lnSpc>
                <a:spcPts val="1535"/>
              </a:lnSpc>
              <a:tabLst>
                <a:tab pos="393700" algn="l"/>
                <a:tab pos="638810" algn="l"/>
              </a:tabLst>
            </a:pPr>
            <a:r>
              <a:rPr dirty="0" baseline="1984" sz="2100" spc="-270">
                <a:latin typeface="Symbol"/>
                <a:cs typeface="Symbol"/>
              </a:rPr>
              <a:t></a:t>
            </a:r>
            <a:r>
              <a:rPr dirty="0" baseline="-13888" sz="2100" spc="-270">
                <a:latin typeface="Symbol"/>
                <a:cs typeface="Symbol"/>
              </a:rPr>
              <a:t></a:t>
            </a:r>
            <a:r>
              <a:rPr dirty="0" sz="1400" spc="-18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3	</a:t>
            </a:r>
            <a:r>
              <a:rPr dirty="0" sz="1400" spc="-175">
                <a:latin typeface="Times New Roman"/>
                <a:cs typeface="Times New Roman"/>
              </a:rPr>
              <a:t>5</a:t>
            </a:r>
            <a:r>
              <a:rPr dirty="0" baseline="1984" sz="2100" spc="-262">
                <a:latin typeface="Symbol"/>
                <a:cs typeface="Symbol"/>
              </a:rPr>
              <a:t></a:t>
            </a:r>
            <a:r>
              <a:rPr dirty="0" baseline="-13888" sz="2100" spc="-262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7032117"/>
            <a:ext cx="1038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9890" algn="l"/>
              </a:tabLst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late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53298" y="7023246"/>
            <a:ext cx="3044190" cy="25272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40"/>
              </a:spcBef>
              <a:tabLst>
                <a:tab pos="855980" algn="l"/>
                <a:tab pos="1243965" algn="l"/>
                <a:tab pos="1761489" algn="l"/>
                <a:tab pos="2160270" algn="l"/>
              </a:tabLst>
            </a:pPr>
            <a:r>
              <a:rPr dirty="0" sz="1450" spc="55">
                <a:latin typeface="Symbol"/>
                <a:cs typeface="Symbol"/>
              </a:rPr>
              <a:t>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A</a:t>
            </a:r>
            <a:r>
              <a:rPr dirty="0" baseline="40123" sz="1350" spc="-30" i="1">
                <a:latin typeface="Times New Roman"/>
                <a:cs typeface="Times New Roman"/>
              </a:rPr>
              <a:t>T</a:t>
            </a:r>
            <a:r>
              <a:rPr dirty="0" baseline="40123" sz="1350" spc="37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we	need	the	eigenvalues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88584" y="7032117"/>
            <a:ext cx="1134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20370" algn="l"/>
                <a:tab pos="975994" algn="l"/>
              </a:tabLst>
            </a:pPr>
            <a:r>
              <a:rPr dirty="0" sz="1400">
                <a:latin typeface="Times New Roman"/>
                <a:cs typeface="Times New Roman"/>
              </a:rPr>
              <a:t>of	</a:t>
            </a: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40123" sz="1350" spc="-15" i="1">
                <a:latin typeface="Times New Roman"/>
                <a:cs typeface="Times New Roman"/>
              </a:rPr>
              <a:t>T</a:t>
            </a:r>
            <a:r>
              <a:rPr dirty="0" baseline="40123" sz="1350" spc="82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If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074979" y="7901027"/>
            <a:ext cx="655955" cy="262890"/>
            <a:chOff x="2074979" y="7901027"/>
            <a:chExt cx="655955" cy="262890"/>
          </a:xfrm>
        </p:grpSpPr>
        <p:sp>
          <p:nvSpPr>
            <p:cNvPr id="15" name="object 15"/>
            <p:cNvSpPr/>
            <p:nvPr/>
          </p:nvSpPr>
          <p:spPr>
            <a:xfrm>
              <a:off x="2081064" y="7909817"/>
              <a:ext cx="649605" cy="253365"/>
            </a:xfrm>
            <a:custGeom>
              <a:avLst/>
              <a:gdLst/>
              <a:ahLst/>
              <a:cxnLst/>
              <a:rect l="l" t="t" r="r" b="b"/>
              <a:pathLst>
                <a:path w="649605" h="253365">
                  <a:moveTo>
                    <a:pt x="0" y="170190"/>
                  </a:moveTo>
                  <a:lnTo>
                    <a:pt x="17468" y="157548"/>
                  </a:lnTo>
                </a:path>
                <a:path w="649605" h="253365">
                  <a:moveTo>
                    <a:pt x="17785" y="157236"/>
                  </a:moveTo>
                  <a:lnTo>
                    <a:pt x="61152" y="252202"/>
                  </a:lnTo>
                </a:path>
                <a:path w="649605" h="253365">
                  <a:moveTo>
                    <a:pt x="61152" y="252819"/>
                  </a:moveTo>
                  <a:lnTo>
                    <a:pt x="107955" y="312"/>
                  </a:lnTo>
                </a:path>
                <a:path w="649605" h="253365">
                  <a:moveTo>
                    <a:pt x="107955" y="0"/>
                  </a:moveTo>
                  <a:lnTo>
                    <a:pt x="6493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074979" y="7901027"/>
              <a:ext cx="651510" cy="257175"/>
            </a:xfrm>
            <a:custGeom>
              <a:avLst/>
              <a:gdLst/>
              <a:ahLst/>
              <a:cxnLst/>
              <a:rect l="l" t="t" r="r" b="b"/>
              <a:pathLst>
                <a:path w="651510" h="257175">
                  <a:moveTo>
                    <a:pt x="651230" y="0"/>
                  </a:moveTo>
                  <a:lnTo>
                    <a:pt x="106091" y="0"/>
                  </a:lnTo>
                  <a:lnTo>
                    <a:pt x="62711" y="233399"/>
                  </a:lnTo>
                  <a:lnTo>
                    <a:pt x="24022" y="154464"/>
                  </a:lnTo>
                  <a:lnTo>
                    <a:pt x="0" y="172351"/>
                  </a:lnTo>
                  <a:lnTo>
                    <a:pt x="3422" y="176976"/>
                  </a:lnTo>
                  <a:lnTo>
                    <a:pt x="14971" y="168649"/>
                  </a:lnTo>
                  <a:lnTo>
                    <a:pt x="58351" y="257139"/>
                  </a:lnTo>
                  <a:lnTo>
                    <a:pt x="67085" y="257139"/>
                  </a:lnTo>
                  <a:lnTo>
                    <a:pt x="112949" y="8640"/>
                  </a:lnTo>
                  <a:lnTo>
                    <a:pt x="651230" y="8640"/>
                  </a:lnTo>
                  <a:lnTo>
                    <a:pt x="6512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2909960" y="7931857"/>
            <a:ext cx="1155700" cy="231775"/>
            <a:chOff x="2909960" y="7931857"/>
            <a:chExt cx="1155700" cy="231775"/>
          </a:xfrm>
        </p:grpSpPr>
        <p:sp>
          <p:nvSpPr>
            <p:cNvPr id="18" name="object 18"/>
            <p:cNvSpPr/>
            <p:nvPr/>
          </p:nvSpPr>
          <p:spPr>
            <a:xfrm>
              <a:off x="2916045" y="7940648"/>
              <a:ext cx="1149350" cy="222250"/>
            </a:xfrm>
            <a:custGeom>
              <a:avLst/>
              <a:gdLst/>
              <a:ahLst/>
              <a:cxnLst/>
              <a:rect l="l" t="t" r="r" b="b"/>
              <a:pathLst>
                <a:path w="1149350" h="222250">
                  <a:moveTo>
                    <a:pt x="0" y="149842"/>
                  </a:moveTo>
                  <a:lnTo>
                    <a:pt x="17493" y="137817"/>
                  </a:lnTo>
                </a:path>
                <a:path w="1149350" h="222250">
                  <a:moveTo>
                    <a:pt x="17874" y="137510"/>
                  </a:moveTo>
                  <a:lnTo>
                    <a:pt x="61228" y="221371"/>
                  </a:lnTo>
                </a:path>
                <a:path w="1149350" h="222250">
                  <a:moveTo>
                    <a:pt x="61228" y="221988"/>
                  </a:moveTo>
                  <a:lnTo>
                    <a:pt x="108006" y="312"/>
                  </a:lnTo>
                </a:path>
                <a:path w="1149350" h="222250">
                  <a:moveTo>
                    <a:pt x="108006" y="0"/>
                  </a:moveTo>
                  <a:lnTo>
                    <a:pt x="11492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909960" y="7931857"/>
              <a:ext cx="1151255" cy="226695"/>
            </a:xfrm>
            <a:custGeom>
              <a:avLst/>
              <a:gdLst/>
              <a:ahLst/>
              <a:cxnLst/>
              <a:rect l="l" t="t" r="r" b="b"/>
              <a:pathLst>
                <a:path w="1151254" h="226695">
                  <a:moveTo>
                    <a:pt x="1151176" y="0"/>
                  </a:moveTo>
                  <a:lnTo>
                    <a:pt x="106484" y="0"/>
                  </a:lnTo>
                  <a:lnTo>
                    <a:pt x="62749" y="205343"/>
                  </a:lnTo>
                  <a:lnTo>
                    <a:pt x="24339" y="135970"/>
                  </a:lnTo>
                  <a:lnTo>
                    <a:pt x="0" y="151695"/>
                  </a:lnTo>
                  <a:lnTo>
                    <a:pt x="3169" y="156320"/>
                  </a:lnTo>
                  <a:lnTo>
                    <a:pt x="14705" y="147997"/>
                  </a:lnTo>
                  <a:lnTo>
                    <a:pt x="58439" y="226309"/>
                  </a:lnTo>
                  <a:lnTo>
                    <a:pt x="67186" y="226309"/>
                  </a:lnTo>
                  <a:lnTo>
                    <a:pt x="112949" y="8640"/>
                  </a:lnTo>
                  <a:lnTo>
                    <a:pt x="1151176" y="8640"/>
                  </a:lnTo>
                  <a:lnTo>
                    <a:pt x="11511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4950" y="7931857"/>
            <a:ext cx="210814" cy="195593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5240487" y="8566998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95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04620" y="7406032"/>
            <a:ext cx="5530850" cy="1222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35"/>
              </a:spcBef>
            </a:pP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A</a:t>
            </a:r>
            <a:r>
              <a:rPr dirty="0" baseline="40123" sz="1350" spc="22" i="1">
                <a:latin typeface="Times New Roman"/>
                <a:cs typeface="Times New Roman"/>
              </a:rPr>
              <a:t>T</a:t>
            </a:r>
            <a:r>
              <a:rPr dirty="0" baseline="40123" sz="1350" spc="44" i="1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50" spc="85">
                <a:latin typeface="Symbol"/>
                <a:cs typeface="Symbol"/>
              </a:rPr>
              <a:t></a:t>
            </a:r>
            <a:r>
              <a:rPr dirty="0" sz="1400" spc="15" i="1">
                <a:latin typeface="Times New Roman"/>
                <a:cs typeface="Times New Roman"/>
              </a:rPr>
              <a:t>I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=-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-4)(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-9),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baseline="-9259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=9.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tabLst>
                <a:tab pos="1193165" algn="l"/>
                <a:tab pos="2022475" algn="l"/>
                <a:tab pos="3350895" algn="l"/>
              </a:tabLst>
            </a:pPr>
            <a:r>
              <a:rPr dirty="0" sz="1400" spc="5">
                <a:latin typeface="Times New Roman"/>
                <a:cs typeface="Times New Roman"/>
              </a:rPr>
              <a:t>Thus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||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52" i="1">
                <a:latin typeface="Times New Roman"/>
                <a:cs typeface="Times New Roman"/>
              </a:rPr>
              <a:t>A</a:t>
            </a:r>
            <a:r>
              <a:rPr dirty="0" baseline="2057" sz="2025" spc="-254" i="1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|</a:t>
            </a:r>
            <a:r>
              <a:rPr dirty="0" baseline="2057" sz="2025">
                <a:latin typeface="Times New Roman"/>
                <a:cs typeface="Times New Roman"/>
              </a:rPr>
              <a:t>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	</a:t>
            </a:r>
            <a:r>
              <a:rPr dirty="0" baseline="1915" sz="2175" spc="142">
                <a:latin typeface="Symbol"/>
                <a:cs typeface="Symbol"/>
              </a:rPr>
              <a:t></a:t>
            </a:r>
            <a:r>
              <a:rPr dirty="0" baseline="2057" sz="2025" spc="22">
                <a:latin typeface="Times New Roman"/>
                <a:cs typeface="Times New Roman"/>
              </a:rPr>
              <a:t>(</a:t>
            </a:r>
            <a:r>
              <a:rPr dirty="0" baseline="2057" sz="2025" spc="-292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t</a:t>
            </a:r>
            <a:r>
              <a:rPr dirty="0" baseline="40123" sz="1350" spc="-22" i="1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A</a:t>
            </a:r>
            <a:r>
              <a:rPr dirty="0" baseline="2057" sz="2025" spc="22">
                <a:latin typeface="Times New Roman"/>
                <a:cs typeface="Times New Roman"/>
              </a:rPr>
              <a:t>)</a:t>
            </a:r>
            <a:r>
              <a:rPr dirty="0" baseline="2057" sz="2025" spc="97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	</a:t>
            </a:r>
            <a:r>
              <a:rPr dirty="0" baseline="2057" sz="2025" spc="30">
                <a:latin typeface="Times New Roman"/>
                <a:cs typeface="Times New Roman"/>
              </a:rPr>
              <a:t>m</a:t>
            </a:r>
            <a:r>
              <a:rPr dirty="0" baseline="2057" sz="2025" spc="15">
                <a:latin typeface="Times New Roman"/>
                <a:cs typeface="Times New Roman"/>
              </a:rPr>
              <a:t>a</a:t>
            </a:r>
            <a:r>
              <a:rPr dirty="0" baseline="2057" sz="2025" spc="37">
                <a:latin typeface="Times New Roman"/>
                <a:cs typeface="Times New Roman"/>
              </a:rPr>
              <a:t>x</a:t>
            </a:r>
            <a:r>
              <a:rPr dirty="0" baseline="2057" sz="2025" spc="-67">
                <a:latin typeface="Times New Roman"/>
                <a:cs typeface="Times New Roman"/>
              </a:rPr>
              <a:t>{</a:t>
            </a:r>
            <a:r>
              <a:rPr dirty="0" baseline="2057" sz="2025" spc="-7">
                <a:latin typeface="Times New Roman"/>
                <a:cs typeface="Times New Roman"/>
              </a:rPr>
              <a:t>0</a:t>
            </a:r>
            <a:r>
              <a:rPr dirty="0" baseline="2057" sz="2025" spc="15">
                <a:latin typeface="Times New Roman"/>
                <a:cs typeface="Times New Roman"/>
              </a:rPr>
              <a:t>,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112">
                <a:latin typeface="Times New Roman"/>
                <a:cs typeface="Times New Roman"/>
              </a:rPr>
              <a:t> </a:t>
            </a:r>
            <a:r>
              <a:rPr dirty="0" baseline="2057" sz="2025" spc="-7">
                <a:latin typeface="Times New Roman"/>
                <a:cs typeface="Times New Roman"/>
              </a:rPr>
              <a:t>4</a:t>
            </a:r>
            <a:r>
              <a:rPr dirty="0" baseline="2057" sz="2025" spc="15">
                <a:latin typeface="Times New Roman"/>
                <a:cs typeface="Times New Roman"/>
              </a:rPr>
              <a:t>,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179">
                <a:latin typeface="Times New Roman"/>
                <a:cs typeface="Times New Roman"/>
              </a:rPr>
              <a:t> </a:t>
            </a:r>
            <a:r>
              <a:rPr dirty="0" baseline="2057" sz="2025" spc="-104">
                <a:latin typeface="Times New Roman"/>
                <a:cs typeface="Times New Roman"/>
              </a:rPr>
              <a:t>9</a:t>
            </a:r>
            <a:r>
              <a:rPr dirty="0" baseline="2057" sz="2025" spc="37">
                <a:latin typeface="Times New Roman"/>
                <a:cs typeface="Times New Roman"/>
              </a:rPr>
              <a:t>}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	</a:t>
            </a:r>
            <a:r>
              <a:rPr dirty="0" baseline="2057" sz="2025" spc="37">
                <a:latin typeface="Times New Roman"/>
                <a:cs typeface="Times New Roman"/>
              </a:rPr>
              <a:t>9</a:t>
            </a:r>
            <a:r>
              <a:rPr dirty="0" baseline="2057" sz="2025" spc="82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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baseline="2057" sz="2025" spc="37">
                <a:latin typeface="Times New Roman"/>
                <a:cs typeface="Times New Roman"/>
              </a:rPr>
              <a:t>3</a:t>
            </a:r>
            <a:endParaRPr baseline="2057" sz="202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Definition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3.9: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call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convergent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lim(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2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-21604" sz="1350" spc="7" i="1">
                <a:latin typeface="Times New Roman"/>
                <a:cs typeface="Times New Roman"/>
              </a:rPr>
              <a:t>ij </a:t>
            </a:r>
            <a:r>
              <a:rPr dirty="0" baseline="-21604" sz="135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8815578"/>
            <a:ext cx="2452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i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-110">
                <a:latin typeface="Times New Roman"/>
                <a:cs typeface="Times New Roman"/>
              </a:rPr>
              <a:t>1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</a:t>
            </a:r>
            <a:r>
              <a:rPr dirty="0" sz="1350" spc="60">
                <a:latin typeface="Times New Roman"/>
                <a:cs typeface="Times New Roman"/>
              </a:rPr>
              <a:t>,</a:t>
            </a:r>
            <a:r>
              <a:rPr dirty="0" sz="1350" spc="15">
                <a:latin typeface="Times New Roman"/>
                <a:cs typeface="Times New Roman"/>
              </a:rPr>
              <a:t>.</a:t>
            </a:r>
            <a:r>
              <a:rPr dirty="0" sz="1350" spc="10">
                <a:latin typeface="Times New Roman"/>
                <a:cs typeface="Times New Roman"/>
              </a:rPr>
              <a:t>.</a:t>
            </a:r>
            <a:r>
              <a:rPr dirty="0" sz="1350" spc="15">
                <a:latin typeface="Times New Roman"/>
                <a:cs typeface="Times New Roman"/>
              </a:rPr>
              <a:t>.,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n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j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-114">
                <a:latin typeface="Times New Roman"/>
                <a:cs typeface="Times New Roman"/>
              </a:rPr>
              <a:t>1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</a:t>
            </a:r>
            <a:r>
              <a:rPr dirty="0" sz="1350" spc="60">
                <a:latin typeface="Times New Roman"/>
                <a:cs typeface="Times New Roman"/>
              </a:rPr>
              <a:t>,</a:t>
            </a:r>
            <a:r>
              <a:rPr dirty="0" sz="1350" spc="10">
                <a:latin typeface="Times New Roman"/>
                <a:cs typeface="Times New Roman"/>
              </a:rPr>
              <a:t>...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n</a:t>
            </a:r>
            <a:r>
              <a:rPr dirty="0" sz="1350" spc="-145" i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35458" y="133156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414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44546" y="1073991"/>
            <a:ext cx="201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-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0110" y="1087933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9761" sz="2100">
                <a:latin typeface="Times New Roman"/>
                <a:cs typeface="Times New Roman"/>
              </a:rPr>
              <a:t>0</a:t>
            </a:r>
            <a:r>
              <a:rPr dirty="0" baseline="-29761" sz="2100" spc="-27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2720" y="1259915"/>
            <a:ext cx="1931035" cy="39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ts val="1435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2</a:t>
            </a:r>
            <a:endParaRPr baseline="-19841" sz="2100">
              <a:latin typeface="Times New Roman"/>
              <a:cs typeface="Times New Roman"/>
            </a:endParaRPr>
          </a:p>
          <a:p>
            <a:pPr marL="38100">
              <a:lnSpc>
                <a:spcPts val="1435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3.10: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6446" y="1431884"/>
            <a:ext cx="651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734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>
                <a:latin typeface="Times New Roman"/>
                <a:cs typeface="Times New Roman"/>
              </a:rPr>
              <a:t>	</a:t>
            </a: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5640" y="1259915"/>
            <a:ext cx="173355" cy="39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algn="r" marR="5080">
              <a:lnSpc>
                <a:spcPts val="1435"/>
              </a:lnSpc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5420" y="1603865"/>
            <a:ext cx="2811780" cy="898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1800">
              <a:lnSpc>
                <a:spcPts val="1610"/>
              </a:lnSpc>
              <a:spcBef>
                <a:spcPts val="100"/>
              </a:spcBef>
              <a:tabLst>
                <a:tab pos="2062480" algn="l"/>
              </a:tabLst>
            </a:pPr>
            <a:r>
              <a:rPr dirty="0" sz="1400" spc="75">
                <a:latin typeface="Symbol"/>
                <a:cs typeface="Symbol"/>
              </a:rPr>
              <a:t></a:t>
            </a:r>
            <a:r>
              <a:rPr dirty="0" sz="1400" spc="75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1701800">
              <a:lnSpc>
                <a:spcPts val="1610"/>
              </a:lnSpc>
              <a:tabLst>
                <a:tab pos="2073275" algn="l"/>
              </a:tabLst>
            </a:pPr>
            <a:r>
              <a:rPr dirty="0" baseline="9920" sz="2100" spc="-810">
                <a:latin typeface="Symbol"/>
                <a:cs typeface="Symbol"/>
              </a:rPr>
              <a:t></a:t>
            </a: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baseline="9920" sz="2100" spc="-810">
                <a:latin typeface="Symbol"/>
                <a:cs typeface="Symbol"/>
              </a:rPr>
              <a:t>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Symbol"/>
              <a:cs typeface="Symbol"/>
            </a:endParaRPr>
          </a:p>
          <a:p>
            <a:pPr marL="254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computing powers 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14206" y="2997166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04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84835" y="3097489"/>
            <a:ext cx="653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21640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>
                <a:latin typeface="Times New Roman"/>
                <a:cs typeface="Times New Roman"/>
              </a:rPr>
              <a:t>	</a:t>
            </a: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84835" y="3269470"/>
            <a:ext cx="653415" cy="434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610"/>
              </a:lnSpc>
              <a:spcBef>
                <a:spcPts val="100"/>
              </a:spcBef>
              <a:tabLst>
                <a:tab pos="412750" algn="l"/>
              </a:tabLst>
            </a:pPr>
            <a:r>
              <a:rPr dirty="0" sz="1400" spc="80">
                <a:latin typeface="Symbol"/>
                <a:cs typeface="Symbol"/>
              </a:rPr>
              <a:t></a:t>
            </a:r>
            <a:r>
              <a:rPr dirty="0" sz="1400" spc="8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610"/>
              </a:lnSpc>
              <a:tabLst>
                <a:tab pos="424180" algn="l"/>
              </a:tabLst>
            </a:pPr>
            <a:r>
              <a:rPr dirty="0" baseline="9920" sz="2100" spc="-810">
                <a:latin typeface="Symbol"/>
                <a:cs typeface="Symbol"/>
              </a:rPr>
              <a:t></a:t>
            </a: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baseline="9920" sz="2100" spc="-810">
                <a:latin typeface="Symbol"/>
                <a:cs typeface="Symbol"/>
              </a:rPr>
              <a:t>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31181" y="2992824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4667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44282" y="3474369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4667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22935" y="2739595"/>
            <a:ext cx="13131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9025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-30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baseline="-1984" sz="2100">
                <a:latin typeface="Symbol"/>
                <a:cs typeface="Symbol"/>
              </a:rPr>
              <a:t></a:t>
            </a:r>
            <a:r>
              <a:rPr dirty="0" baseline="-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1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57295" y="2753539"/>
            <a:ext cx="1416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190625" algn="l"/>
              </a:tabLst>
            </a:pPr>
            <a:r>
              <a:rPr dirty="0" baseline="-29761" sz="2100">
                <a:latin typeface="Times New Roman"/>
                <a:cs typeface="Times New Roman"/>
              </a:rPr>
              <a:t>0</a:t>
            </a:r>
            <a:r>
              <a:rPr dirty="0" baseline="-29761" sz="2100" spc="-27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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29761" sz="2100" spc="89">
                <a:latin typeface="Times New Roman"/>
                <a:cs typeface="Times New Roman"/>
              </a:rPr>
              <a:t>0</a:t>
            </a:r>
            <a:r>
              <a:rPr dirty="0" baseline="1984" sz="2100" spc="89">
                <a:latin typeface="Symbol"/>
                <a:cs typeface="Symbol"/>
              </a:rPr>
              <a:t>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4435" y="2925520"/>
            <a:ext cx="1749425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0845">
              <a:lnSpc>
                <a:spcPts val="1445"/>
              </a:lnSpc>
              <a:spcBef>
                <a:spcPts val="100"/>
              </a:spcBef>
              <a:tabLst>
                <a:tab pos="893444" algn="l"/>
                <a:tab pos="1223645" algn="l"/>
                <a:tab pos="1487805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4	</a:t>
            </a:r>
            <a:r>
              <a:rPr dirty="0" sz="1400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37037" sz="1350">
                <a:latin typeface="Times New Roman"/>
                <a:cs typeface="Times New Roman"/>
              </a:rPr>
              <a:t>3	</a:t>
            </a:r>
            <a:r>
              <a:rPr dirty="0" baseline="1984" sz="2100">
                <a:latin typeface="Symbol"/>
                <a:cs typeface="Symbol"/>
              </a:rPr>
              <a:t></a:t>
            </a:r>
            <a:r>
              <a:rPr dirty="0" baseline="1984" sz="2100" spc="22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8</a:t>
            </a:r>
            <a:endParaRPr baseline="-19841" sz="2100">
              <a:latin typeface="Times New Roman"/>
              <a:cs typeface="Times New Roman"/>
            </a:endParaRPr>
          </a:p>
          <a:p>
            <a:pPr marL="50800">
              <a:lnSpc>
                <a:spcPts val="1445"/>
              </a:lnSpc>
              <a:tabLst>
                <a:tab pos="991869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29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,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4269" y="3091602"/>
            <a:ext cx="290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-37698" sz="2100">
                <a:latin typeface="Times New Roman"/>
                <a:cs typeface="Times New Roman"/>
              </a:rPr>
              <a:t>3</a:t>
            </a:r>
            <a:endParaRPr baseline="-37698"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61569" y="3263584"/>
            <a:ext cx="711200" cy="447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660"/>
              </a:lnSpc>
              <a:spcBef>
                <a:spcPts val="100"/>
              </a:spcBef>
              <a:tabLst>
                <a:tab pos="346075" algn="l"/>
                <a:tab pos="591820" algn="l"/>
              </a:tabLst>
            </a:pPr>
            <a:r>
              <a:rPr dirty="0" sz="1400" spc="80">
                <a:latin typeface="Symbol"/>
                <a:cs typeface="Symbol"/>
              </a:rPr>
              <a:t></a:t>
            </a:r>
            <a:r>
              <a:rPr dirty="0" u="sng" sz="1400" spc="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400" spc="8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660"/>
              </a:lnSpc>
              <a:tabLst>
                <a:tab pos="485140" algn="l"/>
              </a:tabLst>
            </a:pPr>
            <a:r>
              <a:rPr dirty="0" sz="1400" spc="-540">
                <a:latin typeface="Symbol"/>
                <a:cs typeface="Symbol"/>
              </a:rPr>
              <a:t></a:t>
            </a:r>
            <a:r>
              <a:rPr dirty="0" baseline="11904" sz="2100" spc="15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16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baseline="11904" sz="2100" spc="-810">
                <a:latin typeface="Symbol"/>
                <a:cs typeface="Symbol"/>
              </a:rPr>
              <a:t>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09782" y="2994380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4661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49553" y="347281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9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118450" y="2736809"/>
            <a:ext cx="236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68238" y="2750753"/>
            <a:ext cx="290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9761" sz="2100">
                <a:latin typeface="Times New Roman"/>
                <a:cs typeface="Times New Roman"/>
              </a:rPr>
              <a:t>0</a:t>
            </a:r>
            <a:r>
              <a:rPr dirty="0" baseline="-29761" sz="210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15451" y="2986863"/>
            <a:ext cx="902335" cy="331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200"/>
              </a:lnSpc>
              <a:spcBef>
                <a:spcPts val="100"/>
              </a:spcBef>
              <a:tabLst>
                <a:tab pos="615315" algn="l"/>
              </a:tabLst>
            </a:pPr>
            <a:r>
              <a:rPr dirty="0" baseline="21825" sz="2100">
                <a:latin typeface="Symbol"/>
                <a:cs typeface="Symbol"/>
              </a:rPr>
              <a:t></a:t>
            </a:r>
            <a:r>
              <a:rPr dirty="0" baseline="21825" sz="2100">
                <a:latin typeface="Times New Roman"/>
                <a:cs typeface="Times New Roman"/>
              </a:rPr>
              <a:t>	</a:t>
            </a:r>
            <a:r>
              <a:rPr dirty="0" baseline="19841" sz="21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130810">
              <a:lnSpc>
                <a:spcPts val="1200"/>
              </a:lnSpc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r>
              <a:rPr dirty="0" baseline="40123" sz="1350" spc="24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96265" y="3215243"/>
            <a:ext cx="996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34695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baseline="37698" sz="2100">
                <a:latin typeface="Symbol"/>
                <a:cs typeface="Symbol"/>
              </a:rPr>
              <a:t></a:t>
            </a:r>
            <a:r>
              <a:rPr dirty="0" baseline="37698" sz="2100">
                <a:latin typeface="Times New Roman"/>
                <a:cs typeface="Times New Roman"/>
              </a:rPr>
              <a:t>	</a:t>
            </a:r>
            <a:r>
              <a:rPr dirty="0" baseline="37698" sz="2100">
                <a:latin typeface="Symbol"/>
                <a:cs typeface="Symbol"/>
              </a:rPr>
              <a:t></a:t>
            </a:r>
            <a:r>
              <a:rPr dirty="0" baseline="37698" sz="21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66375" y="3094702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 spc="6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80350" y="3266684"/>
            <a:ext cx="79057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635"/>
              </a:lnSpc>
              <a:spcBef>
                <a:spcPts val="100"/>
              </a:spcBef>
              <a:tabLst>
                <a:tab pos="481330" algn="l"/>
                <a:tab pos="670560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635"/>
              </a:lnSpc>
              <a:tabLst>
                <a:tab pos="472440" algn="l"/>
              </a:tabLst>
            </a:pPr>
            <a:r>
              <a:rPr dirty="0" sz="1400" spc="-545">
                <a:latin typeface="Symbol"/>
                <a:cs typeface="Symbol"/>
              </a:rPr>
              <a:t></a:t>
            </a:r>
            <a:r>
              <a:rPr dirty="0" baseline="9920" sz="2100">
                <a:latin typeface="Symbol"/>
                <a:cs typeface="Symbol"/>
              </a:rPr>
              <a:t></a:t>
            </a:r>
            <a:r>
              <a:rPr dirty="0" baseline="9920" sz="2100" spc="8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baseline="9920" sz="2100" spc="-817">
                <a:latin typeface="Symbol"/>
                <a:cs typeface="Symbol"/>
              </a:rPr>
              <a:t>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38462" y="2922721"/>
            <a:ext cx="172720" cy="394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5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algn="r" marR="5080">
              <a:lnSpc>
                <a:spcPts val="1450"/>
              </a:lnSpc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5269" y="3928998"/>
            <a:ext cx="1128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and,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36261" y="4660913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651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82982" y="5136560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324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24244" y="513656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953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358123" y="4403958"/>
            <a:ext cx="44640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3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baseline="-15432" sz="1350" i="1">
                <a:latin typeface="Times New Roman"/>
                <a:cs typeface="Times New Roman"/>
              </a:rPr>
              <a:t>k</a:t>
            </a:r>
            <a:endParaRPr baseline="-15432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45423" y="4515211"/>
            <a:ext cx="8572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728980" algn="l"/>
              </a:tabLst>
            </a:pPr>
            <a:r>
              <a:rPr dirty="0" baseline="-23809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baseline="-43650" sz="2100" spc="75">
                <a:latin typeface="Times New Roman"/>
                <a:cs typeface="Times New Roman"/>
              </a:rPr>
              <a:t>2</a:t>
            </a:r>
            <a:r>
              <a:rPr dirty="0" sz="1400" spc="50">
                <a:latin typeface="Times New Roman"/>
                <a:cs typeface="Times New Roman"/>
              </a:rPr>
              <a:t>)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75260" y="4417286"/>
            <a:ext cx="93980" cy="410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15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515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94391" y="4744508"/>
            <a:ext cx="50863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baseline="-5952" sz="2100">
                <a:latin typeface="Symbol"/>
                <a:cs typeface="Symbol"/>
              </a:rPr>
              <a:t></a:t>
            </a:r>
            <a:endParaRPr baseline="-5952" sz="21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83523" y="4933218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47425" y="4879605"/>
            <a:ext cx="8597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84505" algn="l"/>
              </a:tabLst>
            </a:pPr>
            <a:r>
              <a:rPr dirty="0" sz="1400" i="1">
                <a:latin typeface="Times New Roman"/>
                <a:cs typeface="Times New Roman"/>
              </a:rPr>
              <a:t>k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baseline="-15432" sz="1350" i="1">
                <a:latin typeface="Times New Roman"/>
                <a:cs typeface="Times New Roman"/>
              </a:rPr>
              <a:t>k</a:t>
            </a:r>
            <a:r>
              <a:rPr dirty="0" baseline="-15432" sz="1350" spc="22" i="1">
                <a:latin typeface="Times New Roman"/>
                <a:cs typeface="Times New Roman"/>
              </a:rPr>
              <a:t> </a:t>
            </a:r>
            <a:r>
              <a:rPr dirty="0" baseline="-15873" sz="2100">
                <a:latin typeface="Symbol"/>
                <a:cs typeface="Symbol"/>
              </a:rPr>
              <a:t>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58123" y="5053135"/>
            <a:ext cx="4438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5873" sz="2100" spc="-810">
                <a:latin typeface="Symbol"/>
                <a:cs typeface="Symbol"/>
              </a:rPr>
              <a:t></a:t>
            </a:r>
            <a:r>
              <a:rPr dirty="0" baseline="-25793" sz="2100">
                <a:latin typeface="Symbol"/>
                <a:cs typeface="Symbol"/>
              </a:rPr>
              <a:t></a:t>
            </a:r>
            <a:r>
              <a:rPr dirty="0" baseline="-25793" sz="2100" spc="-179">
                <a:latin typeface="Times New Roman"/>
                <a:cs typeface="Times New Roman"/>
              </a:rPr>
              <a:t> </a:t>
            </a:r>
            <a:r>
              <a:rPr dirty="0" baseline="-25793" sz="2100" spc="44">
                <a:latin typeface="Times New Roman"/>
                <a:cs typeface="Times New Roman"/>
              </a:rPr>
              <a:t>2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19523" y="4990846"/>
            <a:ext cx="474980" cy="381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15570">
              <a:lnSpc>
                <a:spcPts val="1400"/>
              </a:lnSpc>
              <a:tabLst>
                <a:tab pos="368300" algn="l"/>
              </a:tabLst>
            </a:pPr>
            <a:r>
              <a:rPr dirty="0" baseline="1984" sz="2100">
                <a:latin typeface="Times New Roman"/>
                <a:cs typeface="Times New Roman"/>
              </a:rPr>
              <a:t>2	</a:t>
            </a:r>
            <a:r>
              <a:rPr dirty="0" baseline="9920" sz="2100" spc="-405">
                <a:latin typeface="Symbol"/>
                <a:cs typeface="Symbol"/>
              </a:rPr>
              <a:t></a:t>
            </a:r>
            <a:r>
              <a:rPr dirty="0" sz="1400" spc="-27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75260" y="4742814"/>
            <a:ext cx="161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5952" sz="2100">
                <a:latin typeface="Symbol"/>
                <a:cs typeface="Symbol"/>
              </a:rPr>
              <a:t></a:t>
            </a:r>
            <a:r>
              <a:rPr dirty="0" baseline="-5952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29269" y="5853576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59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509150" y="5822565"/>
            <a:ext cx="51308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40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Symbol"/>
                <a:cs typeface="Symbol"/>
              </a:rPr>
              <a:t></a:t>
            </a:r>
            <a:r>
              <a:rPr dirty="0" sz="900" spc="-5">
                <a:latin typeface="Symbol"/>
                <a:cs typeface="Symbol"/>
              </a:rPr>
              <a:t></a:t>
            </a:r>
            <a:r>
              <a:rPr dirty="0" sz="900" spc="70">
                <a:latin typeface="Times New Roman"/>
                <a:cs typeface="Times New Roman"/>
              </a:rPr>
              <a:t> </a:t>
            </a:r>
            <a:r>
              <a:rPr dirty="0" baseline="-8230" sz="2025" spc="75">
                <a:latin typeface="Times New Roman"/>
                <a:cs typeface="Times New Roman"/>
              </a:rPr>
              <a:t>2</a:t>
            </a:r>
            <a:r>
              <a:rPr dirty="0" baseline="24691" sz="1350" spc="-7" i="1">
                <a:latin typeface="Times New Roman"/>
                <a:cs typeface="Times New Roman"/>
              </a:rPr>
              <a:t>k</a:t>
            </a:r>
            <a:endParaRPr baseline="24691"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963653" y="5853576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4" h="0">
                <a:moveTo>
                  <a:pt x="0" y="0"/>
                </a:moveTo>
                <a:lnTo>
                  <a:pt x="29395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042720" y="5707760"/>
            <a:ext cx="1921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sz="1350" spc="340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1 </a:t>
            </a:r>
            <a:r>
              <a:rPr dirty="0" baseline="37037" sz="2025" spc="6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89474" y="5708806"/>
            <a:ext cx="24701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53377" y="5598144"/>
            <a:ext cx="104139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k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44597" y="5770323"/>
            <a:ext cx="63690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4691" sz="1350" spc="-7" i="1">
                <a:latin typeface="Times New Roman"/>
                <a:cs typeface="Times New Roman"/>
              </a:rPr>
              <a:t>k</a:t>
            </a:r>
            <a:r>
              <a:rPr dirty="0" baseline="-24691" sz="1350" spc="-217" i="1">
                <a:latin typeface="Times New Roman"/>
                <a:cs typeface="Times New Roman"/>
              </a:rPr>
              <a:t> </a:t>
            </a:r>
            <a:r>
              <a:rPr dirty="0" baseline="-24691" sz="1350" spc="-7">
                <a:latin typeface="Symbol"/>
                <a:cs typeface="Symbol"/>
              </a:rPr>
              <a:t></a:t>
            </a:r>
            <a:r>
              <a:rPr dirty="0" baseline="-24691" sz="1350" spc="97">
                <a:latin typeface="Times New Roman"/>
                <a:cs typeface="Times New Roman"/>
              </a:rPr>
              <a:t> </a:t>
            </a:r>
            <a:r>
              <a:rPr dirty="0" baseline="-26748" sz="2025" spc="75">
                <a:latin typeface="Times New Roman"/>
                <a:cs typeface="Times New Roman"/>
              </a:rPr>
              <a:t>2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695786" y="649285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506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694190" y="6485308"/>
            <a:ext cx="115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42720" y="6336720"/>
            <a:ext cx="432181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nver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ote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50" spc="100">
                <a:latin typeface="Symbol"/>
                <a:cs typeface="Symbol"/>
              </a:rPr>
              <a:t>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Times New Roman"/>
                <a:cs typeface="Times New Roman"/>
              </a:rPr>
              <a:t>1</a:t>
            </a:r>
            <a:r>
              <a:rPr dirty="0" baseline="35714" sz="210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436034" y="6492850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 h="0">
                <a:moveTo>
                  <a:pt x="0" y="0"/>
                </a:moveTo>
                <a:lnTo>
                  <a:pt x="104176" y="0"/>
                </a:lnTo>
              </a:path>
            </a:pathLst>
          </a:custGeom>
          <a:ln w="8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431393" y="6198356"/>
            <a:ext cx="115570" cy="52641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400" spc="-2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95"/>
              </a:spcBef>
            </a:pPr>
            <a:r>
              <a:rPr dirty="0" sz="1400" spc="-2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96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645658" y="6346316"/>
            <a:ext cx="8489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8120" y="6787074"/>
            <a:ext cx="4015104" cy="6203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1984" sz="2100">
                <a:latin typeface="Times New Roman"/>
                <a:cs typeface="Times New Roman"/>
              </a:rPr>
              <a:t>eigenvalues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405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A</a:t>
            </a:r>
            <a:r>
              <a:rPr dirty="0" baseline="1984" sz="2100" spc="112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3.9: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statements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equivalent: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96669" y="8315705"/>
            <a:ext cx="293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96669" y="8696705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71269" y="7550657"/>
            <a:ext cx="2403475" cy="148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0" indent="-457200">
              <a:lnSpc>
                <a:spcPct val="100000"/>
              </a:lnSpc>
              <a:spcBef>
                <a:spcPts val="100"/>
              </a:spcBef>
              <a:buFont typeface="Times New Roman"/>
              <a:buAutoNum type="romanLcParenBoth"/>
              <a:tabLst>
                <a:tab pos="494665" algn="l"/>
                <a:tab pos="49530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matrix.</a:t>
            </a:r>
            <a:endParaRPr sz="1400">
              <a:latin typeface="Times New Roman"/>
              <a:cs typeface="Times New Roman"/>
            </a:endParaRPr>
          </a:p>
          <a:p>
            <a:pPr marL="527685" indent="-490220">
              <a:lnSpc>
                <a:spcPts val="1535"/>
              </a:lnSpc>
              <a:spcBef>
                <a:spcPts val="1019"/>
              </a:spcBef>
              <a:buAutoNum type="romanLcParenBoth"/>
              <a:tabLst>
                <a:tab pos="527685" algn="l"/>
                <a:tab pos="528320" algn="l"/>
              </a:tabLst>
            </a:pPr>
            <a:r>
              <a:rPr dirty="0" sz="1400" spc="-25">
                <a:latin typeface="Times New Roman"/>
                <a:cs typeface="Times New Roman"/>
              </a:rPr>
              <a:t>l</a:t>
            </a:r>
            <a:r>
              <a:rPr dirty="0" sz="1400" spc="5">
                <a:latin typeface="Times New Roman"/>
                <a:cs typeface="Times New Roman"/>
              </a:rPr>
              <a:t>im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0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me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19430">
              <a:lnSpc>
                <a:spcPts val="935"/>
              </a:lnSpc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  <a:p>
            <a:pPr marL="523875">
              <a:lnSpc>
                <a:spcPct val="100000"/>
              </a:lnSpc>
              <a:spcBef>
                <a:spcPts val="790"/>
              </a:spcBef>
            </a:pPr>
            <a:r>
              <a:rPr dirty="0" sz="1450" spc="-25">
                <a:latin typeface="Symbol"/>
                <a:cs typeface="Symbol"/>
              </a:rPr>
              <a:t></a:t>
            </a:r>
            <a:r>
              <a:rPr dirty="0" sz="1450" spc="-2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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1.</a:t>
            </a:r>
            <a:endParaRPr sz="1350">
              <a:latin typeface="Times New Roman"/>
              <a:cs typeface="Times New Roman"/>
            </a:endParaRPr>
          </a:p>
          <a:p>
            <a:pPr marL="527685">
              <a:lnSpc>
                <a:spcPts val="1535"/>
              </a:lnSpc>
              <a:spcBef>
                <a:spcPts val="1325"/>
              </a:spcBef>
            </a:pPr>
            <a:r>
              <a:rPr dirty="0" sz="1400" spc="-5">
                <a:latin typeface="Times New Roman"/>
                <a:cs typeface="Times New Roman"/>
              </a:rPr>
              <a:t>lim 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baseline="40123" sz="1350" spc="60" i="1">
                <a:latin typeface="Times New Roman"/>
                <a:cs typeface="Times New Roman"/>
              </a:rPr>
              <a:t>n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19430">
              <a:lnSpc>
                <a:spcPts val="935"/>
              </a:lnSpc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7980" cy="162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proof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found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(Isaacson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Keller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(1966)).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Lemma </a:t>
            </a:r>
            <a:r>
              <a:rPr dirty="0" sz="1400" b="1">
                <a:latin typeface="Times New Roman"/>
                <a:cs typeface="Times New Roman"/>
              </a:rPr>
              <a:t>3.10: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||&lt;1,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6669" y="2317749"/>
            <a:ext cx="1918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(i)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5537" y="2464109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 h="0">
                <a:moveTo>
                  <a:pt x="0" y="0"/>
                </a:moveTo>
                <a:lnTo>
                  <a:pt x="518912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80580" y="2327410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70" h="273685">
                <a:moveTo>
                  <a:pt x="26104" y="0"/>
                </a:moveTo>
                <a:lnTo>
                  <a:pt x="26104" y="273095"/>
                </a:lnTo>
              </a:path>
              <a:path w="26670" h="273685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66391" y="2327410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70" h="273685">
                <a:moveTo>
                  <a:pt x="26382" y="0"/>
                </a:moveTo>
                <a:lnTo>
                  <a:pt x="26382" y="273095"/>
                </a:lnTo>
              </a:path>
              <a:path w="26670" h="273685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78842" y="2464109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4" h="0">
                <a:moveTo>
                  <a:pt x="0" y="0"/>
                </a:moveTo>
                <a:lnTo>
                  <a:pt x="51616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77553" y="2207556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85912" y="2318647"/>
            <a:ext cx="10896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I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 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9697" y="2207556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6729" y="2456889"/>
            <a:ext cx="5486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8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9438" y="2317749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96669" y="2902966"/>
            <a:ext cx="1877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(ii)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34262" y="3048944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 h="0">
                <a:moveTo>
                  <a:pt x="0" y="0"/>
                </a:moveTo>
                <a:lnTo>
                  <a:pt x="518912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39305" y="2912245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70" h="273685">
                <a:moveTo>
                  <a:pt x="26104" y="0"/>
                </a:moveTo>
                <a:lnTo>
                  <a:pt x="26104" y="273095"/>
                </a:lnTo>
              </a:path>
              <a:path w="26670" h="273685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22592" y="2912245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70" h="273685">
                <a:moveTo>
                  <a:pt x="26130" y="0"/>
                </a:moveTo>
                <a:lnTo>
                  <a:pt x="26130" y="273095"/>
                </a:lnTo>
              </a:path>
              <a:path w="26670" h="273685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34790" y="3048944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4" h="0">
                <a:moveTo>
                  <a:pt x="0" y="0"/>
                </a:moveTo>
                <a:lnTo>
                  <a:pt x="51616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54447" y="2334032"/>
            <a:ext cx="551815" cy="69659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  <a:p>
            <a:pPr algn="ctr" marR="64769">
              <a:lnSpc>
                <a:spcPct val="100000"/>
              </a:lnSpc>
              <a:spcBef>
                <a:spcPts val="96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44637" y="2903481"/>
            <a:ext cx="10871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I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  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35644" y="2792390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13172" y="3041724"/>
            <a:ext cx="21482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2265" algn="l"/>
              </a:tabLst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8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68290" y="2902966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3451862"/>
            <a:ext cx="5427345" cy="1413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55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Proof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(i)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1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I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Ix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||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45">
                <a:latin typeface="Times New Roman"/>
                <a:cs typeface="Times New Roman"/>
              </a:rPr>
              <a:t>1.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singular,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</a:t>
            </a:r>
            <a:endParaRPr sz="1400">
              <a:latin typeface="Times New Roman"/>
              <a:cs typeface="Times New Roman"/>
            </a:endParaRPr>
          </a:p>
          <a:p>
            <a:pPr marL="1220470">
              <a:lnSpc>
                <a:spcPts val="955"/>
              </a:lnSpc>
              <a:tabLst>
                <a:tab pos="2038350" algn="l"/>
              </a:tabLst>
            </a:pPr>
            <a:r>
              <a:rPr dirty="0" sz="900" spc="-5">
                <a:latin typeface="Times New Roman"/>
                <a:cs typeface="Times New Roman"/>
              </a:rPr>
              <a:t>||</a:t>
            </a:r>
            <a:r>
              <a:rPr dirty="0" sz="900" spc="-5" i="1">
                <a:latin typeface="Times New Roman"/>
                <a:cs typeface="Times New Roman"/>
              </a:rPr>
              <a:t>x</a:t>
            </a:r>
            <a:r>
              <a:rPr dirty="0" sz="900" spc="-5">
                <a:latin typeface="Times New Roman"/>
                <a:cs typeface="Times New Roman"/>
              </a:rPr>
              <a:t>||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	||</a:t>
            </a:r>
            <a:r>
              <a:rPr dirty="0" sz="900" spc="-5" i="1">
                <a:latin typeface="Times New Roman"/>
                <a:cs typeface="Times New Roman"/>
              </a:rPr>
              <a:t>x</a:t>
            </a:r>
            <a:r>
              <a:rPr dirty="0" sz="900" spc="-5">
                <a:latin typeface="Times New Roman"/>
                <a:cs typeface="Times New Roman"/>
              </a:rPr>
              <a:t>||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=0.</a:t>
            </a:r>
            <a:r>
              <a:rPr dirty="0" sz="1400" spc="-5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 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||=1.</a:t>
            </a:r>
            <a:endParaRPr sz="1400">
              <a:latin typeface="Times New Roman"/>
              <a:cs typeface="Times New Roman"/>
            </a:endParaRPr>
          </a:p>
          <a:p>
            <a:pPr marL="12700" marR="5080" indent="501015">
              <a:lnSpc>
                <a:spcPct val="147100"/>
              </a:lnSpc>
              <a:spcBef>
                <a:spcPts val="695"/>
              </a:spcBef>
            </a:pP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=-</a:t>
            </a:r>
            <a:r>
              <a:rPr dirty="0" sz="1400" i="1">
                <a:latin typeface="Times New Roman"/>
                <a:cs typeface="Times New Roman"/>
              </a:rPr>
              <a:t>Ix</a:t>
            </a:r>
            <a:r>
              <a:rPr dirty="0" sz="1400">
                <a:latin typeface="Times New Roman"/>
                <a:cs typeface="Times New Roman"/>
              </a:rPr>
              <a:t>=-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-5">
                <a:latin typeface="Times New Roman"/>
                <a:cs typeface="Times New Roman"/>
              </a:rPr>
              <a:t>||=|-1|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||=1.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>
                <a:latin typeface="Times New Roman"/>
                <a:cs typeface="Times New Roman"/>
              </a:rPr>
              <a:t>1,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contradiction. </a:t>
            </a:r>
            <a:r>
              <a:rPr dirty="0" sz="1400" spc="5">
                <a:latin typeface="Times New Roman"/>
                <a:cs typeface="Times New Roman"/>
              </a:rPr>
              <a:t>Thus,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 for 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||&lt;1.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know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2720" y="4840706"/>
            <a:ext cx="3996054" cy="127127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830"/>
              </a:spcBef>
            </a:pP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+(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1=||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||(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||+||(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||=||(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||(1+||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||).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Hence,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41085" y="4933314"/>
            <a:ext cx="368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(3.6)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64231" y="6439844"/>
            <a:ext cx="517525" cy="0"/>
          </a:xfrm>
          <a:custGeom>
            <a:avLst/>
            <a:gdLst/>
            <a:ahLst/>
            <a:cxnLst/>
            <a:rect l="l" t="t" r="r" b="b"/>
            <a:pathLst>
              <a:path w="517525" h="0">
                <a:moveTo>
                  <a:pt x="0" y="0"/>
                </a:moveTo>
                <a:lnTo>
                  <a:pt x="517442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65472" y="6183291"/>
            <a:ext cx="1155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3135" y="6432624"/>
            <a:ext cx="5505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9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3155" y="6294500"/>
            <a:ext cx="39611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580129" algn="l"/>
              </a:tabLst>
            </a:pPr>
            <a:r>
              <a:rPr dirty="0" sz="1400" spc="-20">
                <a:latin typeface="Symbol"/>
                <a:cs typeface="Symbol"/>
              </a:rPr>
              <a:t>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I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(3.7)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42720" y="6657823"/>
            <a:ext cx="5319395" cy="128651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(3.6),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1+||(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38100" marR="2642870">
              <a:lnSpc>
                <a:spcPct val="14360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This implies that 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||(1-||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||)&lt;1.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99869" y="8125205"/>
            <a:ext cx="799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86285" y="8270549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 h="0">
                <a:moveTo>
                  <a:pt x="0" y="0"/>
                </a:moveTo>
                <a:lnTo>
                  <a:pt x="51516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486670" y="8013696"/>
            <a:ext cx="114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64963" y="8263338"/>
            <a:ext cx="5473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19526" y="8125205"/>
            <a:ext cx="3189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4005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8120" y="8603742"/>
            <a:ext cx="210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(3.7)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(3.8),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64212" y="9169709"/>
            <a:ext cx="519430" cy="0"/>
          </a:xfrm>
          <a:custGeom>
            <a:avLst/>
            <a:gdLst/>
            <a:ahLst/>
            <a:cxnLst/>
            <a:rect l="l" t="t" r="r" b="b"/>
            <a:pathLst>
              <a:path w="519430" h="0">
                <a:moveTo>
                  <a:pt x="0" y="0"/>
                </a:moveTo>
                <a:lnTo>
                  <a:pt x="518912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69255" y="9033010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69" h="273684">
                <a:moveTo>
                  <a:pt x="26104" y="0"/>
                </a:moveTo>
                <a:lnTo>
                  <a:pt x="26104" y="273095"/>
                </a:lnTo>
              </a:path>
              <a:path w="26669" h="273684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55067" y="9033010"/>
            <a:ext cx="26670" cy="273685"/>
          </a:xfrm>
          <a:custGeom>
            <a:avLst/>
            <a:gdLst/>
            <a:ahLst/>
            <a:cxnLst/>
            <a:rect l="l" t="t" r="r" b="b"/>
            <a:pathLst>
              <a:path w="26669" h="273684">
                <a:moveTo>
                  <a:pt x="26382" y="0"/>
                </a:moveTo>
                <a:lnTo>
                  <a:pt x="26382" y="273095"/>
                </a:lnTo>
              </a:path>
              <a:path w="26669" h="273684">
                <a:moveTo>
                  <a:pt x="0" y="0"/>
                </a:moveTo>
                <a:lnTo>
                  <a:pt x="0" y="273095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67517" y="9169709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4" h="0">
                <a:moveTo>
                  <a:pt x="0" y="0"/>
                </a:moveTo>
                <a:lnTo>
                  <a:pt x="51616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074587" y="9024246"/>
            <a:ext cx="10896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I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 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97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766228" y="8913155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68372" y="8913155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43122" y="9162489"/>
            <a:ext cx="5518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45404" y="9162489"/>
            <a:ext cx="5486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8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97604" y="9024366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963523"/>
            <a:ext cx="268668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(ii)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know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0"/>
              </a:spcBef>
            </a:pP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-(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1085" y="1362201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782825"/>
            <a:ext cx="1348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21111" y="1928804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4" h="0">
                <a:moveTo>
                  <a:pt x="0" y="0"/>
                </a:moveTo>
                <a:lnTo>
                  <a:pt x="518616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043802" y="1783341"/>
            <a:ext cx="10572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3046" y="1672250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0037" y="1921584"/>
            <a:ext cx="5518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720" y="2149195"/>
            <a:ext cx="5480685" cy="130492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(3.9),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1+||(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38100" marR="2804795">
              <a:lnSpc>
                <a:spcPct val="1473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This implies 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||(1-||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||)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1,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4066" y="3634866"/>
            <a:ext cx="758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89460" y="3780464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 h="0">
                <a:moveTo>
                  <a:pt x="0" y="0"/>
                </a:moveTo>
                <a:lnTo>
                  <a:pt x="51516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89845" y="3523610"/>
            <a:ext cx="114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68138" y="3773253"/>
            <a:ext cx="5473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2575" y="3634866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258727" y="4971109"/>
            <a:ext cx="895350" cy="240029"/>
            <a:chOff x="2258727" y="4971109"/>
            <a:chExt cx="895350" cy="240029"/>
          </a:xfrm>
        </p:grpSpPr>
        <p:sp>
          <p:nvSpPr>
            <p:cNvPr id="17" name="object 17"/>
            <p:cNvSpPr/>
            <p:nvPr/>
          </p:nvSpPr>
          <p:spPr>
            <a:xfrm>
              <a:off x="2264807" y="4979831"/>
              <a:ext cx="889000" cy="230504"/>
            </a:xfrm>
            <a:custGeom>
              <a:avLst/>
              <a:gdLst/>
              <a:ahLst/>
              <a:cxnLst/>
              <a:rect l="l" t="t" r="r" b="b"/>
              <a:pathLst>
                <a:path w="889000" h="230504">
                  <a:moveTo>
                    <a:pt x="0" y="155388"/>
                  </a:moveTo>
                  <a:lnTo>
                    <a:pt x="18087" y="143457"/>
                  </a:lnTo>
                </a:path>
                <a:path w="889000" h="230504">
                  <a:moveTo>
                    <a:pt x="18087" y="143151"/>
                  </a:moveTo>
                  <a:lnTo>
                    <a:pt x="61115" y="230023"/>
                  </a:lnTo>
                </a:path>
                <a:path w="889000" h="230504">
                  <a:moveTo>
                    <a:pt x="61115" y="230329"/>
                  </a:moveTo>
                  <a:lnTo>
                    <a:pt x="107879" y="607"/>
                  </a:lnTo>
                </a:path>
                <a:path w="889000" h="230504">
                  <a:moveTo>
                    <a:pt x="107879" y="0"/>
                  </a:moveTo>
                  <a:lnTo>
                    <a:pt x="88897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258727" y="4971109"/>
              <a:ext cx="890905" cy="234950"/>
            </a:xfrm>
            <a:custGeom>
              <a:avLst/>
              <a:gdLst/>
              <a:ahLst/>
              <a:cxnLst/>
              <a:rect l="l" t="t" r="r" b="b"/>
              <a:pathLst>
                <a:path w="890905" h="234950">
                  <a:moveTo>
                    <a:pt x="890747" y="0"/>
                  </a:moveTo>
                  <a:lnTo>
                    <a:pt x="106321" y="0"/>
                  </a:lnTo>
                  <a:lnTo>
                    <a:pt x="62673" y="213203"/>
                  </a:lnTo>
                  <a:lnTo>
                    <a:pt x="24319" y="141014"/>
                  </a:lnTo>
                  <a:lnTo>
                    <a:pt x="0" y="157532"/>
                  </a:lnTo>
                  <a:lnTo>
                    <a:pt x="3432" y="162121"/>
                  </a:lnTo>
                  <a:lnTo>
                    <a:pt x="14654" y="153861"/>
                  </a:lnTo>
                  <a:lnTo>
                    <a:pt x="58303" y="234615"/>
                  </a:lnTo>
                  <a:lnTo>
                    <a:pt x="67042" y="234615"/>
                  </a:lnTo>
                  <a:lnTo>
                    <a:pt x="112869" y="8870"/>
                  </a:lnTo>
                  <a:lnTo>
                    <a:pt x="890747" y="8870"/>
                  </a:lnTo>
                  <a:lnTo>
                    <a:pt x="8907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4630895" y="5582502"/>
            <a:ext cx="2978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70">
                <a:latin typeface="Times New Roman"/>
                <a:cs typeface="Times New Roman"/>
              </a:rPr>
              <a:t>1</a:t>
            </a:r>
            <a:r>
              <a:rPr dirty="0" sz="900">
                <a:latin typeface="Symbol"/>
                <a:cs typeface="Symbol"/>
              </a:rPr>
              <a:t></a:t>
            </a:r>
            <a:r>
              <a:rPr dirty="0" sz="900" spc="25" i="1">
                <a:latin typeface="Times New Roman"/>
                <a:cs typeface="Times New Roman"/>
              </a:rPr>
              <a:t>i</a:t>
            </a:r>
            <a:r>
              <a:rPr dirty="0" sz="900" spc="30">
                <a:latin typeface="Symbol"/>
                <a:cs typeface="Symbol"/>
              </a:rPr>
              <a:t>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7320" y="4200270"/>
            <a:ext cx="5384800" cy="14528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3.11: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 spc="17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is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1500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1090"/>
              </a:spcBef>
              <a:tabLst>
                <a:tab pos="1347470" algn="l"/>
              </a:tabLst>
            </a:pP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30">
                <a:latin typeface="Times New Roman"/>
                <a:cs typeface="Times New Roman"/>
              </a:rPr>
              <a:t>|</a:t>
            </a:r>
            <a:r>
              <a:rPr dirty="0" baseline="-21604" sz="1350" spc="127">
                <a:latin typeface="Symbol"/>
                <a:cs typeface="Symbol"/>
              </a:rPr>
              <a:t>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14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440"/>
              </a:spcBef>
            </a:pPr>
            <a:r>
              <a:rPr dirty="0" sz="1400" b="1">
                <a:latin typeface="Times New Roman"/>
                <a:cs typeface="Times New Roman"/>
              </a:rPr>
              <a:t>Solution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(1):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=|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|+|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|+…|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j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max</a:t>
            </a:r>
            <a:r>
              <a:rPr dirty="0" baseline="-3086" sz="2700" spc="-44">
                <a:latin typeface="Symbol"/>
                <a:cs typeface="Symbol"/>
              </a:rPr>
              <a:t>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sz="1350" spc="-55">
                <a:latin typeface="Times New Roman"/>
                <a:cs typeface="Times New Roman"/>
              </a:rPr>
              <a:t>|</a:t>
            </a:r>
            <a:r>
              <a:rPr dirty="0" baseline="-3086" sz="2700" spc="-82">
                <a:latin typeface="Symbol"/>
                <a:cs typeface="Symbol"/>
              </a:rPr>
              <a:t></a:t>
            </a:r>
            <a:r>
              <a:rPr dirty="0" sz="1400" spc="-5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833291" y="7046924"/>
            <a:ext cx="894715" cy="240029"/>
            <a:chOff x="3833291" y="7046924"/>
            <a:chExt cx="894715" cy="240029"/>
          </a:xfrm>
        </p:grpSpPr>
        <p:sp>
          <p:nvSpPr>
            <p:cNvPr id="22" name="object 22"/>
            <p:cNvSpPr/>
            <p:nvPr/>
          </p:nvSpPr>
          <p:spPr>
            <a:xfrm>
              <a:off x="3839369" y="7055646"/>
              <a:ext cx="889000" cy="230504"/>
            </a:xfrm>
            <a:custGeom>
              <a:avLst/>
              <a:gdLst/>
              <a:ahLst/>
              <a:cxnLst/>
              <a:rect l="l" t="t" r="r" b="b"/>
              <a:pathLst>
                <a:path w="889000" h="230504">
                  <a:moveTo>
                    <a:pt x="0" y="155388"/>
                  </a:moveTo>
                  <a:lnTo>
                    <a:pt x="18079" y="143457"/>
                  </a:lnTo>
                </a:path>
                <a:path w="889000" h="230504">
                  <a:moveTo>
                    <a:pt x="18079" y="143151"/>
                  </a:moveTo>
                  <a:lnTo>
                    <a:pt x="61088" y="230023"/>
                  </a:lnTo>
                </a:path>
                <a:path w="889000" h="230504">
                  <a:moveTo>
                    <a:pt x="61088" y="230329"/>
                  </a:moveTo>
                  <a:lnTo>
                    <a:pt x="107832" y="607"/>
                  </a:lnTo>
                </a:path>
                <a:path w="889000" h="230504">
                  <a:moveTo>
                    <a:pt x="107832" y="0"/>
                  </a:moveTo>
                  <a:lnTo>
                    <a:pt x="8885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833291" y="7046924"/>
              <a:ext cx="890905" cy="234950"/>
            </a:xfrm>
            <a:custGeom>
              <a:avLst/>
              <a:gdLst/>
              <a:ahLst/>
              <a:cxnLst/>
              <a:rect l="l" t="t" r="r" b="b"/>
              <a:pathLst>
                <a:path w="890904" h="234950">
                  <a:moveTo>
                    <a:pt x="890360" y="0"/>
                  </a:moveTo>
                  <a:lnTo>
                    <a:pt x="106275" y="0"/>
                  </a:lnTo>
                  <a:lnTo>
                    <a:pt x="62645" y="213203"/>
                  </a:lnTo>
                  <a:lnTo>
                    <a:pt x="24308" y="141014"/>
                  </a:lnTo>
                  <a:lnTo>
                    <a:pt x="0" y="157532"/>
                  </a:lnTo>
                  <a:lnTo>
                    <a:pt x="3431" y="162121"/>
                  </a:lnTo>
                  <a:lnTo>
                    <a:pt x="14648" y="153861"/>
                  </a:lnTo>
                  <a:lnTo>
                    <a:pt x="58277" y="234615"/>
                  </a:lnTo>
                  <a:lnTo>
                    <a:pt x="67013" y="234615"/>
                  </a:lnTo>
                  <a:lnTo>
                    <a:pt x="112820" y="8870"/>
                  </a:lnTo>
                  <a:lnTo>
                    <a:pt x="890360" y="8870"/>
                  </a:lnTo>
                  <a:lnTo>
                    <a:pt x="8903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1055420" y="5994272"/>
            <a:ext cx="4564380" cy="17868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8361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9259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baseline="-6172" sz="1350" spc="-7">
                <a:latin typeface="Symbol"/>
                <a:cs typeface="Symbol"/>
              </a:rPr>
              <a:t>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570865">
              <a:lnSpc>
                <a:spcPts val="1325"/>
              </a:lnSpc>
            </a:pPr>
            <a:r>
              <a:rPr dirty="0" sz="1400">
                <a:latin typeface="Times New Roman"/>
                <a:cs typeface="Times New Roman"/>
              </a:rPr>
              <a:t>(2)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2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50" spc="55">
                <a:latin typeface="Symbol"/>
                <a:cs typeface="Symbol"/>
              </a:rPr>
              <a:t>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40123" sz="1350" spc="-22" i="1">
                <a:latin typeface="Times New Roman"/>
                <a:cs typeface="Times New Roman"/>
              </a:rPr>
              <a:t>T</a:t>
            </a:r>
            <a:r>
              <a:rPr dirty="0" baseline="40123" sz="1350" spc="37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40123" sz="1350" spc="-22" i="1">
                <a:latin typeface="Times New Roman"/>
                <a:cs typeface="Times New Roman"/>
              </a:rPr>
              <a:t>T</a:t>
            </a:r>
            <a:r>
              <a:rPr dirty="0" baseline="40123" sz="1350" spc="44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2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40123" sz="1350" spc="-22" i="1">
                <a:latin typeface="Times New Roman"/>
                <a:cs typeface="Times New Roman"/>
              </a:rPr>
              <a:t>T</a:t>
            </a:r>
            <a:r>
              <a:rPr dirty="0" baseline="40123" sz="1350" spc="-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154430">
              <a:lnSpc>
                <a:spcPts val="665"/>
              </a:lnSpc>
              <a:tabLst>
                <a:tab pos="2564765" algn="l"/>
                <a:tab pos="3120390" algn="l"/>
                <a:tab pos="3483610" algn="l"/>
                <a:tab pos="3961129" algn="l"/>
                <a:tab pos="4359275" algn="l"/>
              </a:tabLst>
            </a:pPr>
            <a:r>
              <a:rPr dirty="0" sz="900" spc="15">
                <a:latin typeface="Times New Roman"/>
                <a:cs typeface="Times New Roman"/>
              </a:rPr>
              <a:t>2	1	1	1	</a:t>
            </a:r>
            <a:r>
              <a:rPr dirty="0" sz="900" spc="25">
                <a:latin typeface="Symbol"/>
                <a:cs typeface="Symbol"/>
              </a:rPr>
              <a:t></a:t>
            </a:r>
            <a:r>
              <a:rPr dirty="0" sz="900" spc="25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9165">
              <a:lnSpc>
                <a:spcPct val="100000"/>
              </a:lnSpc>
              <a:spcBef>
                <a:spcPts val="990"/>
              </a:spcBef>
              <a:tabLst>
                <a:tab pos="2883535" algn="l"/>
              </a:tabLst>
            </a:pPr>
            <a:r>
              <a:rPr dirty="0" sz="1400">
                <a:latin typeface="Times New Roman"/>
                <a:cs typeface="Times New Roman"/>
              </a:rPr>
              <a:t>Thi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li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0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35">
                <a:latin typeface="Times New Roman"/>
                <a:cs typeface="Times New Roman"/>
              </a:rPr>
              <a:t>|</a:t>
            </a:r>
            <a:r>
              <a:rPr dirty="0" baseline="-21604" sz="1350" spc="127">
                <a:latin typeface="Symbol"/>
                <a:cs typeface="Symbol"/>
              </a:rPr>
              <a:t>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20">
                <a:latin typeface="Times New Roman"/>
                <a:cs typeface="Times New Roman"/>
              </a:rPr>
              <a:t>|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Example 3.12: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 matrix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36156" y="8183553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395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239028" y="7926700"/>
            <a:ext cx="11493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23456" y="8176343"/>
            <a:ext cx="3454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12096" y="8037792"/>
            <a:ext cx="62103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1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15">
                <a:latin typeface="Symbol"/>
                <a:cs typeface="Symbol"/>
              </a:rPr>
              <a:t>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96947" y="8038338"/>
            <a:ext cx="3141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A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1</a:t>
            </a:r>
            <a:r>
              <a:rPr dirty="0" baseline="42483" sz="1275" spc="15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B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1</a:t>
            </a:r>
            <a:r>
              <a:rPr dirty="0" baseline="42483" sz="1275" spc="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Symbol"/>
                <a:cs typeface="Symbol"/>
              </a:rPr>
              <a:t>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A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1</a:t>
            </a:r>
            <a:r>
              <a:rPr dirty="0" baseline="42483" sz="1275" spc="6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B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1</a:t>
            </a:r>
            <a:r>
              <a:rPr dirty="0" baseline="42483" sz="1275" spc="6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A</a:t>
            </a:r>
            <a:r>
              <a:rPr dirty="0" sz="1350" spc="-114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B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42720" y="8597645"/>
            <a:ext cx="5478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480" b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1=||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||=||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65416" y="9170978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395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668288" y="8914125"/>
            <a:ext cx="11493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98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552716" y="9163768"/>
            <a:ext cx="3454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2720" y="9025890"/>
            <a:ext cx="1519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37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15">
                <a:latin typeface="Symbol"/>
                <a:cs typeface="Symbol"/>
              </a:rPr>
              <a:t>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07919" y="9025890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4815" cy="157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know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baseline="30864" sz="1350" spc="2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 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||(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)||.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39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1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3.13:</a:t>
            </a:r>
            <a:r>
              <a:rPr dirty="0" sz="1400" spc="1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||&lt;1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39900" y="2358438"/>
            <a:ext cx="1059180" cy="0"/>
          </a:xfrm>
          <a:custGeom>
            <a:avLst/>
            <a:gdLst/>
            <a:ahLst/>
            <a:cxnLst/>
            <a:rect l="l" t="t" r="r" b="b"/>
            <a:pathLst>
              <a:path w="1059179" h="0">
                <a:moveTo>
                  <a:pt x="0" y="0"/>
                </a:moveTo>
                <a:lnTo>
                  <a:pt x="1059184" y="0"/>
                </a:lnTo>
              </a:path>
            </a:pathLst>
          </a:custGeom>
          <a:ln w="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82920" y="2358438"/>
            <a:ext cx="1078230" cy="0"/>
          </a:xfrm>
          <a:custGeom>
            <a:avLst/>
            <a:gdLst/>
            <a:ahLst/>
            <a:cxnLst/>
            <a:rect l="l" t="t" r="r" b="b"/>
            <a:pathLst>
              <a:path w="1078229" h="0">
                <a:moveTo>
                  <a:pt x="0" y="0"/>
                </a:moveTo>
                <a:lnTo>
                  <a:pt x="1077656" y="0"/>
                </a:lnTo>
              </a:path>
            </a:pathLst>
          </a:custGeom>
          <a:ln w="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87037" y="2101344"/>
            <a:ext cx="16116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08710" algn="l"/>
              </a:tabLst>
            </a:pPr>
            <a:r>
              <a:rPr dirty="0" sz="1400" spc="1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8606" y="2196120"/>
            <a:ext cx="146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0737" y="2338100"/>
            <a:ext cx="1466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1002" y="2212606"/>
            <a:ext cx="13023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3965" algn="l"/>
              </a:tabLst>
            </a:pP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2212001"/>
            <a:ext cx="3869054" cy="381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400"/>
              </a:lnSpc>
              <a:spcBef>
                <a:spcPts val="100"/>
              </a:spcBef>
              <a:tabLst>
                <a:tab pos="1290955" algn="l"/>
              </a:tabLst>
            </a:pP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5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B</a:t>
            </a:r>
            <a:r>
              <a:rPr dirty="0" sz="1400" spc="20">
                <a:latin typeface="Times New Roman"/>
                <a:cs typeface="Times New Roman"/>
              </a:rPr>
              <a:t>)	</a:t>
            </a: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  <a:p>
            <a:pPr marL="1496695">
              <a:lnSpc>
                <a:spcPts val="1400"/>
              </a:lnSpc>
              <a:tabLst>
                <a:tab pos="2731770" algn="l"/>
                <a:tab pos="3313429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0">
                <a:latin typeface="Times New Roman"/>
                <a:cs typeface="Times New Roman"/>
              </a:rPr>
              <a:t>|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6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220" y="2834385"/>
            <a:ext cx="4646295" cy="2555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Times New Roman"/>
              <a:cs typeface="Times New Roman"/>
            </a:endParaRPr>
          </a:p>
          <a:p>
            <a:pPr marL="602615">
              <a:lnSpc>
                <a:spcPct val="100000"/>
              </a:lnSpc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-(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baseline="-9259" sz="1350">
                <a:latin typeface="Times New Roman"/>
                <a:cs typeface="Times New Roman"/>
              </a:rPr>
              <a:t>.</a:t>
            </a:r>
            <a:endParaRPr baseline="-9259"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This implies that,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 norm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60261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||=||(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-(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||(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||-||(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||||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11188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=||(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||(1-||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||||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Hence,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39900" y="5895699"/>
            <a:ext cx="1059180" cy="0"/>
          </a:xfrm>
          <a:custGeom>
            <a:avLst/>
            <a:gdLst/>
            <a:ahLst/>
            <a:cxnLst/>
            <a:rect l="l" t="t" r="r" b="b"/>
            <a:pathLst>
              <a:path w="1059179" h="0">
                <a:moveTo>
                  <a:pt x="0" y="0"/>
                </a:moveTo>
                <a:lnTo>
                  <a:pt x="1059184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82920" y="5895699"/>
            <a:ext cx="1078230" cy="0"/>
          </a:xfrm>
          <a:custGeom>
            <a:avLst/>
            <a:gdLst/>
            <a:ahLst/>
            <a:cxnLst/>
            <a:rect l="l" t="t" r="r" b="b"/>
            <a:pathLst>
              <a:path w="1078229" h="0">
                <a:moveTo>
                  <a:pt x="0" y="0"/>
                </a:moveTo>
                <a:lnTo>
                  <a:pt x="107765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862338" y="5750035"/>
            <a:ext cx="7112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99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987037" y="5638914"/>
            <a:ext cx="161163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108710" algn="l"/>
              </a:tabLst>
            </a:pPr>
            <a:r>
              <a:rPr dirty="0" sz="1400" spc="1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68606" y="5733569"/>
            <a:ext cx="14605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0737" y="5875371"/>
            <a:ext cx="1466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7579" y="5750035"/>
            <a:ext cx="6515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3063" y="5750035"/>
            <a:ext cx="2628265" cy="381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00"/>
              </a:lnSpc>
              <a:spcBef>
                <a:spcPts val="95"/>
              </a:spcBef>
              <a:tabLst>
                <a:tab pos="1360170" algn="l"/>
              </a:tabLst>
            </a:pPr>
            <a:r>
              <a:rPr dirty="0" sz="1400" spc="-10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Symbol"/>
                <a:cs typeface="Symbol"/>
              </a:rPr>
              <a:t>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  <a:p>
            <a:pPr marL="256540">
              <a:lnSpc>
                <a:spcPts val="1400"/>
              </a:lnSpc>
              <a:tabLst>
                <a:tab pos="1490980" algn="l"/>
                <a:tab pos="2073275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0">
                <a:latin typeface="Times New Roman"/>
                <a:cs typeface="Times New Roman"/>
              </a:rPr>
              <a:t>|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6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9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6651117"/>
            <a:ext cx="2644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3.14: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0.1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4828" y="6331964"/>
            <a:ext cx="3270250" cy="824865"/>
          </a:xfrm>
          <a:prstGeom prst="rect">
            <a:avLst/>
          </a:prstGeom>
        </p:spPr>
        <p:txBody>
          <a:bodyPr wrap="square" lIns="0" tIns="65404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15"/>
              </a:spcBef>
              <a:tabLst>
                <a:tab pos="516890" algn="l"/>
                <a:tab pos="904240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26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	0.4	</a:t>
            </a:r>
            <a:r>
              <a:rPr dirty="0" sz="1400" spc="10">
                <a:latin typeface="Times New Roman"/>
                <a:cs typeface="Times New Roman"/>
              </a:rPr>
              <a:t>0.5</a:t>
            </a:r>
            <a:r>
              <a:rPr dirty="0" baseline="-3968" sz="2100" spc="15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582295" algn="l"/>
                <a:tab pos="903605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10">
                <a:latin typeface="Times New Roman"/>
                <a:cs typeface="Times New Roman"/>
              </a:rPr>
              <a:t>0.2</a:t>
            </a:r>
            <a:r>
              <a:rPr dirty="0" baseline="25793" sz="2100" spc="15">
                <a:latin typeface="Symbol"/>
                <a:cs typeface="Symbol"/>
              </a:rPr>
              <a:t></a:t>
            </a:r>
            <a:r>
              <a:rPr dirty="0" baseline="25793" sz="2100" spc="4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algn="ctr" marR="928369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516890" algn="l"/>
                <a:tab pos="967740" algn="l"/>
              </a:tabLst>
            </a:pPr>
            <a:r>
              <a:rPr dirty="0" baseline="1984" sz="2100" spc="-150">
                <a:latin typeface="Symbol"/>
                <a:cs typeface="Symbol"/>
              </a:rPr>
              <a:t></a:t>
            </a:r>
            <a:r>
              <a:rPr dirty="0" baseline="-13888" sz="2100" spc="-150">
                <a:latin typeface="Symbol"/>
                <a:cs typeface="Symbol"/>
              </a:rPr>
              <a:t></a:t>
            </a:r>
            <a:r>
              <a:rPr dirty="0" sz="1400" spc="-100">
                <a:latin typeface="Times New Roman"/>
                <a:cs typeface="Times New Roman"/>
              </a:rPr>
              <a:t>0.3	</a:t>
            </a:r>
            <a:r>
              <a:rPr dirty="0" sz="1400">
                <a:latin typeface="Times New Roman"/>
                <a:cs typeface="Times New Roman"/>
              </a:rPr>
              <a:t>0.2	1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baseline="1984" sz="2100" spc="-405">
                <a:latin typeface="Symbol"/>
                <a:cs typeface="Symbol"/>
              </a:rPr>
              <a:t></a:t>
            </a:r>
            <a:r>
              <a:rPr dirty="0" baseline="-13888" sz="2100" spc="-405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720" y="7274814"/>
            <a:ext cx="39770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upper bound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without</a:t>
            </a:r>
            <a:r>
              <a:rPr dirty="0" sz="1400">
                <a:latin typeface="Times New Roman"/>
                <a:cs typeface="Times New Roman"/>
              </a:rPr>
              <a:t> calculating</a:t>
            </a:r>
            <a:r>
              <a:rPr dirty="0" sz="1400" spc="5">
                <a:latin typeface="Times New Roman"/>
                <a:cs typeface="Times New Roman"/>
              </a:rPr>
              <a:t>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inverse.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2720" y="8012429"/>
            <a:ext cx="1595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25793" sz="2100" spc="52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86524" y="7692050"/>
            <a:ext cx="2159000" cy="8255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20"/>
              </a:spcBef>
              <a:tabLst>
                <a:tab pos="376555" algn="l"/>
                <a:tab pos="629285" algn="l"/>
                <a:tab pos="969644" algn="l"/>
                <a:tab pos="1423035" algn="l"/>
                <a:tab pos="1811020" algn="l"/>
              </a:tabLst>
            </a:pPr>
            <a:r>
              <a:rPr dirty="0" baseline="-3968" sz="2100" spc="15">
                <a:latin typeface="Symbol"/>
                <a:cs typeface="Symbol"/>
              </a:rPr>
              <a:t></a:t>
            </a:r>
            <a:r>
              <a:rPr dirty="0" sz="1400" spc="1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-3968" sz="2100" spc="37">
                <a:latin typeface="Symbol"/>
                <a:cs typeface="Symbol"/>
              </a:rPr>
              <a:t></a:t>
            </a:r>
            <a:r>
              <a:rPr dirty="0" baseline="-3968" sz="2100" spc="37">
                <a:latin typeface="Times New Roman"/>
                <a:cs typeface="Times New Roman"/>
              </a:rPr>
              <a:t>	</a:t>
            </a: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27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	0.4	</a:t>
            </a:r>
            <a:r>
              <a:rPr dirty="0" sz="1400" spc="10">
                <a:latin typeface="Times New Roman"/>
                <a:cs typeface="Times New Roman"/>
              </a:rPr>
              <a:t>0.5</a:t>
            </a:r>
            <a:r>
              <a:rPr dirty="0" baseline="-3968" sz="2100" spc="15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415"/>
              </a:spcBef>
              <a:tabLst>
                <a:tab pos="374650" algn="l"/>
                <a:tab pos="629285" algn="l"/>
                <a:tab pos="1490345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25793" sz="2100" spc="37">
                <a:latin typeface="Symbol"/>
                <a:cs typeface="Symbol"/>
              </a:rPr>
              <a:t></a:t>
            </a:r>
            <a:r>
              <a:rPr dirty="0" baseline="25793" sz="2100" spc="-6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0.1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25"/>
              </a:spcBef>
              <a:tabLst>
                <a:tab pos="376555" algn="l"/>
                <a:tab pos="1423035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0	0.2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76532" y="8102572"/>
            <a:ext cx="713740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255">
              <a:lnSpc>
                <a:spcPts val="1535"/>
              </a:lnSpc>
              <a:spcBef>
                <a:spcPts val="95"/>
              </a:spcBef>
              <a:tabLst>
                <a:tab pos="379095" algn="l"/>
              </a:tabLst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  <a:tabLst>
                <a:tab pos="379095" algn="l"/>
              </a:tabLst>
            </a:pPr>
            <a:r>
              <a:rPr dirty="0" sz="1400" spc="-160">
                <a:latin typeface="Times New Roman"/>
                <a:cs typeface="Times New Roman"/>
              </a:rPr>
              <a:t>1</a:t>
            </a:r>
            <a:r>
              <a:rPr dirty="0" baseline="1984" sz="2100" spc="-240">
                <a:latin typeface="Symbol"/>
                <a:cs typeface="Symbol"/>
              </a:rPr>
              <a:t></a:t>
            </a:r>
            <a:r>
              <a:rPr dirty="0" baseline="-13888" sz="2100" spc="-240">
                <a:latin typeface="Symbol"/>
                <a:cs typeface="Symbol"/>
              </a:rPr>
              <a:t></a:t>
            </a:r>
            <a:r>
              <a:rPr dirty="0" baseline="-13888" sz="2100" spc="-240">
                <a:latin typeface="Times New Roman"/>
                <a:cs typeface="Times New Roman"/>
              </a:rPr>
              <a:t>	</a:t>
            </a:r>
            <a:r>
              <a:rPr dirty="0" baseline="1984" sz="2100" spc="-157">
                <a:latin typeface="Symbol"/>
                <a:cs typeface="Symbol"/>
              </a:rPr>
              <a:t></a:t>
            </a:r>
            <a:r>
              <a:rPr dirty="0" baseline="-13888" sz="2100" spc="-157">
                <a:latin typeface="Symbol"/>
                <a:cs typeface="Symbol"/>
              </a:rPr>
              <a:t></a:t>
            </a:r>
            <a:r>
              <a:rPr dirty="0" sz="1400" spc="-105">
                <a:latin typeface="Times New Roman"/>
                <a:cs typeface="Times New Roman"/>
              </a:rPr>
              <a:t>0.3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25303" y="8102572"/>
            <a:ext cx="30797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0660">
              <a:lnSpc>
                <a:spcPts val="1535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baseline="1984" sz="2100" spc="-405">
                <a:latin typeface="Symbol"/>
                <a:cs typeface="Symbol"/>
              </a:rPr>
              <a:t></a:t>
            </a:r>
            <a:r>
              <a:rPr dirty="0" baseline="-13888" sz="2100" spc="-405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58631" y="8012429"/>
            <a:ext cx="2364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0.2</a:t>
            </a:r>
            <a:r>
              <a:rPr dirty="0" baseline="25793" sz="2100" spc="15">
                <a:latin typeface="Symbol"/>
                <a:cs typeface="Symbol"/>
              </a:rPr>
              <a:t></a:t>
            </a:r>
            <a:r>
              <a:rPr dirty="0" baseline="25793" sz="21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=0.9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Lemma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8120" y="8635745"/>
            <a:ext cx="2055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3.10,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nonsingular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0699" y="1314748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06365" y="1314748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5" h="0">
                <a:moveTo>
                  <a:pt x="0" y="0"/>
                </a:moveTo>
                <a:lnTo>
                  <a:pt x="45476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45298" y="131474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 h="0">
                <a:moveTo>
                  <a:pt x="0" y="0"/>
                </a:moveTo>
                <a:lnTo>
                  <a:pt x="22206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79071" y="1060050"/>
            <a:ext cx="8115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09295" algn="l"/>
              </a:tabLst>
            </a:pP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2175" y="1170296"/>
            <a:ext cx="15347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B</a:t>
            </a:r>
            <a:r>
              <a:rPr dirty="0" baseline="39215" sz="1275" spc="30">
                <a:latin typeface="Symbol"/>
                <a:cs typeface="Symbol"/>
              </a:rPr>
              <a:t></a:t>
            </a:r>
            <a:r>
              <a:rPr dirty="0" baseline="39215" sz="1275" spc="30">
                <a:latin typeface="Times New Roman"/>
                <a:cs typeface="Times New Roman"/>
              </a:rPr>
              <a:t>1</a:t>
            </a:r>
            <a:r>
              <a:rPr dirty="0" baseline="39215" sz="1275" spc="7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10">
                <a:latin typeface="Times New Roman"/>
                <a:cs typeface="Times New Roman"/>
              </a:rPr>
              <a:t>|</a:t>
            </a:r>
            <a:r>
              <a:rPr dirty="0" sz="1350" spc="-35">
                <a:latin typeface="Symbol"/>
                <a:cs typeface="Symbol"/>
              </a:rPr>
              <a:t>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100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I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A</a:t>
            </a:r>
            <a:r>
              <a:rPr dirty="0" sz="1350" spc="70">
                <a:latin typeface="Times New Roman"/>
                <a:cs typeface="Times New Roman"/>
              </a:rPr>
              <a:t>)</a:t>
            </a:r>
            <a:r>
              <a:rPr dirty="0" baseline="39215" sz="1275" spc="30">
                <a:latin typeface="Symbol"/>
                <a:cs typeface="Symbol"/>
              </a:rPr>
              <a:t></a:t>
            </a:r>
            <a:r>
              <a:rPr dirty="0" baseline="39215" sz="1275" spc="30">
                <a:latin typeface="Times New Roman"/>
                <a:cs typeface="Times New Roman"/>
              </a:rPr>
              <a:t>1</a:t>
            </a:r>
            <a:r>
              <a:rPr dirty="0" baseline="39215" sz="1275" spc="67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20">
                <a:latin typeface="Symbol"/>
                <a:cs typeface="Symbol"/>
              </a:rPr>
              <a:t>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4487" y="1307237"/>
            <a:ext cx="170815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792480" algn="l"/>
                <a:tab pos="1447800" algn="l"/>
              </a:tabLst>
            </a:pPr>
            <a:r>
              <a:rPr dirty="0" sz="1350" spc="-25">
                <a:latin typeface="Times New Roman"/>
                <a:cs typeface="Times New Roman"/>
              </a:rPr>
              <a:t>1</a:t>
            </a:r>
            <a:r>
              <a:rPr dirty="0" sz="1350" spc="-25">
                <a:latin typeface="Symbol"/>
                <a:cs typeface="Symbol"/>
              </a:rPr>
              <a:t>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||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A</a:t>
            </a:r>
            <a:r>
              <a:rPr dirty="0" sz="1350" spc="-160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||</a:t>
            </a:r>
            <a:r>
              <a:rPr dirty="0" baseline="-22875" sz="1275" spc="-37">
                <a:latin typeface="Times New Roman"/>
                <a:cs typeface="Times New Roman"/>
              </a:rPr>
              <a:t>1	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0.9	0.1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8573" y="1168653"/>
            <a:ext cx="2907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76910" algn="l"/>
              </a:tabLst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 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1</a:t>
            </a:r>
            <a:r>
              <a:rPr dirty="0" baseline="34979" sz="2025">
                <a:latin typeface="Times New Roman"/>
                <a:cs typeface="Times New Roman"/>
              </a:rPr>
              <a:t>  </a:t>
            </a:r>
            <a:r>
              <a:rPr dirty="0" baseline="34979" sz="2025" spc="-209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10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||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95" i="1">
                <a:latin typeface="Times New Roman"/>
                <a:cs typeface="Times New Roman"/>
              </a:rPr>
              <a:t>B</a:t>
            </a:r>
            <a:r>
              <a:rPr dirty="0" baseline="42483" sz="1275" spc="22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1</a:t>
            </a:r>
            <a:r>
              <a:rPr dirty="0" baseline="42483" sz="1275" spc="6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25">
                <a:latin typeface="Symbol"/>
                <a:cs typeface="Symbol"/>
              </a:rPr>
              <a:t>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0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1701138"/>
            <a:ext cx="5429885" cy="9766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>
              <a:lnSpc>
                <a:spcPct val="148200"/>
              </a:lnSpc>
              <a:spcBef>
                <a:spcPts val="114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3.15: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nonsingular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 solution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>
                <a:latin typeface="Times New Roman"/>
                <a:cs typeface="Times New Roman"/>
              </a:rPr>
              <a:t>, the exact solution of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 Then,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35400" y="3108049"/>
            <a:ext cx="1316990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41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33043" y="3108049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 h="0">
                <a:moveTo>
                  <a:pt x="0" y="0"/>
                </a:moveTo>
                <a:lnTo>
                  <a:pt x="536573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1221" y="3108049"/>
            <a:ext cx="1685289" cy="0"/>
          </a:xfrm>
          <a:custGeom>
            <a:avLst/>
            <a:gdLst/>
            <a:ahLst/>
            <a:cxnLst/>
            <a:rect l="l" t="t" r="r" b="b"/>
            <a:pathLst>
              <a:path w="1685289" h="0">
                <a:moveTo>
                  <a:pt x="0" y="0"/>
                </a:moveTo>
                <a:lnTo>
                  <a:pt x="1685125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10806" y="2851263"/>
            <a:ext cx="3675379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221105" algn="l"/>
                <a:tab pos="1939289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10" i="1">
                <a:latin typeface="Times New Roman"/>
                <a:cs typeface="Times New Roman"/>
              </a:rPr>
              <a:t>v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v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u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10" i="1">
                <a:latin typeface="Times New Roman"/>
                <a:cs typeface="Times New Roman"/>
              </a:rPr>
              <a:t>v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1900" y="3104492"/>
            <a:ext cx="3319779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1682750" algn="l"/>
                <a:tab pos="2961005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baseline="43650" sz="2100" spc="15">
                <a:latin typeface="Symbol"/>
                <a:cs typeface="Symbol"/>
              </a:rPr>
              <a:t></a:t>
            </a:r>
            <a:r>
              <a:rPr dirty="0" baseline="43650" sz="2100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232">
                <a:latin typeface="Times New Roman"/>
                <a:cs typeface="Times New Roman"/>
              </a:rPr>
              <a:t> </a:t>
            </a:r>
            <a:r>
              <a:rPr dirty="0" baseline="1984" sz="2100" spc="15" i="1">
                <a:latin typeface="Times New Roman"/>
                <a:cs typeface="Times New Roman"/>
              </a:rPr>
              <a:t>u</a:t>
            </a:r>
            <a:r>
              <a:rPr dirty="0" baseline="1984" sz="2100" spc="-150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97">
                <a:latin typeface="Times New Roman"/>
                <a:cs typeface="Times New Roman"/>
              </a:rPr>
              <a:t> </a:t>
            </a:r>
            <a:r>
              <a:rPr dirty="0" baseline="1984" sz="2100" spc="22" i="1">
                <a:latin typeface="Times New Roman"/>
                <a:cs typeface="Times New Roman"/>
              </a:rPr>
              <a:t>B</a:t>
            </a:r>
            <a:r>
              <a:rPr dirty="0" baseline="1984" sz="2100" spc="-19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98998" y="2961557"/>
            <a:ext cx="1931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3250" algn="l"/>
              </a:tabLst>
            </a:pP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7320" y="3403828"/>
            <a:ext cx="5530850" cy="1372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 marR="55880">
              <a:lnSpc>
                <a:spcPct val="1493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1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Au</a:t>
            </a:r>
            <a:r>
              <a:rPr dirty="0" sz="1400" spc="5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B,</a:t>
            </a:r>
            <a:r>
              <a:rPr dirty="0" sz="1400" spc="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Au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B.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30864" sz="1350">
                <a:latin typeface="Times New Roman"/>
                <a:cs typeface="Times New Roman"/>
              </a:rPr>
              <a:t>- </a:t>
            </a:r>
            <a:r>
              <a:rPr dirty="0" baseline="30864" sz="1350" spc="-315">
                <a:latin typeface="Times New Roman"/>
                <a:cs typeface="Times New Roman"/>
              </a:rPr>
              <a:t> 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norm, we get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 ||</a:t>
            </a:r>
            <a:r>
              <a:rPr dirty="0" sz="1400" spc="-5" i="1">
                <a:latin typeface="Times New Roman"/>
                <a:cs typeface="Times New Roman"/>
              </a:rPr>
              <a:t>Av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405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endParaRPr sz="14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830"/>
              </a:spcBef>
            </a:pPr>
            <a:r>
              <a:rPr dirty="0" sz="1400" spc="5" i="1">
                <a:latin typeface="Times New Roman"/>
                <a:cs typeface="Times New Roman"/>
              </a:rPr>
              <a:t>Au</a:t>
            </a:r>
            <a:r>
              <a:rPr dirty="0" sz="1400" spc="5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B.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norm, we 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 ||</a:t>
            </a: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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||.</a:t>
            </a:r>
            <a:r>
              <a:rPr dirty="0" sz="1400">
                <a:latin typeface="Times New Roman"/>
                <a:cs typeface="Times New Roman"/>
              </a:rPr>
              <a:t> Hence,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64039" y="5136824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 h="0">
                <a:moveTo>
                  <a:pt x="0" y="0"/>
                </a:moveTo>
                <a:lnTo>
                  <a:pt x="293191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38703" y="5136824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668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89763" y="5138144"/>
            <a:ext cx="537210" cy="0"/>
          </a:xfrm>
          <a:custGeom>
            <a:avLst/>
            <a:gdLst/>
            <a:ahLst/>
            <a:cxnLst/>
            <a:rect l="l" t="t" r="r" b="b"/>
            <a:pathLst>
              <a:path w="537210" h="0">
                <a:moveTo>
                  <a:pt x="0" y="0"/>
                </a:moveTo>
                <a:lnTo>
                  <a:pt x="53687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07985" y="5138144"/>
            <a:ext cx="1686560" cy="0"/>
          </a:xfrm>
          <a:custGeom>
            <a:avLst/>
            <a:gdLst/>
            <a:ahLst/>
            <a:cxnLst/>
            <a:rect l="l" t="t" r="r" b="b"/>
            <a:pathLst>
              <a:path w="1686560" h="0">
                <a:moveTo>
                  <a:pt x="0" y="0"/>
                </a:moveTo>
                <a:lnTo>
                  <a:pt x="1686505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51339" y="5130879"/>
            <a:ext cx="27724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6409" algn="l"/>
                <a:tab pos="1160145" algn="l"/>
                <a:tab pos="2438400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u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7790" y="4880530"/>
            <a:ext cx="3402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71145" algn="l"/>
                <a:tab pos="1679575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33730" sz="2100">
                <a:latin typeface="Symbol"/>
                <a:cs typeface="Symbol"/>
              </a:rPr>
              <a:t></a:t>
            </a:r>
            <a:r>
              <a:rPr dirty="0" baseline="-33730" sz="2100" spc="-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</a:t>
            </a:r>
            <a:r>
              <a:rPr dirty="0" baseline="-33730" sz="2100" spc="-23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v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u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v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5931" y="4991651"/>
            <a:ext cx="2943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71345" algn="l"/>
                <a:tab pos="2497455" algn="l"/>
              </a:tabLst>
            </a:pP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(3.1</a:t>
            </a:r>
            <a:r>
              <a:rPr dirty="0" sz="1400" spc="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01764" y="5728333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345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873443" y="5721106"/>
            <a:ext cx="34544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2720" y="5582792"/>
            <a:ext cx="5114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Av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and, since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||&gt;0,</a:t>
            </a:r>
            <a:r>
              <a:rPr dirty="0" sz="1400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r>
              <a:rPr dirty="0" sz="1400" spc="565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||</a:t>
            </a:r>
            <a:r>
              <a:rPr dirty="0" baseline="35714" sz="2100" spc="1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Av</a:t>
            </a:r>
            <a:r>
              <a:rPr dirty="0" baseline="35714" sz="2100" spc="-97" i="1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-67">
                <a:latin typeface="Times New Roman"/>
                <a:cs typeface="Times New Roman"/>
              </a:rPr>
              <a:t> </a:t>
            </a:r>
            <a:r>
              <a:rPr dirty="0" baseline="35714" sz="2100" spc="7" i="1">
                <a:latin typeface="Times New Roman"/>
                <a:cs typeface="Times New Roman"/>
              </a:rPr>
              <a:t>B</a:t>
            </a:r>
            <a:r>
              <a:rPr dirty="0" baseline="35714" sz="2100" spc="-172" i="1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||</a:t>
            </a:r>
            <a:r>
              <a:rPr dirty="0" baseline="35714" sz="2100" spc="-1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Symbol"/>
                <a:cs typeface="Symbol"/>
              </a:rPr>
              <a:t></a:t>
            </a:r>
            <a:r>
              <a:rPr dirty="0" sz="1400" spc="-20">
                <a:latin typeface="Times New Roman"/>
                <a:cs typeface="Times New Roman"/>
              </a:rPr>
              <a:t>||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u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||.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86916" y="6174104"/>
            <a:ext cx="2155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>
                <a:latin typeface="Symbol"/>
                <a:cs typeface="Symbol"/>
              </a:rPr>
              <a:t>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30864" sz="1350" spc="-7">
                <a:latin typeface="Times New Roman"/>
                <a:cs typeface="Times New Roman"/>
              </a:rPr>
              <a:t>-1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||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||,</a:t>
            </a:r>
            <a:r>
              <a:rPr dirty="0" sz="1400">
                <a:latin typeface="Times New Roman"/>
                <a:cs typeface="Times New Roman"/>
              </a:rPr>
              <a:t> 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75298" y="6319829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 h="0">
                <a:moveTo>
                  <a:pt x="0" y="0"/>
                </a:moveTo>
                <a:lnTo>
                  <a:pt x="291668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48018" y="6319829"/>
            <a:ext cx="882015" cy="0"/>
          </a:xfrm>
          <a:custGeom>
            <a:avLst/>
            <a:gdLst/>
            <a:ahLst/>
            <a:cxnLst/>
            <a:rect l="l" t="t" r="r" b="b"/>
            <a:pathLst>
              <a:path w="882014" h="0">
                <a:moveTo>
                  <a:pt x="0" y="0"/>
                </a:moveTo>
                <a:lnTo>
                  <a:pt x="881889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709918" y="6022943"/>
            <a:ext cx="957580" cy="5314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09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40123" sz="1350" spc="-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63871" y="6062976"/>
            <a:ext cx="1155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62598" y="6312618"/>
            <a:ext cx="3168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u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96333" y="6174067"/>
            <a:ext cx="1244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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47057" y="6174104"/>
            <a:ext cx="1437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64272" y="6911014"/>
            <a:ext cx="1315720" cy="0"/>
          </a:xfrm>
          <a:custGeom>
            <a:avLst/>
            <a:gdLst/>
            <a:ahLst/>
            <a:cxnLst/>
            <a:rect l="l" t="t" r="r" b="b"/>
            <a:pathLst>
              <a:path w="1315720" h="0">
                <a:moveTo>
                  <a:pt x="0" y="0"/>
                </a:moveTo>
                <a:lnTo>
                  <a:pt x="131557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61167" y="6911014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 h="0">
                <a:moveTo>
                  <a:pt x="0" y="0"/>
                </a:moveTo>
                <a:lnTo>
                  <a:pt x="536370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13472" y="6613245"/>
            <a:ext cx="2228850" cy="53213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363855">
              <a:lnSpc>
                <a:spcPct val="100000"/>
              </a:lnSpc>
              <a:spcBef>
                <a:spcPts val="420"/>
              </a:spcBef>
              <a:tabLst>
                <a:tab pos="1408430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v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33730" sz="2100" spc="7">
                <a:latin typeface="Symbol"/>
                <a:cs typeface="Symbol"/>
              </a:rPr>
              <a:t></a:t>
            </a:r>
            <a:r>
              <a:rPr dirty="0" baseline="-33730" sz="2100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v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u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09"/>
              </a:spcBef>
              <a:tabLst>
                <a:tab pos="1669414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spc="-7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225">
                <a:latin typeface="Times New Roman"/>
                <a:cs typeface="Times New Roman"/>
              </a:rPr>
              <a:t> </a:t>
            </a:r>
            <a:r>
              <a:rPr dirty="0" baseline="1984" sz="2100" spc="7" i="1">
                <a:latin typeface="Times New Roman"/>
                <a:cs typeface="Times New Roman"/>
              </a:rPr>
              <a:t>u</a:t>
            </a:r>
            <a:r>
              <a:rPr dirty="0" baseline="1984" sz="2100" spc="-142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41085" y="6765417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(3.1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71269" y="7115615"/>
            <a:ext cx="4256405" cy="694055"/>
          </a:xfrm>
          <a:prstGeom prst="rect">
            <a:avLst/>
          </a:prstGeom>
        </p:spPr>
        <p:txBody>
          <a:bodyPr wrap="square" lIns="0" tIns="133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5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(3.10)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(3.11)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algn="ctr" marL="542290">
              <a:lnSpc>
                <a:spcPct val="100000"/>
              </a:lnSpc>
              <a:spcBef>
                <a:spcPts val="950"/>
              </a:spcBef>
              <a:tabLst>
                <a:tab pos="1587500" algn="l"/>
              </a:tabLst>
            </a:pPr>
            <a:r>
              <a:rPr dirty="0" sz="1400">
                <a:latin typeface="Times New Roman"/>
                <a:cs typeface="Times New Roman"/>
              </a:rPr>
              <a:t>|| 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	</a:t>
            </a:r>
            <a:r>
              <a:rPr dirty="0" baseline="-33730" sz="2100" spc="15">
                <a:latin typeface="Symbol"/>
                <a:cs typeface="Symbol"/>
              </a:rPr>
              <a:t></a:t>
            </a:r>
            <a:r>
              <a:rPr dirty="0" baseline="-33730" sz="21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v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u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-33730" sz="2100" spc="15">
                <a:latin typeface="Symbol"/>
                <a:cs typeface="Symbol"/>
              </a:rPr>
              <a:t></a:t>
            </a:r>
            <a:r>
              <a:rPr dirty="0" baseline="-33730" sz="2100" spc="-6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 </a:t>
            </a:r>
            <a:r>
              <a:rPr dirty="0" sz="1400" i="1">
                <a:latin typeface="Times New Roman"/>
                <a:cs typeface="Times New Roman"/>
              </a:rPr>
              <a:t>Av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64000" y="7828004"/>
            <a:ext cx="1316990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41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61643" y="7828004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 h="0">
                <a:moveTo>
                  <a:pt x="0" y="0"/>
                </a:moveTo>
                <a:lnTo>
                  <a:pt x="536573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79821" y="7828004"/>
            <a:ext cx="1685289" cy="0"/>
          </a:xfrm>
          <a:custGeom>
            <a:avLst/>
            <a:gdLst/>
            <a:ahLst/>
            <a:cxnLst/>
            <a:rect l="l" t="t" r="r" b="b"/>
            <a:pathLst>
              <a:path w="1685289" h="0">
                <a:moveTo>
                  <a:pt x="0" y="0"/>
                </a:moveTo>
                <a:lnTo>
                  <a:pt x="1685125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042720" y="7824447"/>
            <a:ext cx="3790315" cy="749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0700">
              <a:lnSpc>
                <a:spcPct val="100000"/>
              </a:lnSpc>
              <a:spcBef>
                <a:spcPts val="95"/>
              </a:spcBef>
              <a:tabLst>
                <a:tab pos="2140585" algn="l"/>
                <a:tab pos="3418840" algn="l"/>
              </a:tabLst>
            </a:pP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232">
                <a:latin typeface="Times New Roman"/>
                <a:cs typeface="Times New Roman"/>
              </a:rPr>
              <a:t> </a:t>
            </a:r>
            <a:r>
              <a:rPr dirty="0" baseline="1984" sz="2100" spc="15" i="1">
                <a:latin typeface="Times New Roman"/>
                <a:cs typeface="Times New Roman"/>
              </a:rPr>
              <a:t>u</a:t>
            </a:r>
            <a:r>
              <a:rPr dirty="0" baseline="1984" sz="2100" spc="-150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r>
              <a:rPr dirty="0" baseline="1984" sz="2100" spc="-97">
                <a:latin typeface="Times New Roman"/>
                <a:cs typeface="Times New Roman"/>
              </a:rPr>
              <a:t> </a:t>
            </a:r>
            <a:r>
              <a:rPr dirty="0" baseline="1984" sz="2100" spc="22" i="1">
                <a:latin typeface="Times New Roman"/>
                <a:cs typeface="Times New Roman"/>
              </a:rPr>
              <a:t>B</a:t>
            </a:r>
            <a:r>
              <a:rPr dirty="0" baseline="1984" sz="2100" spc="-19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||</a:t>
            </a:r>
            <a:endParaRPr baseline="1984"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3.4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Indirect</a:t>
            </a:r>
            <a:r>
              <a:rPr dirty="0" sz="1600" spc="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(or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Iterative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Methods)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100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5488685" y="7681721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120" y="8717127"/>
            <a:ext cx="541845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  <a:tabLst>
                <a:tab pos="4558665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certain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cases,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large,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olving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uation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va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ta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Elimination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8615" cy="673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>
                <a:latin typeface="Times New Roman"/>
                <a:cs typeface="Times New Roman"/>
              </a:rPr>
              <a:t>methods, such as Gaussian elimination, are prone to large </a:t>
            </a:r>
            <a:r>
              <a:rPr dirty="0" sz="1400" spc="5">
                <a:latin typeface="Times New Roman"/>
                <a:cs typeface="Times New Roman"/>
              </a:rPr>
              <a:t>round-off </a:t>
            </a:r>
            <a:r>
              <a:rPr dirty="0" sz="1400">
                <a:latin typeface="Times New Roman"/>
                <a:cs typeface="Times New Roman"/>
              </a:rPr>
              <a:t>errors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 large set of equations.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 methods, such as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Jacobi and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Gauss-Seidel methods, give the user control of the </a:t>
            </a:r>
            <a:r>
              <a:rPr dirty="0" sz="1400" spc="5">
                <a:latin typeface="Times New Roman"/>
                <a:cs typeface="Times New Roman"/>
              </a:rPr>
              <a:t>round-off </a:t>
            </a:r>
            <a:r>
              <a:rPr dirty="0" sz="1400">
                <a:latin typeface="Times New Roman"/>
                <a:cs typeface="Times New Roman"/>
              </a:rPr>
              <a:t>error.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Also, </a:t>
            </a:r>
            <a:r>
              <a:rPr dirty="0" sz="1400" spc="5">
                <a:latin typeface="Times New Roman"/>
                <a:cs typeface="Times New Roman"/>
              </a:rPr>
              <a:t>if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physics </a:t>
            </a:r>
            <a:r>
              <a:rPr dirty="0" sz="1400">
                <a:latin typeface="Times New Roman"/>
                <a:cs typeface="Times New Roman"/>
              </a:rPr>
              <a:t>of the problem is well known, initial guesses needed in iterative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made more judiciously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leading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faster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convergence.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Iterative methods provide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alternative </a:t>
            </a:r>
            <a:r>
              <a:rPr dirty="0" sz="1400">
                <a:latin typeface="Times New Roman"/>
                <a:cs typeface="Times New Roman"/>
              </a:rPr>
              <a:t>approach. </a:t>
            </a:r>
            <a:r>
              <a:rPr dirty="0" sz="1400" spc="-5">
                <a:latin typeface="Times New Roman"/>
                <a:cs typeface="Times New Roman"/>
              </a:rPr>
              <a:t>Recall that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iterative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recurrence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provide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another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solution;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repeated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application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formula,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sequence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solutions is obtained which (under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suitable conditions) converges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exact solution. Iterative methods have 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advantages of simplicity </a:t>
            </a:r>
            <a:r>
              <a:rPr dirty="0" sz="1400">
                <a:latin typeface="Times New Roman"/>
                <a:cs typeface="Times New Roman"/>
              </a:rPr>
              <a:t>of operation </a:t>
            </a:r>
            <a:r>
              <a:rPr dirty="0" sz="1400" spc="-5">
                <a:latin typeface="Times New Roman"/>
                <a:cs typeface="Times New Roman"/>
              </a:rPr>
              <a:t>and ease of implementation on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computers,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relatively insensitive to propagation </a:t>
            </a:r>
            <a:r>
              <a:rPr dirty="0" sz="1400">
                <a:latin typeface="Times New Roman"/>
                <a:cs typeface="Times New Roman"/>
              </a:rPr>
              <a:t>of errors;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would be used in preference to direct methods for solving linear systems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involving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several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hundred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particularly,</a:t>
            </a:r>
            <a:r>
              <a:rPr dirty="0" sz="1400">
                <a:latin typeface="Times New Roman"/>
                <a:cs typeface="Times New Roman"/>
              </a:rPr>
              <a:t> 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many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coefficients </a:t>
            </a:r>
            <a:r>
              <a:rPr dirty="0" sz="1400">
                <a:latin typeface="Times New Roman"/>
                <a:cs typeface="Times New Roman"/>
              </a:rPr>
              <a:t>were </a:t>
            </a:r>
            <a:r>
              <a:rPr dirty="0" sz="1400" spc="-5">
                <a:latin typeface="Times New Roman"/>
                <a:cs typeface="Times New Roman"/>
              </a:rPr>
              <a:t>zero. Systems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more variables have been successfully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computers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>
                <a:latin typeface="Times New Roman"/>
                <a:cs typeface="Times New Roman"/>
              </a:rPr>
              <a:t> methods.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3.4.1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Jacobi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What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algorithm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Gauss-Seidel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method?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just" marL="34925">
              <a:lnSpc>
                <a:spcPct val="100000"/>
              </a:lnSpc>
              <a:spcBef>
                <a:spcPts val="760"/>
              </a:spcBef>
            </a:pPr>
            <a:r>
              <a:rPr dirty="0" sz="1400" spc="30" i="1">
                <a:latin typeface="Times New Roman"/>
                <a:cs typeface="Times New Roman"/>
              </a:rPr>
              <a:t>n</a:t>
            </a:r>
            <a:r>
              <a:rPr dirty="0" sz="1400" spc="18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n</a:t>
            </a:r>
            <a:r>
              <a:rPr dirty="0" sz="1400" spc="18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8063" y="7223632"/>
            <a:ext cx="431165" cy="826769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520"/>
              </a:spcBef>
            </a:pPr>
            <a:r>
              <a:rPr dirty="0" baseline="13888" sz="2100" spc="-172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-25">
                <a:latin typeface="Times New Roman"/>
                <a:cs typeface="Times New Roman"/>
              </a:rPr>
              <a:t>1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30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1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30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42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 spc="-25">
                <a:latin typeface="Times New Roman"/>
                <a:cs typeface="Times New Roman"/>
              </a:rPr>
              <a:t>1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30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2171" y="7223632"/>
            <a:ext cx="452755" cy="826769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520"/>
              </a:spcBef>
            </a:pPr>
            <a:r>
              <a:rPr dirty="0" baseline="13888" sz="2100" spc="-165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5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5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42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5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1175" y="7223632"/>
            <a:ext cx="445770" cy="826769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520"/>
              </a:spcBef>
            </a:pPr>
            <a:r>
              <a:rPr dirty="0" baseline="13888" sz="2100" spc="-165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10">
                <a:latin typeface="Times New Roman"/>
                <a:cs typeface="Times New Roman"/>
              </a:rPr>
              <a:t>3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95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 spc="10">
                <a:latin typeface="Times New Roman"/>
                <a:cs typeface="Times New Roman"/>
              </a:rPr>
              <a:t>3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8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39370">
              <a:lnSpc>
                <a:spcPct val="100000"/>
              </a:lnSpc>
              <a:spcBef>
                <a:spcPts val="42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95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6696" y="7176977"/>
            <a:ext cx="1259205" cy="8267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483234" marR="30480" indent="21590">
              <a:lnSpc>
                <a:spcPct val="125200"/>
              </a:lnSpc>
              <a:spcBef>
                <a:spcPts val="100"/>
              </a:spcBef>
            </a:pPr>
            <a:r>
              <a:rPr dirty="0" sz="1400" spc="-110" i="1">
                <a:latin typeface="Times New Roman"/>
                <a:cs typeface="Times New Roman"/>
              </a:rPr>
              <a:t>a</a:t>
            </a:r>
            <a:r>
              <a:rPr dirty="0" baseline="-21604" sz="1350" spc="-22">
                <a:latin typeface="Times New Roman"/>
                <a:cs typeface="Times New Roman"/>
              </a:rPr>
              <a:t>1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04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1 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-21604" sz="1350" spc="82">
                <a:latin typeface="Times New Roman"/>
                <a:cs typeface="Times New Roman"/>
              </a:rPr>
              <a:t>2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04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  <a:p>
            <a:pPr algn="r" marR="34290">
              <a:lnSpc>
                <a:spcPct val="100000"/>
              </a:lnSpc>
              <a:spcBef>
                <a:spcPts val="420"/>
              </a:spcBef>
              <a:tabLst>
                <a:tab pos="452120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40" i="1">
                <a:latin typeface="Times New Roman"/>
                <a:cs typeface="Times New Roman"/>
              </a:rPr>
              <a:t>a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04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9549" y="8345651"/>
            <a:ext cx="15982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591185" algn="l"/>
                <a:tab pos="1162050" algn="l"/>
              </a:tabLst>
            </a:pP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 spc="50" i="1">
                <a:latin typeface="Times New Roman"/>
                <a:cs typeface="Times New Roman"/>
              </a:rPr>
              <a:t>n</a:t>
            </a:r>
            <a:r>
              <a:rPr dirty="0" sz="900" spc="-25">
                <a:latin typeface="Times New Roman"/>
                <a:cs typeface="Times New Roman"/>
              </a:rPr>
              <a:t>1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30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75" i="1">
                <a:latin typeface="Times New Roman"/>
                <a:cs typeface="Times New Roman"/>
              </a:rPr>
              <a:t> 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57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3888" sz="2100" spc="-15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105" i="1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r>
              <a:rPr dirty="0" baseline="13888" sz="2100" i="1">
                <a:latin typeface="Times New Roman"/>
                <a:cs typeface="Times New Roman"/>
              </a:rPr>
              <a:t>x</a:t>
            </a:r>
            <a:r>
              <a:rPr dirty="0" baseline="13888" sz="2100" spc="-195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8637" y="8299609"/>
            <a:ext cx="8788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nn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04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b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3374" y="7279246"/>
            <a:ext cx="712162" cy="17956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7789" y="7546479"/>
            <a:ext cx="712162" cy="17956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7124" y="8080630"/>
            <a:ext cx="2765231" cy="17956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7789" y="8347543"/>
            <a:ext cx="712162" cy="17956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042720" y="8547963"/>
            <a:ext cx="548068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diagonal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non-zero,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rewritten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corresponding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unknown,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is,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rewritten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350" spc="-50" i="1">
                <a:latin typeface="Times New Roman"/>
                <a:cs typeface="Times New Roman"/>
              </a:rPr>
              <a:t>x</a:t>
            </a:r>
            <a:r>
              <a:rPr dirty="0" baseline="-22875" sz="1275" spc="-75">
                <a:latin typeface="Times New Roman"/>
                <a:cs typeface="Times New Roman"/>
              </a:rPr>
              <a:t>1</a:t>
            </a:r>
            <a:r>
              <a:rPr dirty="0" baseline="-22875" sz="1275" spc="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2910" cy="1205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0800" marR="43180">
              <a:lnSpc>
                <a:spcPct val="161400"/>
              </a:lnSpc>
              <a:spcBef>
                <a:spcPts val="93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hand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rewritten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2</a:t>
            </a:r>
            <a:r>
              <a:rPr dirty="0" baseline="-22875" sz="1275" spc="30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 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4806" y="1991194"/>
            <a:ext cx="2315210" cy="0"/>
          </a:xfrm>
          <a:custGeom>
            <a:avLst/>
            <a:gdLst/>
            <a:ahLst/>
            <a:cxnLst/>
            <a:rect l="l" t="t" r="r" b="b"/>
            <a:pathLst>
              <a:path w="2315210" h="0">
                <a:moveTo>
                  <a:pt x="0" y="0"/>
                </a:moveTo>
                <a:lnTo>
                  <a:pt x="2315076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69171" y="1844318"/>
            <a:ext cx="901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2460" algn="l"/>
              </a:tabLst>
            </a:pPr>
            <a:r>
              <a:rPr dirty="0" sz="900">
                <a:latin typeface="Times New Roman"/>
                <a:cs typeface="Times New Roman"/>
              </a:rPr>
              <a:t>12  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	13</a:t>
            </a:r>
            <a:r>
              <a:rPr dirty="0" sz="900" spc="3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9482" y="1844318"/>
            <a:ext cx="2895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Times New Roman"/>
                <a:cs typeface="Times New Roman"/>
              </a:rPr>
              <a:t>1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spc="4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2301" y="1829756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2316" y="1735411"/>
            <a:ext cx="46100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175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9210" y="1655747"/>
            <a:ext cx="18872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600835" algn="l"/>
              </a:tabLst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35">
                <a:latin typeface="Times New Roman"/>
                <a:cs typeface="Times New Roman"/>
              </a:rPr>
              <a:t> </a:t>
            </a:r>
            <a:r>
              <a:rPr dirty="0" baseline="-25793" sz="2100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  </a:t>
            </a:r>
            <a:r>
              <a:rPr dirty="0" baseline="-25793" sz="2100" spc="-262" i="1">
                <a:latin typeface="Times New Roman"/>
                <a:cs typeface="Times New Roman"/>
              </a:rPr>
              <a:t> </a:t>
            </a: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>
                <a:latin typeface="Times New Roman"/>
                <a:cs typeface="Times New Roman"/>
              </a:rPr>
              <a:t>	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20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8117" y="2029870"/>
            <a:ext cx="2660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-40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2294" y="1735411"/>
            <a:ext cx="2463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4145" indent="-13208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4478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1491" y="1846068"/>
            <a:ext cx="5708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33705" algn="l"/>
              </a:tabLst>
            </a:pP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>
                <a:latin typeface="Times New Roman"/>
                <a:cs typeface="Times New Roman"/>
              </a:rPr>
              <a:t>1	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4375" y="1783210"/>
            <a:ext cx="710701" cy="178608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2105933" y="2614764"/>
            <a:ext cx="2378075" cy="0"/>
          </a:xfrm>
          <a:custGeom>
            <a:avLst/>
            <a:gdLst/>
            <a:ahLst/>
            <a:cxnLst/>
            <a:rect l="l" t="t" r="r" b="b"/>
            <a:pathLst>
              <a:path w="2378075" h="0">
                <a:moveTo>
                  <a:pt x="0" y="0"/>
                </a:moveTo>
                <a:lnTo>
                  <a:pt x="2377815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04902" y="2467887"/>
            <a:ext cx="90678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7540" algn="l"/>
              </a:tabLst>
            </a:pPr>
            <a:r>
              <a:rPr dirty="0" sz="900">
                <a:latin typeface="Times New Roman"/>
                <a:cs typeface="Times New Roman"/>
              </a:rPr>
              <a:t>21</a:t>
            </a:r>
            <a:r>
              <a:rPr dirty="0" sz="900" spc="3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23</a:t>
            </a:r>
            <a:r>
              <a:rPr dirty="0" sz="900" spc="3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74210" y="2467887"/>
            <a:ext cx="2984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25">
                <a:latin typeface="Times New Roman"/>
                <a:cs typeface="Times New Roman"/>
              </a:rPr>
              <a:t>2</a:t>
            </a:r>
            <a:r>
              <a:rPr dirty="0" sz="900" spc="25" i="1">
                <a:latin typeface="Times New Roman"/>
                <a:cs typeface="Times New Roman"/>
              </a:rPr>
              <a:t>n </a:t>
            </a:r>
            <a:r>
              <a:rPr dirty="0" sz="900" spc="18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85226" y="2279317"/>
            <a:ext cx="3124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82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20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2524" y="2453325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3122" y="2358981"/>
            <a:ext cx="48323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75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8883" y="2279317"/>
            <a:ext cx="109029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27">
                <a:latin typeface="Times New Roman"/>
                <a:cs typeface="Times New Roman"/>
              </a:rPr>
              <a:t> </a:t>
            </a:r>
            <a:r>
              <a:rPr dirty="0" baseline="-25793" sz="2100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  </a:t>
            </a:r>
            <a:r>
              <a:rPr dirty="0" baseline="-25793" sz="2100" spc="-112" i="1">
                <a:latin typeface="Times New Roman"/>
                <a:cs typeface="Times New Roman"/>
              </a:rPr>
              <a:t> </a:t>
            </a: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49532" y="2653441"/>
            <a:ext cx="2794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7" i="1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3569" y="2358981"/>
            <a:ext cx="2463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4145" indent="-13208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4478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1467" y="2469638"/>
            <a:ext cx="5708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34340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>
                <a:latin typeface="Times New Roman"/>
                <a:cs typeface="Times New Roman"/>
              </a:rPr>
              <a:t>2	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65815" y="2406780"/>
            <a:ext cx="711414" cy="178608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34498" y="2978745"/>
            <a:ext cx="755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99756" y="3570206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 h="0">
                <a:moveTo>
                  <a:pt x="0" y="0"/>
                </a:moveTo>
                <a:lnTo>
                  <a:pt x="2489388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500176" y="3405528"/>
            <a:ext cx="91821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2460" algn="l"/>
              </a:tabLst>
            </a:pPr>
            <a:r>
              <a:rPr dirty="0" sz="900" spc="-20" i="1">
                <a:latin typeface="Times New Roman"/>
                <a:cs typeface="Times New Roman"/>
              </a:rPr>
              <a:t>n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r>
              <a:rPr dirty="0" sz="900" spc="3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30">
                <a:latin typeface="Times New Roman"/>
                <a:cs typeface="Times New Roman"/>
              </a:rPr>
              <a:t>2 </a:t>
            </a:r>
            <a:r>
              <a:rPr dirty="0" sz="900" spc="1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29241" y="3534107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2208" y="3672248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nn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1769" y="3216392"/>
            <a:ext cx="3124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23970" y="3562973"/>
            <a:ext cx="1155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67273" y="3296253"/>
            <a:ext cx="4857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80" i="1">
                <a:latin typeface="Times New Roman"/>
                <a:cs typeface="Times New Roman"/>
              </a:rPr>
              <a:t>b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90193" y="3216392"/>
            <a:ext cx="11017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79450" algn="l"/>
              </a:tabLst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</a:t>
            </a:r>
            <a:r>
              <a:rPr dirty="0" baseline="-25793" sz="2100" spc="-142">
                <a:latin typeface="Times New Roman"/>
                <a:cs typeface="Times New Roman"/>
              </a:rPr>
              <a:t> </a:t>
            </a:r>
            <a:r>
              <a:rPr dirty="0" baseline="-25793" sz="2100" spc="7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	</a:t>
            </a: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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55270" y="3296253"/>
            <a:ext cx="24637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3144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4414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6446" y="3345281"/>
            <a:ext cx="5715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</a:t>
            </a:r>
            <a:endParaRPr baseline="-25793" sz="2100">
              <a:latin typeface="Symbol"/>
              <a:cs typeface="Symbo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67337" y="3344182"/>
            <a:ext cx="710277" cy="178905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4049851" y="3340959"/>
            <a:ext cx="653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,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-1</a:t>
            </a:r>
            <a:r>
              <a:rPr dirty="0" sz="900" spc="380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r>
              <a:rPr dirty="0" sz="900" spc="-25">
                <a:latin typeface="Times New Roman"/>
                <a:cs typeface="Times New Roman"/>
              </a:rPr>
              <a:t>-1</a:t>
            </a:r>
            <a:r>
              <a:rPr dirty="0" sz="900" spc="27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,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8120" y="3815308"/>
            <a:ext cx="4140835" cy="78676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 is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 of</a:t>
            </a:r>
            <a:r>
              <a:rPr dirty="0" sz="1400" spc="5">
                <a:latin typeface="Times New Roman"/>
                <a:cs typeface="Times New Roman"/>
              </a:rPr>
              <a:t> 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-5">
                <a:latin typeface="Times New Roman"/>
                <a:cs typeface="Times New Roman"/>
              </a:rPr>
              <a:t> equations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5">
                <a:latin typeface="Times New Roman"/>
                <a:cs typeface="Times New Roman"/>
              </a:rPr>
              <a:t> rewritten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summation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 as:</a:t>
            </a:r>
            <a:endParaRPr sz="1400">
              <a:latin typeface="Times New Roman"/>
              <a:cs typeface="Times New Roman"/>
            </a:endParaRPr>
          </a:p>
          <a:p>
            <a:pPr algn="ctr" marR="129413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06406" y="5056914"/>
            <a:ext cx="913130" cy="0"/>
          </a:xfrm>
          <a:custGeom>
            <a:avLst/>
            <a:gdLst/>
            <a:ahLst/>
            <a:cxnLst/>
            <a:rect l="l" t="t" r="r" b="b"/>
            <a:pathLst>
              <a:path w="913130" h="0">
                <a:moveTo>
                  <a:pt x="0" y="0"/>
                </a:moveTo>
                <a:lnTo>
                  <a:pt x="912694" y="0"/>
                </a:lnTo>
              </a:path>
            </a:pathLst>
          </a:custGeom>
          <a:ln w="86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832617" y="4528080"/>
            <a:ext cx="1752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0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75607" y="4653309"/>
            <a:ext cx="571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62554" y="4653309"/>
            <a:ext cx="240029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ij</a:t>
            </a:r>
            <a:r>
              <a:rPr dirty="0" sz="900" spc="62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14770" y="4771056"/>
            <a:ext cx="176530" cy="2762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7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  </a:t>
            </a: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15">
                <a:latin typeface="Symbol"/>
                <a:cs typeface="Symbol"/>
              </a:rPr>
              <a:t>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30881" y="5020580"/>
            <a:ext cx="571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31652" y="4832312"/>
            <a:ext cx="57023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25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baseline="-25793" sz="2100" spc="-15">
                <a:latin typeface="Symbol"/>
                <a:cs typeface="Symbol"/>
              </a:rPr>
              <a:t>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52511" y="5158269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99289" y="4544485"/>
            <a:ext cx="75120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90220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b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sz="1400" spc="204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67509" y="5049437"/>
            <a:ext cx="11366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93056" y="4522520"/>
            <a:ext cx="187325" cy="297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750" spc="25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37458" y="4911978"/>
            <a:ext cx="18764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04620" y="5435135"/>
            <a:ext cx="5556250" cy="9283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ts val="127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19607" sz="1275" spc="-22" i="1">
                <a:latin typeface="Times New Roman"/>
                <a:cs typeface="Times New Roman"/>
              </a:rPr>
              <a:t>i</a:t>
            </a:r>
            <a:r>
              <a:rPr dirty="0" baseline="-19607" sz="1275" spc="4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’s,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(0)</a:t>
            </a:r>
            <a:r>
              <a:rPr dirty="0" baseline="40123" sz="1350" spc="3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x</a:t>
            </a:r>
            <a:r>
              <a:rPr dirty="0" baseline="40123" sz="1350" spc="82">
                <a:latin typeface="Times New Roman"/>
                <a:cs typeface="Times New Roman"/>
              </a:rPr>
              <a:t>(0)</a:t>
            </a:r>
            <a:r>
              <a:rPr dirty="0" sz="1400" spc="55">
                <a:latin typeface="Times New Roman"/>
                <a:cs typeface="Times New Roman"/>
              </a:rPr>
              <a:t>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75">
                <a:latin typeface="Times New Roman"/>
                <a:cs typeface="Times New Roman"/>
              </a:rPr>
              <a:t>(0)</a:t>
            </a:r>
            <a:r>
              <a:rPr dirty="0" sz="1400" spc="50">
                <a:latin typeface="Times New Roman"/>
                <a:cs typeface="Times New Roman"/>
              </a:rPr>
              <a:t>,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...,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(0)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7" i="1">
                <a:latin typeface="Times New Roman"/>
                <a:cs typeface="Times New Roman"/>
              </a:rPr>
              <a:t>T</a:t>
            </a:r>
            <a:r>
              <a:rPr dirty="0" baseline="40123" sz="1350" spc="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algn="r" marR="550545">
              <a:lnSpc>
                <a:spcPts val="670"/>
              </a:lnSpc>
              <a:tabLst>
                <a:tab pos="356235" algn="l"/>
                <a:tab pos="883919" algn="l"/>
              </a:tabLst>
            </a:pPr>
            <a:r>
              <a:rPr dirty="0" sz="900" spc="15">
                <a:latin typeface="Times New Roman"/>
                <a:cs typeface="Times New Roman"/>
              </a:rPr>
              <a:t>1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65"/>
              </a:spcBef>
              <a:tabLst>
                <a:tab pos="431165" algn="l"/>
              </a:tabLst>
            </a:pPr>
            <a:r>
              <a:rPr dirty="0" sz="1400">
                <a:latin typeface="Times New Roman"/>
                <a:cs typeface="Times New Roman"/>
              </a:rPr>
              <a:t>the	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baseline="-22875" sz="1275" spc="-22" i="1">
                <a:latin typeface="Times New Roman"/>
                <a:cs typeface="Times New Roman"/>
              </a:rPr>
              <a:t>i</a:t>
            </a:r>
            <a:r>
              <a:rPr dirty="0" baseline="-22875" sz="1275" spc="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’s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uses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rewritten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equations 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calculate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030"/>
              </a:spcBef>
              <a:tabLst>
                <a:tab pos="983615" algn="l"/>
              </a:tabLst>
            </a:pPr>
            <a:r>
              <a:rPr dirty="0" sz="1400">
                <a:latin typeface="Times New Roman"/>
                <a:cs typeface="Times New Roman"/>
              </a:rPr>
              <a:t>estimates.	Remember,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uses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most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recent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95998" y="6607871"/>
            <a:ext cx="4953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68120" y="6480428"/>
            <a:ext cx="40011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69515" algn="l"/>
              </a:tabLst>
            </a:pPr>
            <a:r>
              <a:rPr dirty="0" sz="1400">
                <a:latin typeface="Times New Roman"/>
                <a:cs typeface="Times New Roman"/>
              </a:rPr>
              <a:t>calculate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next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estimates,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sz="1200" spc="15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stop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149693" y="6490061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90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73051" y="6490061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90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5126899" y="6390676"/>
            <a:ext cx="1408430" cy="364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ts val="1645"/>
              </a:lnSpc>
              <a:spcBef>
                <a:spcPts val="135"/>
              </a:spcBef>
            </a:pP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1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1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37">
                <a:latin typeface="Symbol"/>
                <a:cs typeface="Symbol"/>
              </a:rPr>
              <a:t></a:t>
            </a:r>
            <a:r>
              <a:rPr dirty="0" baseline="-25793" sz="2100" spc="-75">
                <a:latin typeface="Times New Roman"/>
                <a:cs typeface="Times New Roman"/>
              </a:rPr>
              <a:t> </a:t>
            </a:r>
            <a:r>
              <a:rPr dirty="0" baseline="-25793" sz="2100" spc="60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spc="1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1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 spc="37">
                <a:latin typeface="Symbol"/>
                <a:cs typeface="Symbol"/>
              </a:rPr>
              <a:t></a:t>
            </a:r>
            <a:r>
              <a:rPr dirty="0" baseline="-25793" sz="2100" spc="-217">
                <a:latin typeface="Times New Roman"/>
                <a:cs typeface="Times New Roman"/>
              </a:rPr>
              <a:t> </a:t>
            </a:r>
            <a:r>
              <a:rPr dirty="0" baseline="-24904" sz="2175" spc="-7">
                <a:latin typeface="Symbol"/>
                <a:cs typeface="Symbol"/>
              </a:rPr>
              <a:t></a:t>
            </a:r>
            <a:r>
              <a:rPr dirty="0" baseline="-24904" sz="2175" spc="15">
                <a:latin typeface="Times New Roman"/>
                <a:cs typeface="Times New Roman"/>
              </a:rPr>
              <a:t> </a:t>
            </a:r>
            <a:r>
              <a:rPr dirty="0" baseline="-23809" sz="2100">
                <a:latin typeface="Times New Roman"/>
                <a:cs typeface="Times New Roman"/>
              </a:rPr>
              <a:t>f</a:t>
            </a:r>
            <a:r>
              <a:rPr dirty="0" baseline="-23809" sz="2100" spc="7">
                <a:latin typeface="Times New Roman"/>
                <a:cs typeface="Times New Roman"/>
              </a:rPr>
              <a:t>o</a:t>
            </a:r>
            <a:r>
              <a:rPr dirty="0" baseline="-23809" sz="2100">
                <a:latin typeface="Times New Roman"/>
                <a:cs typeface="Times New Roman"/>
              </a:rPr>
              <a:t>r</a:t>
            </a:r>
            <a:endParaRPr baseline="-23809" sz="2100">
              <a:latin typeface="Times New Roman"/>
              <a:cs typeface="Times New Roman"/>
            </a:endParaRPr>
          </a:p>
          <a:p>
            <a:pPr marL="124460">
              <a:lnSpc>
                <a:spcPts val="985"/>
              </a:lnSpc>
              <a:tabLst>
                <a:tab pos="65405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	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68120" y="6782790"/>
            <a:ext cx="5429250" cy="18700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ts val="2420"/>
              </a:lnSpc>
              <a:spcBef>
                <a:spcPts val="195"/>
              </a:spcBef>
              <a:tabLst>
                <a:tab pos="944244" algn="l"/>
              </a:tabLst>
            </a:pPr>
            <a:r>
              <a:rPr dirty="0" sz="1400" spc="-5">
                <a:latin typeface="Times New Roman"/>
                <a:cs typeface="Times New Roman"/>
              </a:rPr>
              <a:t>Well,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pitfall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most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they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converge.	However,</a:t>
            </a:r>
            <a:r>
              <a:rPr dirty="0" sz="1400" spc="5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solution</a:t>
            </a:r>
            <a:r>
              <a:rPr dirty="0" sz="1400" spc="5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certain</a:t>
            </a:r>
            <a:r>
              <a:rPr dirty="0" sz="1400" spc="5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class</a:t>
            </a:r>
            <a:r>
              <a:rPr dirty="0" sz="1400" spc="5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systems</a:t>
            </a:r>
            <a:r>
              <a:rPr dirty="0" sz="1400" spc="5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400">
                <a:latin typeface="Times New Roman"/>
                <a:cs typeface="Times New Roman"/>
              </a:rPr>
              <a:t>simultaneous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does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Jacobi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baseline="1984" sz="2100">
                <a:latin typeface="Times New Roman"/>
                <a:cs typeface="Times New Roman"/>
              </a:rPr>
              <a:t>This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class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315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systems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equations</a:t>
            </a:r>
            <a:r>
              <a:rPr dirty="0" baseline="1984" sz="2100" spc="35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where</a:t>
            </a:r>
            <a:r>
              <a:rPr dirty="0" baseline="1984" sz="2100" spc="3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coefficient</a:t>
            </a:r>
            <a:r>
              <a:rPr dirty="0" baseline="1984" sz="2100" spc="3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matrix</a:t>
            </a:r>
            <a:r>
              <a:rPr dirty="0" baseline="1984" sz="2100" spc="787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in</a:t>
            </a:r>
            <a:endParaRPr baseline="1984" sz="2100"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  <a:spcBef>
                <a:spcPts val="730"/>
              </a:spcBef>
            </a:pPr>
            <a:r>
              <a:rPr dirty="0" sz="1400" spc="30" i="1">
                <a:latin typeface="Times New Roman"/>
                <a:cs typeface="Times New Roman"/>
              </a:rPr>
              <a:t>AX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B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diagonally dominant,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that </a:t>
            </a:r>
            <a:r>
              <a:rPr dirty="0" baseline="1984" sz="2100" spc="15">
                <a:latin typeface="Times New Roman"/>
                <a:cs typeface="Times New Roman"/>
              </a:rPr>
              <a:t>is,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68270" y="8881841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4">
                <a:moveTo>
                  <a:pt x="0" y="0"/>
                </a:moveTo>
                <a:lnTo>
                  <a:pt x="0" y="211444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81568" y="8881841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4">
                <a:moveTo>
                  <a:pt x="0" y="0"/>
                </a:moveTo>
                <a:lnTo>
                  <a:pt x="0" y="211444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188877" y="885814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8836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99997" y="8858145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8836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017288" y="873714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102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1973142" y="9069554"/>
            <a:ext cx="193040" cy="276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9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 spc="-4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90"/>
              </a:lnSpc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 spc="-40" i="1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Symbol"/>
                <a:cs typeface="Symbol"/>
              </a:rPr>
              <a:t>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41673" y="8888150"/>
            <a:ext cx="2247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2100" spc="-22" i="1">
                <a:latin typeface="Times New Roman"/>
                <a:cs typeface="Times New Roman"/>
              </a:rPr>
              <a:t>a</a:t>
            </a:r>
            <a:r>
              <a:rPr dirty="0" sz="900" spc="-1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93210" y="8791371"/>
            <a:ext cx="593725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9230" indent="-151765">
              <a:lnSpc>
                <a:spcPct val="100000"/>
              </a:lnSpc>
              <a:spcBef>
                <a:spcPts val="95"/>
              </a:spcBef>
              <a:buSzPct val="77777"/>
              <a:buChar char=""/>
              <a:tabLst>
                <a:tab pos="189865" algn="l"/>
              </a:tabLst>
            </a:pP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13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-21604" sz="1350" spc="-22" i="1">
                <a:latin typeface="Times New Roman"/>
                <a:cs typeface="Times New Roman"/>
              </a:rPr>
              <a:t>ij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72054" y="8841051"/>
            <a:ext cx="124079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i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2,….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1344" y="4893002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2442" y="5228141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1515" y="5391084"/>
            <a:ext cx="1695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0104" y="5516298"/>
            <a:ext cx="8191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5785" y="4806640"/>
            <a:ext cx="11366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020" y="433831"/>
            <a:ext cx="5502910" cy="4462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815">
              <a:lnSpc>
                <a:spcPct val="143700"/>
              </a:lnSpc>
            </a:pPr>
            <a:r>
              <a:rPr dirty="0" sz="1400">
                <a:latin typeface="Times New Roman"/>
                <a:cs typeface="Times New Roman"/>
              </a:rPr>
              <a:t>If a system of equations has a coefficient matrix that is not diagonally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dominant,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Fortunately,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many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physical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simultaneous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diagonally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dominant coefficient </a:t>
            </a:r>
            <a:r>
              <a:rPr dirty="0" sz="1400" spc="5">
                <a:latin typeface="Times New Roman"/>
                <a:cs typeface="Times New Roman"/>
              </a:rPr>
              <a:t>matrix, </a:t>
            </a:r>
            <a:r>
              <a:rPr dirty="0" sz="1400">
                <a:latin typeface="Times New Roman"/>
                <a:cs typeface="Times New Roman"/>
              </a:rPr>
              <a:t>which then assures convergence for iterative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Jacobi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simultaneous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equations.</a:t>
            </a:r>
            <a:endParaRPr sz="1400">
              <a:latin typeface="Times New Roman"/>
              <a:cs typeface="Times New Roman"/>
            </a:endParaRPr>
          </a:p>
          <a:p>
            <a:pPr algn="just" marL="50800" marR="45085">
              <a:lnSpc>
                <a:spcPct val="143600"/>
              </a:lnSpc>
              <a:spcBef>
                <a:spcPts val="60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b="1">
                <a:latin typeface="Times New Roman"/>
                <a:cs typeface="Times New Roman"/>
              </a:rPr>
              <a:t> 3.16: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Jacobi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530860">
              <a:lnSpc>
                <a:spcPct val="100000"/>
              </a:lnSpc>
            </a:pPr>
            <a:r>
              <a:rPr dirty="0" sz="1350" spc="10">
                <a:latin typeface="Times New Roman"/>
                <a:cs typeface="Times New Roman"/>
              </a:rPr>
              <a:t>4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1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2</a:t>
            </a:r>
            <a:r>
              <a:rPr dirty="0" baseline="-22875" sz="1275" spc="2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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3</a:t>
            </a:r>
            <a:r>
              <a:rPr dirty="0" baseline="-22875" sz="1275" spc="254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7</a:t>
            </a:r>
            <a:endParaRPr sz="1350">
              <a:latin typeface="Times New Roman"/>
              <a:cs typeface="Times New Roman"/>
            </a:endParaRPr>
          </a:p>
          <a:p>
            <a:pPr marL="530860">
              <a:lnSpc>
                <a:spcPct val="100000"/>
              </a:lnSpc>
              <a:spcBef>
                <a:spcPts val="275"/>
              </a:spcBef>
            </a:pPr>
            <a:r>
              <a:rPr dirty="0" sz="1400" spc="80">
                <a:latin typeface="Times New Roman"/>
                <a:cs typeface="Times New Roman"/>
              </a:rPr>
              <a:t>4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8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4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530860">
              <a:lnSpc>
                <a:spcPct val="100000"/>
              </a:lnSpc>
              <a:spcBef>
                <a:spcPts val="229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85">
                <a:latin typeface="Times New Roman"/>
                <a:cs typeface="Times New Roman"/>
              </a:rPr>
              <a:t>2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5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45">
                <a:latin typeface="Times New Roman"/>
                <a:cs typeface="Times New Roman"/>
              </a:rPr>
              <a:t>5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Use</a:t>
            </a:r>
            <a:endParaRPr sz="1400">
              <a:latin typeface="Times New Roman"/>
              <a:cs typeface="Times New Roman"/>
            </a:endParaRPr>
          </a:p>
          <a:p>
            <a:pPr marL="534035">
              <a:lnSpc>
                <a:spcPct val="100000"/>
              </a:lnSpc>
              <a:spcBef>
                <a:spcPts val="445"/>
              </a:spcBef>
            </a:pPr>
            <a:r>
              <a:rPr dirty="0" baseline="-19841" sz="2100" spc="-15">
                <a:latin typeface="Symbol"/>
                <a:cs typeface="Symbol"/>
              </a:rPr>
              <a:t></a:t>
            </a:r>
            <a:r>
              <a:rPr dirty="0" baseline="-19841" sz="2100" spc="-3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19841" sz="2100" spc="-15">
                <a:latin typeface="Symbol"/>
                <a:cs typeface="Symbol"/>
              </a:rPr>
              <a:t>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2708" y="4820656"/>
            <a:ext cx="26225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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1624" y="4891362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1624" y="5233048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7308" y="5162342"/>
            <a:ext cx="313055" cy="414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7">
                <a:latin typeface="Symbol"/>
                <a:cs typeface="Symbol"/>
              </a:rPr>
              <a:t></a:t>
            </a:r>
            <a:r>
              <a:rPr dirty="0" baseline="-13888" sz="2100" spc="-307">
                <a:latin typeface="Symbol"/>
                <a:cs typeface="Symbol"/>
              </a:rPr>
              <a:t></a:t>
            </a:r>
            <a:r>
              <a:rPr dirty="0" sz="1400" spc="-204">
                <a:latin typeface="Times New Roman"/>
                <a:cs typeface="Times New Roman"/>
              </a:rPr>
              <a:t>0</a:t>
            </a:r>
            <a:r>
              <a:rPr dirty="0" baseline="1984" sz="2100" spc="-307">
                <a:latin typeface="Symbol"/>
                <a:cs typeface="Symbol"/>
              </a:rPr>
              <a:t></a:t>
            </a:r>
            <a:r>
              <a:rPr dirty="0" baseline="-13888" sz="2100" spc="-30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1624" y="5407478"/>
            <a:ext cx="4197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baseline="1984" sz="2100" spc="-15">
                <a:latin typeface="Symbol"/>
                <a:cs typeface="Symbol"/>
              </a:rPr>
              <a:t></a:t>
            </a:r>
            <a:r>
              <a:rPr dirty="0" baseline="1984" sz="2100" spc="-322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	</a:t>
            </a:r>
            <a:r>
              <a:rPr dirty="0" baseline="1984" sz="2100" spc="-817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1624" y="5485347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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224" y="5071998"/>
            <a:ext cx="971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15">
                <a:latin typeface="Symbol"/>
                <a:cs typeface="Symbol"/>
              </a:rPr>
              <a:t>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67">
                <a:latin typeface="Times New Roman"/>
                <a:cs typeface="Times New Roman"/>
              </a:rPr>
              <a:t>(</a:t>
            </a:r>
            <a:r>
              <a:rPr dirty="0" baseline="40123" sz="1350" spc="52">
                <a:latin typeface="Times New Roman"/>
                <a:cs typeface="Times New Roman"/>
              </a:rPr>
              <a:t>0</a:t>
            </a:r>
            <a:r>
              <a:rPr dirty="0" baseline="40123" sz="1350" spc="-7">
                <a:latin typeface="Times New Roman"/>
                <a:cs typeface="Times New Roman"/>
              </a:rPr>
              <a:t>)</a:t>
            </a:r>
            <a:r>
              <a:rPr dirty="0" baseline="40123" sz="1350" spc="-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Symbol"/>
                <a:cs typeface="Symbol"/>
              </a:rPr>
              <a:t>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25793" sz="2100" spc="52">
                <a:latin typeface="Symbol"/>
                <a:cs typeface="Symbol"/>
              </a:rPr>
              <a:t>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25793" sz="2100" spc="-15">
                <a:latin typeface="Symbol"/>
                <a:cs typeface="Symbol"/>
              </a:rPr>
              <a:t></a:t>
            </a:r>
            <a:r>
              <a:rPr dirty="0" baseline="25793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68348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99979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93571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15773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68434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08747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95551" y="802873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32507" y="802873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26024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31445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18249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7028" y="802934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68626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21488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15184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31916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73491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17916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04767" y="839767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54240" y="839767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47923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70255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57107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45915" y="83982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68593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14951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08731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22888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68006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09071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96343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246418" y="8767877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440134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59755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47027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35988" y="876848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004620" y="5797676"/>
            <a:ext cx="3392804" cy="3170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guess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25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850265">
              <a:lnSpc>
                <a:spcPct val="100000"/>
              </a:lnSpc>
              <a:tabLst>
                <a:tab pos="1283335" algn="l"/>
                <a:tab pos="1619250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	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	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baseline="-3968" sz="2100" spc="22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570230">
              <a:lnSpc>
                <a:spcPts val="1195"/>
              </a:lnSpc>
              <a:spcBef>
                <a:spcPts val="425"/>
              </a:spcBef>
              <a:tabLst>
                <a:tab pos="1277620" algn="l"/>
                <a:tab pos="161925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>
                <a:latin typeface="Symbol"/>
                <a:cs typeface="Symbol"/>
              </a:rPr>
              <a:t></a:t>
            </a:r>
            <a:r>
              <a:rPr dirty="0" baseline="25793" sz="210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30">
                <a:latin typeface="Times New Roman"/>
                <a:cs typeface="Times New Roman"/>
              </a:rPr>
              <a:t>1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850265">
              <a:lnSpc>
                <a:spcPts val="1050"/>
              </a:lnSpc>
              <a:tabLst>
                <a:tab pos="1713230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850265">
              <a:lnSpc>
                <a:spcPts val="1535"/>
              </a:lnSpc>
              <a:tabLst>
                <a:tab pos="1322070" algn="l"/>
                <a:tab pos="1621155" algn="l"/>
              </a:tabLst>
            </a:pPr>
            <a:r>
              <a:rPr dirty="0" baseline="1984" sz="2100" spc="-187">
                <a:latin typeface="Symbol"/>
                <a:cs typeface="Symbol"/>
              </a:rPr>
              <a:t></a:t>
            </a:r>
            <a:r>
              <a:rPr dirty="0" baseline="-13888" sz="2100" spc="-187">
                <a:latin typeface="Symbol"/>
                <a:cs typeface="Symbol"/>
              </a:rPr>
              <a:t></a:t>
            </a:r>
            <a:r>
              <a:rPr dirty="0" sz="1400" spc="-125">
                <a:latin typeface="Symbol"/>
                <a:cs typeface="Symbol"/>
              </a:rPr>
              <a:t></a:t>
            </a:r>
            <a:r>
              <a:rPr dirty="0" sz="1400" spc="-125">
                <a:latin typeface="Times New Roman"/>
                <a:cs typeface="Times New Roman"/>
              </a:rPr>
              <a:t>2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-175">
                <a:latin typeface="Times New Roman"/>
                <a:cs typeface="Times New Roman"/>
              </a:rPr>
              <a:t>5</a:t>
            </a:r>
            <a:r>
              <a:rPr dirty="0" baseline="1984" sz="2100" spc="-262">
                <a:latin typeface="Symbol"/>
                <a:cs typeface="Symbol"/>
              </a:rPr>
              <a:t></a:t>
            </a:r>
            <a:r>
              <a:rPr dirty="0" baseline="-13888" sz="2100" spc="-262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  <a:p>
            <a:pPr marL="76200">
              <a:lnSpc>
                <a:spcPct val="100000"/>
              </a:lnSpc>
              <a:spcBef>
                <a:spcPts val="1130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diagonally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dominant</a:t>
            </a:r>
            <a:r>
              <a:rPr dirty="0" sz="1400">
                <a:latin typeface="Times New Roman"/>
                <a:cs typeface="Times New Roman"/>
              </a:rPr>
              <a:t> as:</a:t>
            </a:r>
            <a:endParaRPr sz="1400">
              <a:latin typeface="Times New Roman"/>
              <a:cs typeface="Times New Roman"/>
            </a:endParaRPr>
          </a:p>
          <a:p>
            <a:pPr algn="ctr" marL="368935">
              <a:lnSpc>
                <a:spcPct val="100000"/>
              </a:lnSpc>
              <a:spcBef>
                <a:spcPts val="855"/>
              </a:spcBef>
            </a:pP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-15">
                <a:latin typeface="Times New Roman"/>
                <a:cs typeface="Times New Roman"/>
              </a:rPr>
              <a:t>11</a:t>
            </a:r>
            <a:r>
              <a:rPr dirty="0" baseline="-22875" sz="1275" spc="22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a</a:t>
            </a:r>
            <a:r>
              <a:rPr dirty="0" baseline="-22875" sz="1275" spc="-22">
                <a:latin typeface="Times New Roman"/>
                <a:cs typeface="Times New Roman"/>
              </a:rPr>
              <a:t>12</a:t>
            </a:r>
            <a:r>
              <a:rPr dirty="0" baseline="-22875" sz="1275" spc="56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-15">
                <a:latin typeface="Times New Roman"/>
                <a:cs typeface="Times New Roman"/>
              </a:rPr>
              <a:t>13</a:t>
            </a:r>
            <a:r>
              <a:rPr dirty="0" baseline="-22875" sz="1275" spc="5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  <a:p>
            <a:pPr algn="ctr" marL="401955">
              <a:lnSpc>
                <a:spcPct val="100000"/>
              </a:lnSpc>
              <a:spcBef>
                <a:spcPts val="1285"/>
              </a:spcBef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37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8</a:t>
            </a:r>
            <a:r>
              <a:rPr dirty="0" sz="1350" spc="13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8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6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37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6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r>
              <a:rPr dirty="0" sz="1350" spc="11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endParaRPr sz="1350">
              <a:latin typeface="Times New Roman"/>
              <a:cs typeface="Times New Roman"/>
            </a:endParaRPr>
          </a:p>
          <a:p>
            <a:pPr algn="ctr" marL="448945">
              <a:lnSpc>
                <a:spcPct val="100000"/>
              </a:lnSpc>
              <a:spcBef>
                <a:spcPts val="1270"/>
              </a:spcBef>
            </a:pP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33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5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31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32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1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2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9250" cy="148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5">
                <a:latin typeface="Times New Roman"/>
                <a:cs typeface="Times New Roman"/>
              </a:rPr>
              <a:t>using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back-substitution,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values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unknowns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could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found.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Gauss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elimination: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7817" y="1959525"/>
            <a:ext cx="1041400" cy="2101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9530" marR="59690" indent="21590">
              <a:lnSpc>
                <a:spcPct val="140500"/>
              </a:lnSpc>
              <a:spcBef>
                <a:spcPts val="100"/>
              </a:spcBef>
            </a:pPr>
            <a:r>
              <a:rPr dirty="0" baseline="15325" sz="2175" spc="15" i="1">
                <a:latin typeface="Times New Roman"/>
                <a:cs typeface="Times New Roman"/>
              </a:rPr>
              <a:t>a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baseline="15325" sz="2175" spc="15" i="1">
                <a:latin typeface="Times New Roman"/>
                <a:cs typeface="Times New Roman"/>
              </a:rPr>
              <a:t>x</a:t>
            </a:r>
            <a:r>
              <a:rPr dirty="0" sz="900" spc="10" i="1">
                <a:latin typeface="Times New Roman"/>
                <a:cs typeface="Times New Roman"/>
              </a:rPr>
              <a:t>n </a:t>
            </a:r>
            <a:r>
              <a:rPr dirty="0" baseline="15325" sz="2175">
                <a:latin typeface="Symbol"/>
                <a:cs typeface="Symbol"/>
              </a:rPr>
              <a:t></a:t>
            </a:r>
            <a:r>
              <a:rPr dirty="0" baseline="15325" sz="2175">
                <a:latin typeface="Times New Roman"/>
                <a:cs typeface="Times New Roman"/>
              </a:rPr>
              <a:t> </a:t>
            </a:r>
            <a:r>
              <a:rPr dirty="0" baseline="15325" sz="2175" spc="-7" i="1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 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baseline="15325" sz="2175" i="1">
                <a:latin typeface="Times New Roman"/>
                <a:cs typeface="Times New Roman"/>
              </a:rPr>
              <a:t>a</a:t>
            </a:r>
            <a:r>
              <a:rPr dirty="0" sz="900" spc="75">
                <a:latin typeface="Times New Roman"/>
                <a:cs typeface="Times New Roman"/>
              </a:rPr>
              <a:t>2</a:t>
            </a:r>
            <a:r>
              <a:rPr dirty="0" sz="900" spc="135" i="1">
                <a:latin typeface="Times New Roman"/>
                <a:cs typeface="Times New Roman"/>
              </a:rPr>
              <a:t>n</a:t>
            </a:r>
            <a:r>
              <a:rPr dirty="0" baseline="15325" sz="2175" i="1">
                <a:latin typeface="Times New Roman"/>
                <a:cs typeface="Times New Roman"/>
              </a:rPr>
              <a:t>x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baseline="15325" sz="2175">
                <a:latin typeface="Symbol"/>
                <a:cs typeface="Symbol"/>
              </a:rPr>
              <a:t></a:t>
            </a:r>
            <a:r>
              <a:rPr dirty="0" baseline="15325" sz="2175" spc="-82">
                <a:latin typeface="Times New Roman"/>
                <a:cs typeface="Times New Roman"/>
              </a:rPr>
              <a:t> </a:t>
            </a:r>
            <a:r>
              <a:rPr dirty="0" baseline="15325" sz="2175" spc="7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 spc="-120">
                <a:latin typeface="Times New Roman"/>
                <a:cs typeface="Times New Roman"/>
              </a:rPr>
              <a:t> </a:t>
            </a:r>
            <a:r>
              <a:rPr dirty="0" sz="900" spc="50" i="1">
                <a:latin typeface="Times New Roman"/>
                <a:cs typeface="Times New Roman"/>
              </a:rPr>
              <a:t>n</a:t>
            </a:r>
            <a:r>
              <a:rPr dirty="0" sz="900" spc="-45">
                <a:latin typeface="Symbol"/>
                <a:cs typeface="Symbol"/>
              </a:rPr>
              <a:t></a:t>
            </a:r>
            <a:r>
              <a:rPr dirty="0" sz="900" spc="10">
                <a:latin typeface="Times New Roman"/>
                <a:cs typeface="Times New Roman"/>
              </a:rPr>
              <a:t>1  </a:t>
            </a:r>
            <a:r>
              <a:rPr dirty="0" baseline="15325" sz="2175" spc="52" i="1">
                <a:latin typeface="Times New Roman"/>
                <a:cs typeface="Times New Roman"/>
              </a:rPr>
              <a:t>a</a:t>
            </a:r>
            <a:r>
              <a:rPr dirty="0" sz="900" spc="35">
                <a:latin typeface="Times New Roman"/>
                <a:cs typeface="Times New Roman"/>
              </a:rPr>
              <a:t>3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baseline="15325" sz="2175" spc="52" i="1">
                <a:latin typeface="Times New Roman"/>
                <a:cs typeface="Times New Roman"/>
              </a:rPr>
              <a:t>x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195" i="1">
                <a:latin typeface="Times New Roman"/>
                <a:cs typeface="Times New Roman"/>
              </a:rPr>
              <a:t> </a:t>
            </a:r>
            <a:r>
              <a:rPr dirty="0" baseline="15325" sz="2175">
                <a:latin typeface="Symbol"/>
                <a:cs typeface="Symbol"/>
              </a:rPr>
              <a:t></a:t>
            </a:r>
            <a:r>
              <a:rPr dirty="0" baseline="15325" sz="2175" spc="-112">
                <a:latin typeface="Times New Roman"/>
                <a:cs typeface="Times New Roman"/>
              </a:rPr>
              <a:t> </a:t>
            </a:r>
            <a:r>
              <a:rPr dirty="0" baseline="15325" sz="2175" spc="22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 spc="15">
                <a:latin typeface="Symbol"/>
                <a:cs typeface="Symbol"/>
              </a:rPr>
              <a:t>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algn="ctr" marR="2540">
              <a:lnSpc>
                <a:spcPct val="100000"/>
              </a:lnSpc>
              <a:spcBef>
                <a:spcPts val="325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ctr" marR="3175">
              <a:lnSpc>
                <a:spcPct val="100000"/>
              </a:lnSpc>
              <a:spcBef>
                <a:spcPts val="450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ctr" marR="2540">
              <a:lnSpc>
                <a:spcPct val="100000"/>
              </a:lnSpc>
              <a:spcBef>
                <a:spcPts val="450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830"/>
              </a:spcBef>
            </a:pPr>
            <a:r>
              <a:rPr dirty="0" baseline="15325" sz="2175" spc="52" i="1">
                <a:latin typeface="Times New Roman"/>
                <a:cs typeface="Times New Roman"/>
              </a:rPr>
              <a:t>a</a:t>
            </a:r>
            <a:r>
              <a:rPr dirty="0" sz="900" spc="35" i="1">
                <a:latin typeface="Times New Roman"/>
                <a:cs typeface="Times New Roman"/>
              </a:rPr>
              <a:t>nn</a:t>
            </a:r>
            <a:r>
              <a:rPr dirty="0" baseline="15325" sz="2175" spc="52" i="1">
                <a:latin typeface="Times New Roman"/>
                <a:cs typeface="Times New Roman"/>
              </a:rPr>
              <a:t>x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210" i="1">
                <a:latin typeface="Times New Roman"/>
                <a:cs typeface="Times New Roman"/>
              </a:rPr>
              <a:t> </a:t>
            </a:r>
            <a:r>
              <a:rPr dirty="0" baseline="15325" sz="2175">
                <a:latin typeface="Symbol"/>
                <a:cs typeface="Symbol"/>
              </a:rPr>
              <a:t></a:t>
            </a:r>
            <a:r>
              <a:rPr dirty="0" baseline="15325" sz="2175" spc="-112">
                <a:latin typeface="Times New Roman"/>
                <a:cs typeface="Times New Roman"/>
              </a:rPr>
              <a:t> </a:t>
            </a:r>
            <a:r>
              <a:rPr dirty="0" baseline="15325" sz="2175" spc="37" i="1">
                <a:latin typeface="Times New Roman"/>
                <a:cs typeface="Times New Roman"/>
              </a:rPr>
              <a:t>a</a:t>
            </a:r>
            <a:r>
              <a:rPr dirty="0" sz="900" spc="25" i="1">
                <a:latin typeface="Times New Roman"/>
                <a:cs typeface="Times New Roman"/>
              </a:rPr>
              <a:t>nn</a:t>
            </a:r>
            <a:r>
              <a:rPr dirty="0" sz="900" spc="25">
                <a:latin typeface="Symbol"/>
                <a:cs typeface="Symbol"/>
              </a:rPr>
              <a:t></a:t>
            </a:r>
            <a:r>
              <a:rPr dirty="0" sz="900" spc="25">
                <a:latin typeface="Times New Roman"/>
                <a:cs typeface="Times New Roman"/>
              </a:rPr>
              <a:t>1</a:t>
            </a:r>
            <a:r>
              <a:rPr dirty="0" baseline="15325" sz="2175" spc="37">
                <a:latin typeface="Times New Roman"/>
                <a:cs typeface="Times New Roman"/>
              </a:rPr>
              <a:t>.</a:t>
            </a:r>
            <a:endParaRPr baseline="15325" sz="21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5043" y="1912255"/>
            <a:ext cx="339090" cy="956944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7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7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1910">
              <a:lnSpc>
                <a:spcPct val="100000"/>
              </a:lnSpc>
              <a:spcBef>
                <a:spcPts val="705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6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1910">
              <a:lnSpc>
                <a:spcPct val="100000"/>
              </a:lnSpc>
              <a:spcBef>
                <a:spcPts val="705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6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4694" y="3766143"/>
            <a:ext cx="3092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7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9984" y="1912255"/>
            <a:ext cx="714375" cy="2101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 indent="17780">
              <a:lnSpc>
                <a:spcPct val="140500"/>
              </a:lnSpc>
              <a:spcBef>
                <a:spcPts val="95"/>
              </a:spcBef>
            </a:pPr>
            <a:r>
              <a:rPr dirty="0" sz="1450" spc="-105" i="1">
                <a:latin typeface="Times New Roman"/>
                <a:cs typeface="Times New Roman"/>
              </a:rPr>
              <a:t>E</a:t>
            </a:r>
            <a:r>
              <a:rPr dirty="0" baseline="-24691" sz="1350" spc="22">
                <a:latin typeface="Times New Roman"/>
                <a:cs typeface="Times New Roman"/>
              </a:rPr>
              <a:t>1</a:t>
            </a:r>
            <a:r>
              <a:rPr dirty="0" baseline="-24691" sz="1350" spc="44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:</a:t>
            </a:r>
            <a:r>
              <a:rPr dirty="0" sz="1450" spc="-150">
                <a:latin typeface="Times New Roman"/>
                <a:cs typeface="Times New Roman"/>
              </a:rPr>
              <a:t> </a:t>
            </a:r>
            <a:r>
              <a:rPr dirty="0" sz="1450" spc="-105" i="1">
                <a:latin typeface="Times New Roman"/>
                <a:cs typeface="Times New Roman"/>
              </a:rPr>
              <a:t>a</a:t>
            </a:r>
            <a:r>
              <a:rPr dirty="0" baseline="-24691" sz="1350" spc="22">
                <a:latin typeface="Times New Roman"/>
                <a:cs typeface="Times New Roman"/>
              </a:rPr>
              <a:t>1</a:t>
            </a:r>
            <a:r>
              <a:rPr dirty="0" baseline="-24691" sz="1350" spc="82">
                <a:latin typeface="Times New Roman"/>
                <a:cs typeface="Times New Roman"/>
              </a:rPr>
              <a:t>1</a:t>
            </a:r>
            <a:r>
              <a:rPr dirty="0" sz="1450" spc="-114" i="1">
                <a:latin typeface="Times New Roman"/>
                <a:cs typeface="Times New Roman"/>
              </a:rPr>
              <a:t>x</a:t>
            </a:r>
            <a:r>
              <a:rPr dirty="0" baseline="-24691" sz="1350" spc="15">
                <a:latin typeface="Times New Roman"/>
                <a:cs typeface="Times New Roman"/>
              </a:rPr>
              <a:t>1  </a:t>
            </a:r>
            <a:r>
              <a:rPr dirty="0" sz="1450" i="1">
                <a:latin typeface="Times New Roman"/>
                <a:cs typeface="Times New Roman"/>
              </a:rPr>
              <a:t>E</a:t>
            </a:r>
            <a:r>
              <a:rPr dirty="0" baseline="-24691" sz="1350" spc="22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:</a:t>
            </a:r>
            <a:r>
              <a:rPr dirty="0" sz="1450" spc="-150">
                <a:latin typeface="Times New Roman"/>
                <a:cs typeface="Times New Roman"/>
              </a:rPr>
              <a:t> </a:t>
            </a:r>
            <a:r>
              <a:rPr dirty="0" sz="1450" i="1">
                <a:latin typeface="Times New Roman"/>
                <a:cs typeface="Times New Roman"/>
              </a:rPr>
              <a:t>a</a:t>
            </a:r>
            <a:r>
              <a:rPr dirty="0" baseline="-24691" sz="1350" spc="22">
                <a:latin typeface="Times New Roman"/>
                <a:cs typeface="Times New Roman"/>
              </a:rPr>
              <a:t>2</a:t>
            </a:r>
            <a:r>
              <a:rPr dirty="0" baseline="-24691" sz="1350" spc="82">
                <a:latin typeface="Times New Roman"/>
                <a:cs typeface="Times New Roman"/>
              </a:rPr>
              <a:t>1</a:t>
            </a:r>
            <a:r>
              <a:rPr dirty="0" sz="1450" spc="-114" i="1">
                <a:latin typeface="Times New Roman"/>
                <a:cs typeface="Times New Roman"/>
              </a:rPr>
              <a:t>x</a:t>
            </a:r>
            <a:r>
              <a:rPr dirty="0" baseline="-24691" sz="1350" spc="15">
                <a:latin typeface="Times New Roman"/>
                <a:cs typeface="Times New Roman"/>
              </a:rPr>
              <a:t>1  </a:t>
            </a:r>
            <a:r>
              <a:rPr dirty="0" sz="1450" spc="-30" i="1">
                <a:latin typeface="Times New Roman"/>
                <a:cs typeface="Times New Roman"/>
              </a:rPr>
              <a:t>E</a:t>
            </a:r>
            <a:r>
              <a:rPr dirty="0" baseline="-24691" sz="1350" spc="22">
                <a:latin typeface="Times New Roman"/>
                <a:cs typeface="Times New Roman"/>
              </a:rPr>
              <a:t>3</a:t>
            </a:r>
            <a:r>
              <a:rPr dirty="0" baseline="-24691" sz="1350" spc="104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: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50" spc="-30" i="1">
                <a:latin typeface="Times New Roman"/>
                <a:cs typeface="Times New Roman"/>
              </a:rPr>
              <a:t>a</a:t>
            </a:r>
            <a:r>
              <a:rPr dirty="0" baseline="-24691" sz="1350" spc="22">
                <a:latin typeface="Times New Roman"/>
                <a:cs typeface="Times New Roman"/>
              </a:rPr>
              <a:t>3</a:t>
            </a:r>
            <a:r>
              <a:rPr dirty="0" baseline="-24691" sz="1350" spc="82">
                <a:latin typeface="Times New Roman"/>
                <a:cs typeface="Times New Roman"/>
              </a:rPr>
              <a:t>1</a:t>
            </a:r>
            <a:r>
              <a:rPr dirty="0" sz="1450" spc="-114" i="1">
                <a:latin typeface="Times New Roman"/>
                <a:cs typeface="Times New Roman"/>
              </a:rPr>
              <a:t>x</a:t>
            </a:r>
            <a:r>
              <a:rPr dirty="0" baseline="-24691" sz="1350" spc="22">
                <a:latin typeface="Times New Roman"/>
                <a:cs typeface="Times New Roman"/>
              </a:rPr>
              <a:t>1</a:t>
            </a:r>
            <a:endParaRPr baseline="-24691"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1450" i="1">
                <a:latin typeface="Times New Roman"/>
                <a:cs typeface="Times New Roman"/>
              </a:rPr>
              <a:t>E</a:t>
            </a:r>
            <a:r>
              <a:rPr dirty="0" baseline="-24691" sz="1350" spc="22" i="1">
                <a:latin typeface="Times New Roman"/>
                <a:cs typeface="Times New Roman"/>
              </a:rPr>
              <a:t>n</a:t>
            </a:r>
            <a:r>
              <a:rPr dirty="0" baseline="-24691" sz="1350" spc="22" i="1">
                <a:latin typeface="Times New Roman"/>
                <a:cs typeface="Times New Roman"/>
              </a:rPr>
              <a:t> </a:t>
            </a:r>
            <a:r>
              <a:rPr dirty="0" baseline="-24691" sz="1350" spc="-165" i="1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: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50" i="1">
                <a:latin typeface="Times New Roman"/>
                <a:cs typeface="Times New Roman"/>
              </a:rPr>
              <a:t>a</a:t>
            </a:r>
            <a:r>
              <a:rPr dirty="0" baseline="-24691" sz="1350" spc="-30" i="1">
                <a:latin typeface="Times New Roman"/>
                <a:cs typeface="Times New Roman"/>
              </a:rPr>
              <a:t>n</a:t>
            </a:r>
            <a:r>
              <a:rPr dirty="0" baseline="-24691" sz="1350" spc="82">
                <a:latin typeface="Times New Roman"/>
                <a:cs typeface="Times New Roman"/>
              </a:rPr>
              <a:t>1</a:t>
            </a:r>
            <a:r>
              <a:rPr dirty="0" sz="1450" spc="-110" i="1">
                <a:latin typeface="Times New Roman"/>
                <a:cs typeface="Times New Roman"/>
              </a:rPr>
              <a:t>x</a:t>
            </a:r>
            <a:r>
              <a:rPr dirty="0" baseline="-24691" sz="1350" spc="22">
                <a:latin typeface="Times New Roman"/>
                <a:cs typeface="Times New Roman"/>
              </a:rPr>
              <a:t>1</a:t>
            </a:r>
            <a:endParaRPr baseline="-24691"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4144" y="1959525"/>
            <a:ext cx="1525270" cy="21018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ctr" marR="455295">
              <a:lnSpc>
                <a:spcPct val="100000"/>
              </a:lnSpc>
              <a:spcBef>
                <a:spcPts val="805"/>
              </a:spcBef>
              <a:tabLst>
                <a:tab pos="565150" algn="l"/>
              </a:tabLst>
            </a:pPr>
            <a:r>
              <a:rPr dirty="0" baseline="15325" sz="2175" spc="-150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12</a:t>
            </a:r>
            <a:r>
              <a:rPr dirty="0" sz="900" spc="-114">
                <a:latin typeface="Times New Roman"/>
                <a:cs typeface="Times New Roman"/>
              </a:rPr>
              <a:t> </a:t>
            </a:r>
            <a:r>
              <a:rPr dirty="0" baseline="15325" sz="2175" spc="-7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5325" sz="2175" spc="-150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13</a:t>
            </a:r>
            <a:r>
              <a:rPr dirty="0" sz="900" spc="-145">
                <a:latin typeface="Times New Roman"/>
                <a:cs typeface="Times New Roman"/>
              </a:rPr>
              <a:t> </a:t>
            </a:r>
            <a:r>
              <a:rPr dirty="0" baseline="15325" sz="2175" spc="-52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algn="ctr" marR="455295">
              <a:lnSpc>
                <a:spcPct val="100000"/>
              </a:lnSpc>
              <a:spcBef>
                <a:spcPts val="705"/>
              </a:spcBef>
              <a:tabLst>
                <a:tab pos="565150" algn="l"/>
              </a:tabLst>
            </a:pPr>
            <a:r>
              <a:rPr dirty="0" baseline="15325" sz="2175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22</a:t>
            </a:r>
            <a:r>
              <a:rPr dirty="0" sz="900" spc="-114">
                <a:latin typeface="Times New Roman"/>
                <a:cs typeface="Times New Roman"/>
              </a:rPr>
              <a:t> </a:t>
            </a:r>
            <a:r>
              <a:rPr dirty="0" baseline="15325" sz="2175" spc="-15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5325" sz="2175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23</a:t>
            </a:r>
            <a:r>
              <a:rPr dirty="0" sz="900" spc="-145">
                <a:latin typeface="Times New Roman"/>
                <a:cs typeface="Times New Roman"/>
              </a:rPr>
              <a:t> </a:t>
            </a:r>
            <a:r>
              <a:rPr dirty="0" baseline="15325" sz="2175" spc="-60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algn="ctr" marR="455295">
              <a:lnSpc>
                <a:spcPct val="100000"/>
              </a:lnSpc>
              <a:spcBef>
                <a:spcPts val="700"/>
              </a:spcBef>
              <a:tabLst>
                <a:tab pos="565785" algn="l"/>
              </a:tabLst>
            </a:pPr>
            <a:r>
              <a:rPr dirty="0" baseline="15325" sz="2175" spc="-44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32</a:t>
            </a:r>
            <a:r>
              <a:rPr dirty="0" sz="900" spc="-114">
                <a:latin typeface="Times New Roman"/>
                <a:cs typeface="Times New Roman"/>
              </a:rPr>
              <a:t> </a:t>
            </a:r>
            <a:r>
              <a:rPr dirty="0" baseline="15325" sz="2175" spc="-15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5325" sz="2175" spc="-44" i="1">
                <a:latin typeface="Times New Roman"/>
                <a:cs typeface="Times New Roman"/>
              </a:rPr>
              <a:t>a</a:t>
            </a:r>
            <a:r>
              <a:rPr dirty="0" sz="900" spc="15">
                <a:latin typeface="Times New Roman"/>
                <a:cs typeface="Times New Roman"/>
              </a:rPr>
              <a:t>33</a:t>
            </a:r>
            <a:r>
              <a:rPr dirty="0" sz="900" spc="-145">
                <a:latin typeface="Times New Roman"/>
                <a:cs typeface="Times New Roman"/>
              </a:rPr>
              <a:t> </a:t>
            </a:r>
            <a:r>
              <a:rPr dirty="0" baseline="15325" sz="2175" spc="-60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algn="ctr" marR="437515">
              <a:lnSpc>
                <a:spcPct val="100000"/>
              </a:lnSpc>
              <a:spcBef>
                <a:spcPts val="330"/>
              </a:spcBef>
              <a:tabLst>
                <a:tab pos="560070" algn="l"/>
              </a:tabLst>
            </a:pPr>
            <a:r>
              <a:rPr dirty="0" sz="1450">
                <a:latin typeface="Times New Roman"/>
                <a:cs typeface="Times New Roman"/>
              </a:rPr>
              <a:t>.	.</a:t>
            </a:r>
            <a:endParaRPr sz="145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  <a:spcBef>
                <a:spcPts val="450"/>
              </a:spcBef>
              <a:tabLst>
                <a:tab pos="796290" algn="l"/>
                <a:tab pos="1202690" algn="l"/>
              </a:tabLst>
            </a:pPr>
            <a:r>
              <a:rPr dirty="0" sz="1450">
                <a:latin typeface="Times New Roman"/>
                <a:cs typeface="Times New Roman"/>
              </a:rPr>
              <a:t>.	.	.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27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  <a:spcBef>
                <a:spcPts val="450"/>
              </a:spcBef>
              <a:tabLst>
                <a:tab pos="796290" algn="l"/>
              </a:tabLst>
            </a:pPr>
            <a:r>
              <a:rPr dirty="0" sz="1450">
                <a:latin typeface="Times New Roman"/>
                <a:cs typeface="Times New Roman"/>
              </a:rPr>
              <a:t>.	.</a:t>
            </a:r>
            <a:endParaRPr sz="14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825"/>
              </a:spcBef>
              <a:tabLst>
                <a:tab pos="630555" algn="l"/>
              </a:tabLst>
            </a:pPr>
            <a:r>
              <a:rPr dirty="0" baseline="15325" sz="2175" spc="7" i="1">
                <a:latin typeface="Times New Roman"/>
                <a:cs typeface="Times New Roman"/>
              </a:rPr>
              <a:t>a</a:t>
            </a:r>
            <a:r>
              <a:rPr dirty="0" sz="900" spc="85" i="1">
                <a:latin typeface="Times New Roman"/>
                <a:cs typeface="Times New Roman"/>
              </a:rPr>
              <a:t>n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 spc="-114">
                <a:latin typeface="Times New Roman"/>
                <a:cs typeface="Times New Roman"/>
              </a:rPr>
              <a:t> </a:t>
            </a:r>
            <a:r>
              <a:rPr dirty="0" baseline="15325" sz="2175" spc="-15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15325" sz="2175" spc="7" i="1">
                <a:latin typeface="Times New Roman"/>
                <a:cs typeface="Times New Roman"/>
              </a:rPr>
              <a:t>a</a:t>
            </a:r>
            <a:r>
              <a:rPr dirty="0" sz="900" spc="55" i="1">
                <a:latin typeface="Times New Roman"/>
                <a:cs typeface="Times New Roman"/>
              </a:rPr>
              <a:t>n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r>
              <a:rPr dirty="0" sz="900" spc="-145">
                <a:latin typeface="Times New Roman"/>
                <a:cs typeface="Times New Roman"/>
              </a:rPr>
              <a:t> </a:t>
            </a:r>
            <a:r>
              <a:rPr dirty="0" baseline="15325" sz="2175" spc="-52" i="1">
                <a:latin typeface="Times New Roman"/>
                <a:cs typeface="Times New Roman"/>
              </a:rPr>
              <a:t>x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2720" y="4166742"/>
            <a:ext cx="3696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Augmented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ij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1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j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+1.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4377664"/>
            <a:ext cx="527050" cy="66294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tep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7070" y="4377664"/>
            <a:ext cx="4437380" cy="2225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638810">
              <a:lnSpc>
                <a:spcPct val="149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5">
                <a:latin typeface="Times New Roman"/>
                <a:cs typeface="Times New Roman"/>
              </a:rPr>
              <a:t> 2-4 </a:t>
            </a:r>
            <a:r>
              <a:rPr dirty="0" sz="1400">
                <a:latin typeface="Times New Roman"/>
                <a:cs typeface="Times New Roman"/>
              </a:rPr>
              <a:t>(Elimination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Process).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be the smallest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integer with</a:t>
            </a:r>
            <a:r>
              <a:rPr dirty="0" sz="1400" spc="5">
                <a:latin typeface="Times New Roman"/>
                <a:cs typeface="Times New Roman"/>
              </a:rPr>
              <a:t> 1</a:t>
            </a: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5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pi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44300"/>
              </a:lnSpc>
              <a:spcBef>
                <a:spcPts val="50"/>
              </a:spcBef>
            </a:pPr>
            <a:r>
              <a:rPr dirty="0" sz="1400">
                <a:latin typeface="Times New Roman"/>
                <a:cs typeface="Times New Roman"/>
              </a:rPr>
              <a:t>If no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integer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5">
                <a:latin typeface="Times New Roman"/>
                <a:cs typeface="Times New Roman"/>
              </a:rPr>
              <a:t>found,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output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('no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 solution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exists');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Stop.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2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 perform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</a:t>
            </a:r>
            <a:r>
              <a:rPr dirty="0" baseline="-9259" sz="135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</a:t>
            </a:r>
            <a:r>
              <a:rPr dirty="0" sz="1400">
                <a:latin typeface="Times New Roman"/>
                <a:cs typeface="Times New Roman"/>
              </a:rPr>
              <a:t>(E</a:t>
            </a:r>
            <a:r>
              <a:rPr dirty="0" baseline="-9259" sz="135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Fro </a:t>
            </a:r>
            <a:r>
              <a:rPr dirty="0" sz="140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 step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5946114"/>
            <a:ext cx="527050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120" y="6808089"/>
            <a:ext cx="527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96742" y="6954032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5" h="0">
                <a:moveTo>
                  <a:pt x="0" y="0"/>
                </a:moveTo>
                <a:lnTo>
                  <a:pt x="210944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23541" y="6917814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82470" y="6808089"/>
            <a:ext cx="449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92151" y="7055742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7272" y="6946832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9564" y="6719013"/>
            <a:ext cx="5054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7777" sz="2100" spc="-7">
                <a:latin typeface="Symbol"/>
                <a:cs typeface="Symbol"/>
              </a:rPr>
              <a:t></a:t>
            </a:r>
            <a:r>
              <a:rPr dirty="0" baseline="-27777" sz="2100" spc="97">
                <a:latin typeface="Times New Roman"/>
                <a:cs typeface="Times New Roman"/>
              </a:rPr>
              <a:t> </a:t>
            </a:r>
            <a:r>
              <a:rPr dirty="0" baseline="13888" sz="2100" spc="-7" i="1">
                <a:latin typeface="Times New Roman"/>
                <a:cs typeface="Times New Roman"/>
              </a:rPr>
              <a:t>a</a:t>
            </a:r>
            <a:r>
              <a:rPr dirty="0" baseline="13888" sz="2100" spc="-284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ji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25" i="1">
                <a:latin typeface="Times New Roman"/>
                <a:cs typeface="Times New Roman"/>
              </a:rPr>
              <a:t> </a:t>
            </a:r>
            <a:r>
              <a:rPr dirty="0" baseline="-27777" sz="2100">
                <a:latin typeface="Times New Roman"/>
                <a:cs typeface="Times New Roman"/>
              </a:rPr>
              <a:t>.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7205319"/>
            <a:ext cx="527050" cy="65341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57070" y="7205319"/>
            <a:ext cx="3602354" cy="960119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perform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ji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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4360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nn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output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('no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 solution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exists');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8120" y="8358378"/>
            <a:ext cx="527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97934" y="8505669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 h="0">
                <a:moveTo>
                  <a:pt x="0" y="0"/>
                </a:moveTo>
                <a:lnTo>
                  <a:pt x="37926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334770" y="8469690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77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755325" y="8608114"/>
            <a:ext cx="13906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nn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7480" y="8498424"/>
            <a:ext cx="1155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57070" y="8359475"/>
            <a:ext cx="3175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baseline="39682" sz="2100" i="1">
                <a:latin typeface="Times New Roman"/>
                <a:cs typeface="Times New Roman"/>
              </a:rPr>
              <a:t>a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>
                <a:latin typeface="Times New Roman"/>
                <a:cs typeface="Times New Roman"/>
              </a:rPr>
              <a:t>,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>
                <a:latin typeface="Symbol"/>
                <a:cs typeface="Symbol"/>
              </a:rPr>
              <a:t>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(Start backward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substitution)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963523"/>
            <a:ext cx="4526280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inequality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strictly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greater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least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row.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Jacobi method.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Rewriting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equations,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6499" y="1055877"/>
            <a:ext cx="803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Hence,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4776" y="1924120"/>
            <a:ext cx="1002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22">
                <a:latin typeface="Times New Roman"/>
                <a:cs typeface="Times New Roman"/>
              </a:rPr>
              <a:t>7</a:t>
            </a:r>
            <a:r>
              <a:rPr dirty="0" baseline="-25793" sz="2100" spc="-150">
                <a:latin typeface="Times New Roman"/>
                <a:cs typeface="Times New Roman"/>
              </a:rPr>
              <a:t> </a:t>
            </a:r>
            <a:r>
              <a:rPr dirty="0" baseline="-25793" sz="2100" spc="22">
                <a:latin typeface="Symbol"/>
                <a:cs typeface="Symbol"/>
              </a:rPr>
              <a:t></a:t>
            </a:r>
            <a:r>
              <a:rPr dirty="0" baseline="-25793" sz="2100" spc="-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25" i="1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22">
                <a:latin typeface="Symbol"/>
                <a:cs typeface="Symbol"/>
              </a:rPr>
              <a:t></a:t>
            </a:r>
            <a:r>
              <a:rPr dirty="0" baseline="-25793" sz="2100" spc="-5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25" i="1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7189" y="2050264"/>
            <a:ext cx="125603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  <a:tabLst>
                <a:tab pos="490220" algn="l"/>
                <a:tab pos="911225" algn="l"/>
              </a:tabLst>
            </a:pPr>
            <a:r>
              <a:rPr dirty="0" baseline="-19841" sz="2100" spc="22">
                <a:latin typeface="Symbol"/>
                <a:cs typeface="Symbol"/>
              </a:rPr>
              <a:t></a:t>
            </a:r>
            <a:r>
              <a:rPr dirty="0" u="sng" sz="14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3    </a:t>
            </a:r>
            <a:r>
              <a:rPr dirty="0" sz="900" spc="130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,</a:t>
            </a:r>
            <a:endParaRPr baseline="-19841" sz="2100">
              <a:latin typeface="Times New Roman"/>
              <a:cs typeface="Times New Roman"/>
            </a:endParaRPr>
          </a:p>
          <a:p>
            <a:pPr algn="ctr" marL="62230">
              <a:lnSpc>
                <a:spcPts val="1645"/>
              </a:lnSpc>
            </a:pPr>
            <a:r>
              <a:rPr dirty="0" sz="1400" spc="1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1456" y="2115852"/>
            <a:ext cx="20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5" i="1">
                <a:latin typeface="Times New Roman"/>
                <a:cs typeface="Times New Roman"/>
              </a:rPr>
              <a:t>x</a:t>
            </a:r>
            <a:r>
              <a:rPr dirty="0" baseline="-21604" sz="1350" spc="-82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2168" y="2099476"/>
            <a:ext cx="28257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4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7645" y="2577033"/>
            <a:ext cx="12592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4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2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72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9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2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79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1476" y="2688124"/>
            <a:ext cx="21145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2244" y="2671573"/>
            <a:ext cx="28194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11824" y="2826361"/>
            <a:ext cx="2127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7468" y="2621907"/>
            <a:ext cx="1510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76605" algn="l"/>
                <a:tab pos="1210310" algn="l"/>
              </a:tabLst>
            </a:pPr>
            <a:r>
              <a:rPr dirty="0" baseline="-19841" sz="2100" spc="7">
                <a:latin typeface="Symbol"/>
                <a:cs typeface="Symbol"/>
              </a:rPr>
              <a:t>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3    </a:t>
            </a:r>
            <a:r>
              <a:rPr dirty="0" sz="900" spc="105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,</a:t>
            </a:r>
            <a:endParaRPr baseline="-19841"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8852" y="3162503"/>
            <a:ext cx="11766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2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82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72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89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79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7855" y="3207377"/>
            <a:ext cx="1407795" cy="442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39"/>
              </a:lnSpc>
              <a:spcBef>
                <a:spcPts val="100"/>
              </a:spcBef>
              <a:tabLst>
                <a:tab pos="636270" algn="l"/>
                <a:tab pos="1073785" algn="l"/>
              </a:tabLst>
            </a:pPr>
            <a:r>
              <a:rPr dirty="0" baseline="-19841" sz="2100" spc="7">
                <a:latin typeface="Symbol"/>
                <a:cs typeface="Symbol"/>
              </a:rPr>
              <a:t>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    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,</a:t>
            </a:r>
            <a:endParaRPr baseline="-19841" sz="2100">
              <a:latin typeface="Times New Roman"/>
              <a:cs typeface="Times New Roman"/>
            </a:endParaRPr>
          </a:p>
          <a:p>
            <a:pPr algn="ctr" marL="66675">
              <a:lnSpc>
                <a:spcPts val="1639"/>
              </a:lnSpc>
            </a:pPr>
            <a:r>
              <a:rPr dirty="0" sz="1400" spc="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31436" y="3273595"/>
            <a:ext cx="20827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2406" y="3257044"/>
            <a:ext cx="28194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120" y="3718320"/>
            <a:ext cx="3032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it</a:t>
            </a:r>
            <a:r>
              <a:rPr dirty="0" sz="1400">
                <a:latin typeface="Times New Roman"/>
                <a:cs typeface="Times New Roman"/>
              </a:rPr>
              <a:t>ial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k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07331" y="4311813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128" y="0"/>
                </a:lnTo>
              </a:path>
            </a:pathLst>
          </a:custGeom>
          <a:ln w="85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5015" y="4311813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803" y="0"/>
                </a:lnTo>
              </a:path>
            </a:pathLst>
          </a:custGeom>
          <a:ln w="85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44653" y="3973900"/>
            <a:ext cx="993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22">
                <a:latin typeface="Times New Roman"/>
                <a:cs typeface="Times New Roman"/>
              </a:rPr>
              <a:t>7</a:t>
            </a:r>
            <a:r>
              <a:rPr dirty="0" baseline="-25793" sz="2100" spc="-142">
                <a:latin typeface="Times New Roman"/>
                <a:cs typeface="Times New Roman"/>
              </a:rPr>
              <a:t> </a:t>
            </a:r>
            <a:r>
              <a:rPr dirty="0" baseline="-25793" sz="2100" spc="22">
                <a:latin typeface="Symbol"/>
                <a:cs typeface="Symbol"/>
              </a:rPr>
              <a:t></a:t>
            </a:r>
            <a:r>
              <a:rPr dirty="0" baseline="-25793" sz="2100" spc="-15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22">
                <a:latin typeface="Symbol"/>
                <a:cs typeface="Symbol"/>
              </a:rPr>
              <a:t></a:t>
            </a:r>
            <a:r>
              <a:rPr dirty="0" baseline="-25793" sz="2100" spc="-44">
                <a:latin typeface="Times New Roman"/>
                <a:cs typeface="Times New Roman"/>
              </a:rPr>
              <a:t> </a:t>
            </a:r>
            <a:r>
              <a:rPr dirty="0" baseline="-25793" sz="2100" spc="60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42405" y="4149256"/>
            <a:ext cx="15113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0">
                <a:latin typeface="Times New Roman"/>
                <a:cs typeface="Times New Roman"/>
              </a:rPr>
              <a:t>(1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1747" y="4165632"/>
            <a:ext cx="20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5" i="1">
                <a:latin typeface="Times New Roman"/>
                <a:cs typeface="Times New Roman"/>
              </a:rPr>
              <a:t>x</a:t>
            </a:r>
            <a:r>
              <a:rPr dirty="0" baseline="-21604" sz="1350" spc="-82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2812" y="4054199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9655" algn="l"/>
              </a:tabLst>
            </a:pPr>
            <a:r>
              <a:rPr dirty="0" sz="1400" spc="15">
                <a:latin typeface="Times New Roman"/>
                <a:cs typeface="Times New Roman"/>
              </a:rPr>
              <a:t>7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96856" y="4100296"/>
            <a:ext cx="130937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  <a:tabLst>
                <a:tab pos="491490" algn="l"/>
                <a:tab pos="908050" algn="l"/>
              </a:tabLst>
            </a:pPr>
            <a:r>
              <a:rPr dirty="0" baseline="-19841" sz="2100" spc="22">
                <a:latin typeface="Symbol"/>
                <a:cs typeface="Symbol"/>
              </a:rPr>
              <a:t></a:t>
            </a:r>
            <a:r>
              <a:rPr dirty="0" u="sng" sz="14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3   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135">
                <a:latin typeface="Times New Roman"/>
                <a:cs typeface="Times New Roman"/>
              </a:rPr>
              <a:t> </a:t>
            </a:r>
            <a:r>
              <a:rPr dirty="0" baseline="-19841" sz="2100" spc="22">
                <a:latin typeface="Symbol"/>
                <a:cs typeface="Symbol"/>
              </a:rPr>
              <a:t></a:t>
            </a:r>
            <a:endParaRPr baseline="-19841" sz="2100">
              <a:latin typeface="Symbol"/>
              <a:cs typeface="Symbol"/>
            </a:endParaRPr>
          </a:p>
          <a:p>
            <a:pPr algn="ctr" marL="1270">
              <a:lnSpc>
                <a:spcPts val="1645"/>
              </a:lnSpc>
            </a:pPr>
            <a:r>
              <a:rPr dirty="0" sz="1400" spc="1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8929" y="4304546"/>
            <a:ext cx="1168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92574" y="4165381"/>
            <a:ext cx="346710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  <a:tabLst>
                <a:tab pos="288925" algn="l"/>
              </a:tabLst>
            </a:pP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62560">
              <a:lnSpc>
                <a:spcPts val="1385"/>
              </a:lnSpc>
            </a:pPr>
            <a:r>
              <a:rPr dirty="0" sz="1400" spc="1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65480" y="4882096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 h="0">
                <a:moveTo>
                  <a:pt x="0" y="0"/>
                </a:moveTo>
                <a:lnTo>
                  <a:pt x="101532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64810" y="4882096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 h="0">
                <a:moveTo>
                  <a:pt x="0" y="0"/>
                </a:moveTo>
                <a:lnTo>
                  <a:pt x="180710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933701" y="4625543"/>
            <a:ext cx="28587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42085" algn="l"/>
                <a:tab pos="2640965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21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4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(0)</a:t>
            </a:r>
            <a:r>
              <a:rPr dirty="0" baseline="40123" sz="1350" spc="25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(0)	</a:t>
            </a:r>
            <a:r>
              <a:rPr dirty="0" sz="1400">
                <a:latin typeface="Times New Roman"/>
                <a:cs typeface="Times New Roman"/>
              </a:rPr>
              <a:t>21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4(0)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(0)	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2386" y="4720084"/>
            <a:ext cx="15049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45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96041" y="4671522"/>
            <a:ext cx="15671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77240" algn="l"/>
                <a:tab pos="1205865" algn="l"/>
              </a:tabLst>
            </a:pPr>
            <a:r>
              <a:rPr dirty="0" baseline="-19841" sz="2100" spc="7">
                <a:latin typeface="Symbol"/>
                <a:cs typeface="Symbol"/>
              </a:rPr>
              <a:t>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3  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160">
                <a:latin typeface="Times New Roman"/>
                <a:cs typeface="Times New Roman"/>
              </a:rPr>
              <a:t> </a:t>
            </a:r>
            <a:r>
              <a:rPr dirty="0" baseline="-19841" sz="2100" spc="7">
                <a:latin typeface="Symbol"/>
                <a:cs typeface="Symbol"/>
              </a:rPr>
              <a:t>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31513" y="4736634"/>
            <a:ext cx="21145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75586" y="4874872"/>
            <a:ext cx="2127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15786" y="4874872"/>
            <a:ext cx="1155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12486" y="4735530"/>
            <a:ext cx="422275" cy="377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85"/>
              </a:lnSpc>
              <a:spcBef>
                <a:spcPts val="105"/>
              </a:spcBef>
              <a:tabLst>
                <a:tab pos="351790" algn="l"/>
              </a:tabLst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ctr" marL="62865">
              <a:lnSpc>
                <a:spcPts val="1385"/>
              </a:lnSpc>
            </a:pPr>
            <a:r>
              <a:rPr dirty="0" sz="1400" spc="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261233" y="5466931"/>
            <a:ext cx="1009650" cy="0"/>
          </a:xfrm>
          <a:custGeom>
            <a:avLst/>
            <a:gdLst/>
            <a:ahLst/>
            <a:cxnLst/>
            <a:rect l="l" t="t" r="r" b="b"/>
            <a:pathLst>
              <a:path w="1009650" h="0">
                <a:moveTo>
                  <a:pt x="0" y="0"/>
                </a:moveTo>
                <a:lnTo>
                  <a:pt x="1009038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642094" y="5304919"/>
            <a:ext cx="15049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45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1519" y="5321470"/>
            <a:ext cx="20827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70376" y="5210378"/>
            <a:ext cx="2544445" cy="487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95"/>
              </a:spcBef>
            </a:pP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-142">
                <a:latin typeface="Times New Roman"/>
                <a:cs typeface="Times New Roman"/>
              </a:rPr>
              <a:t> </a:t>
            </a:r>
            <a:r>
              <a:rPr dirty="0" sz="1400" spc="-640">
                <a:latin typeface="Times New Roman"/>
                <a:cs typeface="Times New Roman"/>
              </a:rPr>
              <a:t>1</a:t>
            </a:r>
            <a:r>
              <a:rPr dirty="0" u="sng" baseline="-2160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160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           </a:t>
            </a:r>
            <a:r>
              <a:rPr dirty="0" u="sng" baseline="-21604" sz="1350" spc="12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2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(</a:t>
            </a:r>
            <a:r>
              <a:rPr dirty="0" baseline="40123" sz="1350" spc="52">
                <a:latin typeface="Times New Roman"/>
                <a:cs typeface="Times New Roman"/>
              </a:rPr>
              <a:t>0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9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(</a:t>
            </a:r>
            <a:r>
              <a:rPr dirty="0" baseline="40123" sz="1350" spc="52">
                <a:latin typeface="Times New Roman"/>
                <a:cs typeface="Times New Roman"/>
              </a:rPr>
              <a:t>0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-14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95">
                <a:latin typeface="Times New Roman"/>
                <a:cs typeface="Times New Roman"/>
              </a:rPr>
              <a:t> </a:t>
            </a:r>
            <a:r>
              <a:rPr dirty="0" sz="1400" spc="-49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699135">
              <a:lnSpc>
                <a:spcPts val="670"/>
              </a:lnSpc>
              <a:tabLst>
                <a:tab pos="1130935" algn="l"/>
              </a:tabLst>
            </a:pPr>
            <a:r>
              <a:rPr dirty="0" u="sng" sz="9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</a:t>
            </a:r>
            <a:r>
              <a:rPr dirty="0" u="sng" sz="900" spc="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711835">
              <a:lnSpc>
                <a:spcPct val="100000"/>
              </a:lnSpc>
              <a:spcBef>
                <a:spcPts val="20"/>
              </a:spcBef>
              <a:tabLst>
                <a:tab pos="1951989" algn="l"/>
              </a:tabLst>
            </a:pPr>
            <a:r>
              <a:rPr dirty="0" sz="1400" spc="5">
                <a:latin typeface="Times New Roman"/>
                <a:cs typeface="Times New Roman"/>
              </a:rPr>
              <a:t>5	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01971" y="5320664"/>
            <a:ext cx="3162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568558" y="644279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575"/>
                </a:lnTo>
              </a:path>
            </a:pathLst>
          </a:custGeom>
          <a:ln w="8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63978" y="644279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575"/>
                </a:lnTo>
              </a:path>
            </a:pathLst>
          </a:custGeom>
          <a:ln w="8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4" name="object 44"/>
          <p:cNvGrpSpPr/>
          <p:nvPr/>
        </p:nvGrpSpPr>
        <p:grpSpPr>
          <a:xfrm>
            <a:off x="2010042" y="6135401"/>
            <a:ext cx="436245" cy="826769"/>
            <a:chOff x="2010042" y="6135401"/>
            <a:chExt cx="436245" cy="826769"/>
          </a:xfrm>
        </p:grpSpPr>
        <p:sp>
          <p:nvSpPr>
            <p:cNvPr id="45" name="object 45"/>
            <p:cNvSpPr/>
            <p:nvPr/>
          </p:nvSpPr>
          <p:spPr>
            <a:xfrm>
              <a:off x="2050742" y="6349459"/>
              <a:ext cx="106045" cy="0"/>
            </a:xfrm>
            <a:custGeom>
              <a:avLst/>
              <a:gdLst/>
              <a:ahLst/>
              <a:cxnLst/>
              <a:rect l="l" t="t" r="r" b="b"/>
              <a:pathLst>
                <a:path w="106044" h="0">
                  <a:moveTo>
                    <a:pt x="0" y="0"/>
                  </a:moveTo>
                  <a:lnTo>
                    <a:pt x="105643" y="0"/>
                  </a:lnTo>
                </a:path>
              </a:pathLst>
            </a:custGeom>
            <a:ln w="4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014391" y="6135401"/>
              <a:ext cx="427355" cy="826769"/>
            </a:xfrm>
            <a:custGeom>
              <a:avLst/>
              <a:gdLst/>
              <a:ahLst/>
              <a:cxnLst/>
              <a:rect l="l" t="t" r="r" b="b"/>
              <a:pathLst>
                <a:path w="427355" h="826770">
                  <a:moveTo>
                    <a:pt x="22378" y="413183"/>
                  </a:moveTo>
                  <a:lnTo>
                    <a:pt x="405142" y="413183"/>
                  </a:lnTo>
                </a:path>
                <a:path w="427355" h="826770">
                  <a:moveTo>
                    <a:pt x="0" y="0"/>
                  </a:moveTo>
                  <a:lnTo>
                    <a:pt x="0" y="826383"/>
                  </a:lnTo>
                </a:path>
                <a:path w="427355" h="826770">
                  <a:moveTo>
                    <a:pt x="427205" y="0"/>
                  </a:moveTo>
                  <a:lnTo>
                    <a:pt x="427205" y="826383"/>
                  </a:lnTo>
                </a:path>
              </a:pathLst>
            </a:custGeom>
            <a:ln w="86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2173813" y="6758284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55420" y="5765672"/>
            <a:ext cx="5238750" cy="676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absolute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5">
                <a:latin typeface="Times New Roman"/>
                <a:cs typeface="Times New Roman"/>
              </a:rPr>
              <a:t> 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003300">
              <a:lnSpc>
                <a:spcPct val="100000"/>
              </a:lnSpc>
            </a:pPr>
            <a:r>
              <a:rPr dirty="0" baseline="33730" sz="2100" spc="-7">
                <a:latin typeface="Times New Roman"/>
                <a:cs typeface="Times New Roman"/>
              </a:rPr>
              <a:t>7</a:t>
            </a:r>
            <a:r>
              <a:rPr dirty="0" baseline="33730" sz="2100" spc="4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41954" y="6393660"/>
            <a:ext cx="768985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50" spc="90">
                <a:latin typeface="Symbol"/>
                <a:cs typeface="Symbol"/>
              </a:rPr>
              <a:t></a:t>
            </a:r>
            <a:r>
              <a:rPr dirty="0" baseline="-21604" sz="1350" spc="-7" i="1">
                <a:latin typeface="Times New Roman"/>
                <a:cs typeface="Times New Roman"/>
              </a:rPr>
              <a:t>a</a:t>
            </a:r>
            <a:r>
              <a:rPr dirty="0" baseline="-21604" sz="1350" spc="112" i="1">
                <a:latin typeface="Times New Roman"/>
                <a:cs typeface="Times New Roman"/>
              </a:rPr>
              <a:t> </a:t>
            </a:r>
            <a:r>
              <a:rPr dirty="0" baseline="-33950" sz="1350" spc="-7">
                <a:latin typeface="Times New Roman"/>
                <a:cs typeface="Times New Roman"/>
              </a:rPr>
              <a:t>1</a:t>
            </a:r>
            <a:r>
              <a:rPr dirty="0" baseline="-33950" sz="1350">
                <a:latin typeface="Times New Roman"/>
                <a:cs typeface="Times New Roman"/>
              </a:rPr>
              <a:t> </a:t>
            </a:r>
            <a:r>
              <a:rPr dirty="0" baseline="-33950" sz="1350" spc="-14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19841" sz="2100" spc="-7">
                <a:latin typeface="Times New Roman"/>
                <a:cs typeface="Times New Roman"/>
              </a:rPr>
              <a:t>4</a:t>
            </a:r>
            <a:r>
              <a:rPr dirty="0" baseline="19841" sz="2100" spc="-135">
                <a:latin typeface="Times New Roman"/>
                <a:cs typeface="Times New Roman"/>
              </a:rPr>
              <a:t> </a:t>
            </a:r>
            <a:r>
              <a:rPr dirty="0" u="sng" baseline="-33730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63096" y="6403100"/>
            <a:ext cx="1266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</a:t>
            </a:r>
            <a:r>
              <a:rPr dirty="0" sz="1400" spc="15">
                <a:latin typeface="Times New Roman"/>
                <a:cs typeface="Times New Roman"/>
              </a:rPr>
              <a:t>100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100.00%,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68298" y="7445852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4">
                <a:moveTo>
                  <a:pt x="0" y="0"/>
                </a:moveTo>
                <a:lnTo>
                  <a:pt x="0" y="211427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63747" y="7445852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4">
                <a:moveTo>
                  <a:pt x="0" y="0"/>
                </a:moveTo>
                <a:lnTo>
                  <a:pt x="0" y="211427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3" name="object 53"/>
          <p:cNvGrpSpPr/>
          <p:nvPr/>
        </p:nvGrpSpPr>
        <p:grpSpPr>
          <a:xfrm>
            <a:off x="2030782" y="7135863"/>
            <a:ext cx="510540" cy="831850"/>
            <a:chOff x="2030782" y="7135863"/>
            <a:chExt cx="510540" cy="831850"/>
          </a:xfrm>
        </p:grpSpPr>
        <p:sp>
          <p:nvSpPr>
            <p:cNvPr id="54" name="object 54"/>
            <p:cNvSpPr/>
            <p:nvPr/>
          </p:nvSpPr>
          <p:spPr>
            <a:xfrm>
              <a:off x="2071553" y="7349784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 h="0">
                  <a:moveTo>
                    <a:pt x="0" y="0"/>
                  </a:moveTo>
                  <a:lnTo>
                    <a:pt x="180194" y="0"/>
                  </a:lnTo>
                </a:path>
              </a:pathLst>
            </a:custGeom>
            <a:ln w="43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035139" y="7135863"/>
              <a:ext cx="501650" cy="831850"/>
            </a:xfrm>
            <a:custGeom>
              <a:avLst/>
              <a:gdLst/>
              <a:ahLst/>
              <a:cxnLst/>
              <a:rect l="l" t="t" r="r" b="b"/>
              <a:pathLst>
                <a:path w="501650" h="831850">
                  <a:moveTo>
                    <a:pt x="22404" y="415702"/>
                  </a:moveTo>
                  <a:lnTo>
                    <a:pt x="479592" y="415702"/>
                  </a:lnTo>
                </a:path>
                <a:path w="501650" h="831850">
                  <a:moveTo>
                    <a:pt x="0" y="0"/>
                  </a:moveTo>
                  <a:lnTo>
                    <a:pt x="0" y="831411"/>
                  </a:lnTo>
                </a:path>
                <a:path w="501650" h="831850">
                  <a:moveTo>
                    <a:pt x="501376" y="0"/>
                  </a:moveTo>
                  <a:lnTo>
                    <a:pt x="501376" y="831411"/>
                  </a:lnTo>
                </a:path>
              </a:pathLst>
            </a:custGeom>
            <a:ln w="86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541713" y="7396695"/>
            <a:ext cx="485775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50" spc="45">
                <a:latin typeface="Symbol"/>
                <a:cs typeface="Symbol"/>
              </a:rPr>
              <a:t></a:t>
            </a:r>
            <a:r>
              <a:rPr dirty="0" baseline="-21604" sz="1350" spc="67" i="1">
                <a:latin typeface="Times New Roman"/>
                <a:cs typeface="Times New Roman"/>
              </a:rPr>
              <a:t>a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baseline="-33950" sz="1350" spc="-7">
                <a:latin typeface="Times New Roman"/>
                <a:cs typeface="Times New Roman"/>
              </a:rPr>
              <a:t>2</a:t>
            </a:r>
            <a:r>
              <a:rPr dirty="0" baseline="-33950" sz="1350" spc="24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58025" y="7406400"/>
            <a:ext cx="1273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</a:t>
            </a:r>
            <a:r>
              <a:rPr dirty="0" sz="1400" spc="10">
                <a:latin typeface="Times New Roman"/>
                <a:cs typeface="Times New Roman"/>
              </a:rPr>
              <a:t>100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35">
                <a:latin typeface="Times New Roman"/>
                <a:cs typeface="Times New Roman"/>
              </a:rPr>
              <a:t>100.00%,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29084" y="7761109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44655" y="7064369"/>
            <a:ext cx="502920" cy="6908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-33730" sz="2100" spc="-7">
                <a:latin typeface="Symbol"/>
                <a:cs typeface="Symbol"/>
              </a:rPr>
              <a:t></a:t>
            </a:r>
            <a:r>
              <a:rPr dirty="0" baseline="-33730" sz="2100" spc="-165">
                <a:latin typeface="Times New Roman"/>
                <a:cs typeface="Times New Roman"/>
              </a:rPr>
              <a:t> </a:t>
            </a:r>
            <a:r>
              <a:rPr dirty="0" baseline="-33730" sz="2100" spc="-7">
                <a:latin typeface="Times New Roman"/>
                <a:cs typeface="Times New Roman"/>
              </a:rPr>
              <a:t>0</a:t>
            </a:r>
            <a:endParaRPr baseline="-33730" sz="2100">
              <a:latin typeface="Times New Roman"/>
              <a:cs typeface="Times New Roman"/>
            </a:endParaRPr>
          </a:p>
          <a:p>
            <a:pPr marL="71755">
              <a:lnSpc>
                <a:spcPts val="1535"/>
              </a:lnSpc>
              <a:spcBef>
                <a:spcPts val="244"/>
              </a:spcBef>
            </a:pPr>
            <a:r>
              <a:rPr dirty="0" sz="1400" spc="-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62560">
              <a:lnSpc>
                <a:spcPts val="1535"/>
              </a:lnSpc>
            </a:pP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568582" y="824594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63857" y="824594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027839" y="8136013"/>
            <a:ext cx="387985" cy="429895"/>
          </a:xfrm>
          <a:custGeom>
            <a:avLst/>
            <a:gdLst/>
            <a:ahLst/>
            <a:cxnLst/>
            <a:rect l="l" t="t" r="r" b="b"/>
            <a:pathLst>
              <a:path w="387985" h="429895">
                <a:moveTo>
                  <a:pt x="22699" y="214883"/>
                </a:moveTo>
                <a:lnTo>
                  <a:pt x="365984" y="214883"/>
                </a:lnTo>
              </a:path>
              <a:path w="387985" h="429895">
                <a:moveTo>
                  <a:pt x="0" y="0"/>
                </a:moveTo>
                <a:lnTo>
                  <a:pt x="0" y="429774"/>
                </a:lnTo>
              </a:path>
              <a:path w="387985" h="429895">
                <a:moveTo>
                  <a:pt x="387749" y="0"/>
                </a:moveTo>
                <a:lnTo>
                  <a:pt x="387749" y="429774"/>
                </a:lnTo>
              </a:path>
            </a:pathLst>
          </a:custGeom>
          <a:ln w="8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167808" y="8343394"/>
            <a:ext cx="11430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34643" y="8314946"/>
            <a:ext cx="2381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105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3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41675" y="8200641"/>
            <a:ext cx="22002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42265" algn="l"/>
              </a:tabLst>
            </a:pPr>
            <a:r>
              <a:rPr dirty="0" baseline="1915" sz="2175" spc="-44">
                <a:latin typeface="Symbol"/>
                <a:cs typeface="Symbol"/>
              </a:rPr>
              <a:t></a:t>
            </a:r>
            <a:r>
              <a:rPr dirty="0" baseline="1915" sz="2175" spc="-44">
                <a:latin typeface="Times New Roman"/>
                <a:cs typeface="Times New Roman"/>
              </a:rPr>
              <a:t>	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3</a:t>
            </a:r>
            <a:r>
              <a:rPr dirty="0" baseline="37037" sz="2025" spc="-19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0</a:t>
            </a:r>
            <a:r>
              <a:rPr dirty="0" baseline="37037" sz="2025" spc="225">
                <a:latin typeface="Times New Roman"/>
                <a:cs typeface="Times New Roman"/>
              </a:rPr>
              <a:t> </a:t>
            </a:r>
            <a:r>
              <a:rPr dirty="0" baseline="2057" sz="2025" spc="135">
                <a:latin typeface="Symbol"/>
                <a:cs typeface="Symbol"/>
              </a:rPr>
              <a:t></a:t>
            </a:r>
            <a:r>
              <a:rPr dirty="0" baseline="2057" sz="2025" spc="30">
                <a:latin typeface="Times New Roman"/>
                <a:cs typeface="Times New Roman"/>
              </a:rPr>
              <a:t>100</a:t>
            </a:r>
            <a:r>
              <a:rPr dirty="0" baseline="2057" sz="2025" spc="44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100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00</a:t>
            </a:r>
            <a:r>
              <a:rPr dirty="0" sz="1400" spc="190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68120" y="8678417"/>
            <a:ext cx="4446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absolute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100.00%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68120" y="9036557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346432" y="904593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90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033267" y="9045936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90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323629" y="8956774"/>
            <a:ext cx="730250" cy="354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590"/>
              </a:lnSpc>
              <a:spcBef>
                <a:spcPts val="105"/>
              </a:spcBef>
            </a:pPr>
            <a:r>
              <a:rPr dirty="0" baseline="-25793" sz="2100" spc="-7" i="1">
                <a:latin typeface="Times New Roman"/>
                <a:cs typeface="Times New Roman"/>
              </a:rPr>
              <a:t>x</a:t>
            </a:r>
            <a:r>
              <a:rPr dirty="0" sz="900" spc="-5">
                <a:latin typeface="Times New Roman"/>
                <a:cs typeface="Times New Roman"/>
              </a:rPr>
              <a:t>(1)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baseline="-25793" sz="2100" spc="37">
                <a:latin typeface="Symbol"/>
                <a:cs typeface="Symbol"/>
              </a:rPr>
              <a:t></a:t>
            </a:r>
            <a:r>
              <a:rPr dirty="0" baseline="-25793" sz="2100" spc="-112">
                <a:latin typeface="Times New Roman"/>
                <a:cs typeface="Times New Roman"/>
              </a:rPr>
              <a:t> </a:t>
            </a:r>
            <a:r>
              <a:rPr dirty="0" baseline="-25793" sz="2100" spc="44" i="1">
                <a:latin typeface="Times New Roman"/>
                <a:cs typeface="Times New Roman"/>
              </a:rPr>
              <a:t>x</a:t>
            </a:r>
            <a:r>
              <a:rPr dirty="0" sz="900" spc="30">
                <a:latin typeface="Times New Roman"/>
                <a:cs typeface="Times New Roman"/>
              </a:rPr>
              <a:t>(0)</a:t>
            </a:r>
            <a:endParaRPr sz="900">
              <a:latin typeface="Times New Roman"/>
              <a:cs typeface="Times New Roman"/>
            </a:endParaRPr>
          </a:p>
          <a:p>
            <a:pPr algn="ctr" marR="41275">
              <a:lnSpc>
                <a:spcPts val="990"/>
              </a:lnSpc>
              <a:tabLst>
                <a:tab pos="39814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	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104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4693351" y="9147853"/>
            <a:ext cx="5841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044935" y="9027893"/>
            <a:ext cx="3843654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65100" indent="-127635">
              <a:lnSpc>
                <a:spcPct val="100000"/>
              </a:lnSpc>
              <a:spcBef>
                <a:spcPts val="135"/>
              </a:spcBef>
              <a:buSzPct val="96551"/>
              <a:buChar char=""/>
              <a:tabLst>
                <a:tab pos="165735" algn="l"/>
              </a:tabLst>
            </a:pPr>
            <a:r>
              <a:rPr dirty="0" sz="1450" spc="-5">
                <a:latin typeface="Symbol"/>
                <a:cs typeface="Symbol"/>
              </a:rPr>
              <a:t></a:t>
            </a:r>
            <a:r>
              <a:rPr dirty="0" sz="145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52">
                <a:latin typeface="Times New Roman"/>
                <a:cs typeface="Times New Roman"/>
              </a:rPr>
              <a:t>(2)</a:t>
            </a:r>
            <a:r>
              <a:rPr dirty="0" baseline="40123" sz="1350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’s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95444" y="1523063"/>
            <a:ext cx="909319" cy="0"/>
          </a:xfrm>
          <a:custGeom>
            <a:avLst/>
            <a:gdLst/>
            <a:ahLst/>
            <a:cxnLst/>
            <a:rect l="l" t="t" r="r" b="b"/>
            <a:pathLst>
              <a:path w="909319" h="0">
                <a:moveTo>
                  <a:pt x="0" y="0"/>
                </a:moveTo>
                <a:lnTo>
                  <a:pt x="909087" y="0"/>
                </a:lnTo>
              </a:path>
            </a:pathLst>
          </a:custGeom>
          <a:ln w="8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58070" y="132014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 h="0">
                <a:moveTo>
                  <a:pt x="0" y="0"/>
                </a:moveTo>
                <a:lnTo>
                  <a:pt x="180858" y="0"/>
                </a:lnTo>
              </a:path>
            </a:pathLst>
          </a:custGeom>
          <a:ln w="42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78555" y="1523063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 h="0">
                <a:moveTo>
                  <a:pt x="0" y="0"/>
                </a:moveTo>
                <a:lnTo>
                  <a:pt x="188953" y="0"/>
                </a:lnTo>
              </a:path>
            </a:pathLst>
          </a:custGeom>
          <a:ln w="8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42944" y="1248767"/>
            <a:ext cx="5511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750" algn="l"/>
              </a:tabLst>
            </a:pPr>
            <a:r>
              <a:rPr dirty="0" sz="900" spc="-45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45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2467" y="1360368"/>
            <a:ext cx="1720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5166" y="137513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1608" y="1486723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5558" y="1515510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5755" y="1265260"/>
            <a:ext cx="875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64515" algn="l"/>
              </a:tabLst>
            </a:pPr>
            <a:r>
              <a:rPr dirty="0" sz="1400" spc="10">
                <a:latin typeface="Times New Roman"/>
                <a:cs typeface="Times New Roman"/>
              </a:rPr>
              <a:t>7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	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7345" y="1515510"/>
            <a:ext cx="789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</a:tabLst>
            </a:pPr>
            <a:r>
              <a:rPr dirty="0" sz="1400" spc="10">
                <a:latin typeface="Times New Roman"/>
                <a:cs typeface="Times New Roman"/>
              </a:rPr>
              <a:t>4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9179" y="1173954"/>
            <a:ext cx="774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7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33730" sz="2100" spc="-7">
                <a:latin typeface="Times New Roman"/>
                <a:cs typeface="Times New Roman"/>
              </a:rPr>
              <a:t>2</a:t>
            </a:r>
            <a:r>
              <a:rPr dirty="0" baseline="33730" sz="2100" spc="15">
                <a:latin typeface="Times New Roman"/>
                <a:cs typeface="Times New Roman"/>
              </a:rPr>
              <a:t>1</a:t>
            </a:r>
            <a:r>
              <a:rPr dirty="0" baseline="33730" sz="2100" spc="-17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1131" y="1376631"/>
            <a:ext cx="136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2125" algn="l"/>
                <a:tab pos="882650" algn="l"/>
              </a:tabLst>
            </a:pP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u="sng" baseline="21825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1825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21825" sz="21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dirty="0" u="sng" baseline="21825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35714" sz="2100" spc="-7">
                <a:latin typeface="Times New Roman"/>
                <a:cs typeface="Times New Roman"/>
              </a:rPr>
              <a:t>5</a:t>
            </a:r>
            <a:r>
              <a:rPr dirty="0" baseline="35714" sz="2100" spc="15">
                <a:latin typeface="Times New Roman"/>
                <a:cs typeface="Times New Roman"/>
              </a:rPr>
              <a:t>3</a:t>
            </a:r>
            <a:r>
              <a:rPr dirty="0" baseline="35714" sz="2100" spc="-20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57163" y="1376861"/>
            <a:ext cx="410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0" i="1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94626" y="2267576"/>
            <a:ext cx="1168400" cy="0"/>
          </a:xfrm>
          <a:custGeom>
            <a:avLst/>
            <a:gdLst/>
            <a:ahLst/>
            <a:cxnLst/>
            <a:rect l="l" t="t" r="r" b="b"/>
            <a:pathLst>
              <a:path w="1168400" h="0">
                <a:moveTo>
                  <a:pt x="0" y="0"/>
                </a:moveTo>
                <a:lnTo>
                  <a:pt x="1167998" y="0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42110" y="2267576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4812" y="0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601959" y="1995579"/>
            <a:ext cx="5499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1480" algn="l"/>
              </a:tabLst>
            </a:pPr>
            <a:r>
              <a:rPr dirty="0" sz="900" spc="-40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40">
                <a:latin typeface="Times New Roman"/>
                <a:cs typeface="Times New Roman"/>
              </a:rPr>
              <a:t>(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34311" y="2231647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7453" y="2011910"/>
            <a:ext cx="114363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821055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>
                <a:latin typeface="Times New Roman"/>
                <a:cs typeface="Times New Roman"/>
              </a:rPr>
              <a:t>1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-37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31523" y="2043243"/>
            <a:ext cx="46037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52" i="1">
                <a:latin typeface="Times New Roman"/>
                <a:cs typeface="Times New Roman"/>
              </a:rPr>
              <a:t>x</a:t>
            </a:r>
            <a:r>
              <a:rPr dirty="0" sz="900" spc="35">
                <a:latin typeface="Times New Roman"/>
                <a:cs typeface="Times New Roman"/>
              </a:rPr>
              <a:t>(2)</a:t>
            </a:r>
            <a:r>
              <a:rPr dirty="0" sz="900" spc="14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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9493" y="1924116"/>
            <a:ext cx="107696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21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4(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u="sng" baseline="33730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baseline="33730" sz="2100" spc="-3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76827" y="2260384"/>
            <a:ext cx="21209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0571" y="2260384"/>
            <a:ext cx="93599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33755" algn="l"/>
              </a:tabLst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9151" y="2121154"/>
            <a:ext cx="1664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78510" algn="l"/>
                <a:tab pos="1188720" algn="l"/>
              </a:tabLst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3730" sz="2100">
                <a:latin typeface="Times New Roman"/>
                <a:cs typeface="Times New Roman"/>
              </a:rPr>
              <a:t>31</a:t>
            </a:r>
            <a:r>
              <a:rPr dirty="0" baseline="33730" sz="2100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94791" y="3034998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 h="0">
                <a:moveTo>
                  <a:pt x="0" y="0"/>
                </a:moveTo>
                <a:lnTo>
                  <a:pt x="1066547" y="0"/>
                </a:lnTo>
              </a:path>
            </a:pathLst>
          </a:custGeom>
          <a:ln w="8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33491" y="283208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435" y="0"/>
                </a:lnTo>
              </a:path>
            </a:pathLst>
          </a:custGeom>
          <a:ln w="42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35590" y="2832080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 h="0">
                <a:moveTo>
                  <a:pt x="0" y="0"/>
                </a:moveTo>
                <a:lnTo>
                  <a:pt x="180710" y="0"/>
                </a:lnTo>
              </a:path>
            </a:pathLst>
          </a:custGeom>
          <a:ln w="42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45344" y="30349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5725" y="0"/>
                </a:lnTo>
              </a:path>
            </a:pathLst>
          </a:custGeom>
          <a:ln w="8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5201" y="3034998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5007" y="0"/>
                </a:lnTo>
              </a:path>
            </a:pathLst>
          </a:custGeom>
          <a:ln w="8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42386" y="2872302"/>
            <a:ext cx="1720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30">
                <a:latin typeface="Times New Roman"/>
                <a:cs typeface="Times New Roman"/>
              </a:rPr>
              <a:t>2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23181" y="2777195"/>
            <a:ext cx="1178560" cy="4895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27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5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2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-60">
                <a:latin typeface="Times New Roman"/>
                <a:cs typeface="Times New Roman"/>
              </a:rPr>
              <a:t>(1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9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-60">
                <a:latin typeface="Times New Roman"/>
                <a:cs typeface="Times New Roman"/>
              </a:rPr>
              <a:t>(1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endParaRPr baseline="40123" sz="1350">
              <a:latin typeface="Times New Roman"/>
              <a:cs typeface="Times New Roman"/>
            </a:endParaRPr>
          </a:p>
          <a:p>
            <a:pPr marL="568960">
              <a:lnSpc>
                <a:spcPts val="670"/>
              </a:lnSpc>
              <a:tabLst>
                <a:tab pos="981710" algn="l"/>
              </a:tabLst>
            </a:pPr>
            <a:r>
              <a:rPr dirty="0" sz="900" spc="5">
                <a:latin typeface="Times New Roman"/>
                <a:cs typeface="Times New Roman"/>
              </a:rPr>
              <a:t>1	2</a:t>
            </a:r>
            <a:endParaRPr sz="900">
              <a:latin typeface="Times New Roman"/>
              <a:cs typeface="Times New Roman"/>
            </a:endParaRPr>
          </a:p>
          <a:p>
            <a:pPr algn="ctr" marL="36195">
              <a:lnSpc>
                <a:spcPct val="100000"/>
              </a:lnSpc>
              <a:spcBef>
                <a:spcPts val="30"/>
              </a:spcBef>
            </a:pPr>
            <a:r>
              <a:rPr dirty="0" sz="1400" spc="1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31513" y="2888795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3	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29281" y="2576443"/>
            <a:ext cx="610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dirty="0" sz="1400" spc="10">
                <a:latin typeface="Times New Roman"/>
                <a:cs typeface="Times New Roman"/>
              </a:rPr>
              <a:t>7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54153" y="2740638"/>
            <a:ext cx="205104" cy="52641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290"/>
              </a:spcBef>
            </a:pPr>
            <a:r>
              <a:rPr dirty="0" sz="1400" spc="1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62180" y="302744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24280" y="2685889"/>
            <a:ext cx="1173480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75"/>
              </a:lnSpc>
              <a:spcBef>
                <a:spcPts val="100"/>
              </a:spcBef>
              <a:tabLst>
                <a:tab pos="1099820" algn="l"/>
              </a:tabLst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5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520065">
              <a:lnSpc>
                <a:spcPts val="1375"/>
              </a:lnSpc>
              <a:tabLst>
                <a:tab pos="956944" algn="l"/>
              </a:tabLst>
            </a:pPr>
            <a:r>
              <a:rPr dirty="0" sz="1400" spc="10">
                <a:latin typeface="Times New Roman"/>
                <a:cs typeface="Times New Roman"/>
              </a:rPr>
              <a:t>4	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2991" y="2888795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22951" y="2888795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64404" y="2884677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68499" y="3701496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577"/>
                </a:lnTo>
              </a:path>
            </a:pathLst>
          </a:custGeom>
          <a:ln w="8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64470" y="3701496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577"/>
                </a:lnTo>
              </a:path>
            </a:pathLst>
          </a:custGeom>
          <a:ln w="8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3" name="object 43"/>
          <p:cNvGrpSpPr/>
          <p:nvPr/>
        </p:nvGrpSpPr>
        <p:grpSpPr>
          <a:xfrm>
            <a:off x="2011300" y="3391287"/>
            <a:ext cx="230504" cy="832485"/>
            <a:chOff x="2011300" y="3391287"/>
            <a:chExt cx="230504" cy="832485"/>
          </a:xfrm>
        </p:grpSpPr>
        <p:sp>
          <p:nvSpPr>
            <p:cNvPr id="44" name="object 44"/>
            <p:cNvSpPr/>
            <p:nvPr/>
          </p:nvSpPr>
          <p:spPr>
            <a:xfrm>
              <a:off x="2052223" y="3605360"/>
              <a:ext cx="189230" cy="0"/>
            </a:xfrm>
            <a:custGeom>
              <a:avLst/>
              <a:gdLst/>
              <a:ahLst/>
              <a:cxnLst/>
              <a:rect l="l" t="t" r="r" b="b"/>
              <a:pathLst>
                <a:path w="189230" h="0">
                  <a:moveTo>
                    <a:pt x="0" y="0"/>
                  </a:moveTo>
                  <a:lnTo>
                    <a:pt x="189156" y="0"/>
                  </a:lnTo>
                </a:path>
              </a:pathLst>
            </a:custGeom>
            <a:ln w="4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015641" y="3391287"/>
              <a:ext cx="0" cy="832485"/>
            </a:xfrm>
            <a:custGeom>
              <a:avLst/>
              <a:gdLst/>
              <a:ahLst/>
              <a:cxnLst/>
              <a:rect l="l" t="t" r="r" b="b"/>
              <a:pathLst>
                <a:path w="0" h="832485">
                  <a:moveTo>
                    <a:pt x="0" y="0"/>
                  </a:moveTo>
                  <a:lnTo>
                    <a:pt x="0" y="832002"/>
                  </a:lnTo>
                </a:path>
              </a:pathLst>
            </a:custGeom>
            <a:ln w="8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6" name="object 46"/>
          <p:cNvGrpSpPr/>
          <p:nvPr/>
        </p:nvGrpSpPr>
        <p:grpSpPr>
          <a:xfrm>
            <a:off x="2416566" y="3391287"/>
            <a:ext cx="146050" cy="832485"/>
            <a:chOff x="2416566" y="3391287"/>
            <a:chExt cx="146050" cy="832485"/>
          </a:xfrm>
        </p:grpSpPr>
        <p:sp>
          <p:nvSpPr>
            <p:cNvPr id="47" name="object 47"/>
            <p:cNvSpPr/>
            <p:nvPr/>
          </p:nvSpPr>
          <p:spPr>
            <a:xfrm>
              <a:off x="2416566" y="3605360"/>
              <a:ext cx="106045" cy="0"/>
            </a:xfrm>
            <a:custGeom>
              <a:avLst/>
              <a:gdLst/>
              <a:ahLst/>
              <a:cxnLst/>
              <a:rect l="l" t="t" r="r" b="b"/>
              <a:pathLst>
                <a:path w="106044" h="0">
                  <a:moveTo>
                    <a:pt x="0" y="0"/>
                  </a:moveTo>
                  <a:lnTo>
                    <a:pt x="105739" y="0"/>
                  </a:lnTo>
                </a:path>
              </a:pathLst>
            </a:custGeom>
            <a:ln w="4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557968" y="3391287"/>
              <a:ext cx="0" cy="832485"/>
            </a:xfrm>
            <a:custGeom>
              <a:avLst/>
              <a:gdLst/>
              <a:ahLst/>
              <a:cxnLst/>
              <a:rect l="l" t="t" r="r" b="b"/>
              <a:pathLst>
                <a:path w="0" h="832485">
                  <a:moveTo>
                    <a:pt x="0" y="0"/>
                  </a:moveTo>
                  <a:lnTo>
                    <a:pt x="0" y="832002"/>
                  </a:lnTo>
                </a:path>
              </a:pathLst>
            </a:custGeom>
            <a:ln w="8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/>
          <p:cNvSpPr/>
          <p:nvPr/>
        </p:nvSpPr>
        <p:spPr>
          <a:xfrm>
            <a:off x="2192377" y="402665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471" y="0"/>
                </a:lnTo>
              </a:path>
            </a:pathLst>
          </a:custGeom>
          <a:ln w="43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185270" y="3741018"/>
            <a:ext cx="206375" cy="5143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45"/>
              </a:spcBef>
            </a:pPr>
            <a:r>
              <a:rPr dirty="0" sz="1400" spc="-5">
                <a:latin typeface="Times New Roman"/>
                <a:cs typeface="Times New Roman"/>
              </a:rPr>
              <a:t>53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5"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22500" y="3351457"/>
            <a:ext cx="5289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53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baseline="-33730" sz="2100" spc="-7">
                <a:latin typeface="Symbol"/>
                <a:cs typeface="Symbol"/>
              </a:rPr>
              <a:t></a:t>
            </a:r>
            <a:r>
              <a:rPr dirty="0" baseline="-33730" sz="21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41873" y="3653428"/>
            <a:ext cx="216154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85190" algn="l"/>
              </a:tabLst>
            </a:pPr>
            <a:r>
              <a:rPr dirty="0" sz="1450" spc="95">
                <a:latin typeface="Symbol"/>
                <a:cs typeface="Symbol"/>
              </a:rPr>
              <a:t></a:t>
            </a:r>
            <a:r>
              <a:rPr dirty="0" baseline="-21604" sz="1350" spc="-7" i="1">
                <a:latin typeface="Times New Roman"/>
                <a:cs typeface="Times New Roman"/>
              </a:rPr>
              <a:t>a</a:t>
            </a:r>
            <a:r>
              <a:rPr dirty="0" baseline="-21604" sz="1350" spc="127" i="1">
                <a:latin typeface="Times New Roman"/>
                <a:cs typeface="Times New Roman"/>
              </a:rPr>
              <a:t> </a:t>
            </a:r>
            <a:r>
              <a:rPr dirty="0" baseline="-33950" sz="1350" spc="-7">
                <a:latin typeface="Times New Roman"/>
                <a:cs typeface="Times New Roman"/>
              </a:rPr>
              <a:t>1</a:t>
            </a:r>
            <a:r>
              <a:rPr dirty="0" baseline="-33950" sz="1350">
                <a:latin typeface="Times New Roman"/>
                <a:cs typeface="Times New Roman"/>
              </a:rPr>
              <a:t> </a:t>
            </a:r>
            <a:r>
              <a:rPr dirty="0" baseline="-33950" sz="1350" spc="-14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u="sng" baseline="21825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32</a:t>
            </a:r>
            <a:r>
              <a:rPr dirty="0" u="sng" baseline="21825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21825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baseline="21825" sz="2100" spc="-15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Symbol"/>
                <a:cs typeface="Symbol"/>
              </a:rPr>
              <a:t></a:t>
            </a:r>
            <a:r>
              <a:rPr dirty="0" sz="1400" spc="-5">
                <a:latin typeface="Times New Roman"/>
                <a:cs typeface="Times New Roman"/>
              </a:rPr>
              <a:t>100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66</a:t>
            </a:r>
            <a:r>
              <a:rPr dirty="0" sz="1400" spc="170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568332" y="470416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577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63384" y="470416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577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5" name="object 55"/>
          <p:cNvGrpSpPr/>
          <p:nvPr/>
        </p:nvGrpSpPr>
        <p:grpSpPr>
          <a:xfrm>
            <a:off x="2030091" y="4393953"/>
            <a:ext cx="609600" cy="832485"/>
            <a:chOff x="2030091" y="4393953"/>
            <a:chExt cx="609600" cy="832485"/>
          </a:xfrm>
        </p:grpSpPr>
        <p:sp>
          <p:nvSpPr>
            <p:cNvPr id="56" name="object 56"/>
            <p:cNvSpPr/>
            <p:nvPr/>
          </p:nvSpPr>
          <p:spPr>
            <a:xfrm>
              <a:off x="2070907" y="4608025"/>
              <a:ext cx="174625" cy="0"/>
            </a:xfrm>
            <a:custGeom>
              <a:avLst/>
              <a:gdLst/>
              <a:ahLst/>
              <a:cxnLst/>
              <a:rect l="l" t="t" r="r" b="b"/>
              <a:pathLst>
                <a:path w="174625" h="0">
                  <a:moveTo>
                    <a:pt x="0" y="0"/>
                  </a:moveTo>
                  <a:lnTo>
                    <a:pt x="174489" y="0"/>
                  </a:lnTo>
                </a:path>
              </a:pathLst>
            </a:custGeom>
            <a:ln w="4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034453" y="4393953"/>
              <a:ext cx="579120" cy="832485"/>
            </a:xfrm>
            <a:custGeom>
              <a:avLst/>
              <a:gdLst/>
              <a:ahLst/>
              <a:cxnLst/>
              <a:rect l="l" t="t" r="r" b="b"/>
              <a:pathLst>
                <a:path w="579119" h="832485">
                  <a:moveTo>
                    <a:pt x="22442" y="415997"/>
                  </a:moveTo>
                  <a:lnTo>
                    <a:pt x="578605" y="415997"/>
                  </a:lnTo>
                </a:path>
                <a:path w="579119" h="832485">
                  <a:moveTo>
                    <a:pt x="0" y="0"/>
                  </a:moveTo>
                  <a:lnTo>
                    <a:pt x="0" y="832002"/>
                  </a:lnTo>
                </a:path>
              </a:pathLst>
            </a:custGeom>
            <a:ln w="87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2419253" y="4608025"/>
              <a:ext cx="180340" cy="0"/>
            </a:xfrm>
            <a:custGeom>
              <a:avLst/>
              <a:gdLst/>
              <a:ahLst/>
              <a:cxnLst/>
              <a:rect l="l" t="t" r="r" b="b"/>
              <a:pathLst>
                <a:path w="180339" h="0">
                  <a:moveTo>
                    <a:pt x="0" y="0"/>
                  </a:moveTo>
                  <a:lnTo>
                    <a:pt x="180096" y="0"/>
                  </a:lnTo>
                </a:path>
              </a:pathLst>
            </a:custGeom>
            <a:ln w="4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634867" y="4393953"/>
              <a:ext cx="0" cy="832485"/>
            </a:xfrm>
            <a:custGeom>
              <a:avLst/>
              <a:gdLst/>
              <a:ahLst/>
              <a:cxnLst/>
              <a:rect l="l" t="t" r="r" b="b"/>
              <a:pathLst>
                <a:path w="0" h="832485">
                  <a:moveTo>
                    <a:pt x="0" y="0"/>
                  </a:moveTo>
                  <a:lnTo>
                    <a:pt x="0" y="832002"/>
                  </a:lnTo>
                </a:path>
              </a:pathLst>
            </a:custGeom>
            <a:ln w="87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/>
          <p:cNvSpPr txBox="1"/>
          <p:nvPr/>
        </p:nvSpPr>
        <p:spPr>
          <a:xfrm>
            <a:off x="1541760" y="4654971"/>
            <a:ext cx="48514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50" spc="40">
                <a:latin typeface="Symbol"/>
                <a:cs typeface="Symbol"/>
              </a:rPr>
              <a:t></a:t>
            </a:r>
            <a:r>
              <a:rPr dirty="0" baseline="-21604" sz="1350" spc="60" i="1">
                <a:latin typeface="Times New Roman"/>
                <a:cs typeface="Times New Roman"/>
              </a:rPr>
              <a:t>a</a:t>
            </a:r>
            <a:r>
              <a:rPr dirty="0" baseline="-21604" sz="1350" spc="209" i="1">
                <a:latin typeface="Times New Roman"/>
                <a:cs typeface="Times New Roman"/>
              </a:rPr>
              <a:t> </a:t>
            </a:r>
            <a:r>
              <a:rPr dirty="0" baseline="-33950" sz="1350">
                <a:latin typeface="Times New Roman"/>
                <a:cs typeface="Times New Roman"/>
              </a:rPr>
              <a:t>2</a:t>
            </a:r>
            <a:r>
              <a:rPr dirty="0" baseline="-33950" sz="1350" spc="23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38111" y="4322417"/>
            <a:ext cx="608330" cy="69151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</a:t>
            </a:r>
            <a:r>
              <a:rPr dirty="0" baseline="-33730" sz="2100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  <a:p>
            <a:pPr algn="ctr" marR="8890">
              <a:lnSpc>
                <a:spcPts val="1535"/>
              </a:lnSpc>
              <a:spcBef>
                <a:spcPts val="240"/>
              </a:spcBef>
              <a:tabLst>
                <a:tab pos="350520" algn="l"/>
              </a:tabLst>
            </a:pPr>
            <a:r>
              <a:rPr dirty="0" sz="1400">
                <a:latin typeface="Times New Roman"/>
                <a:cs typeface="Times New Roman"/>
              </a:rPr>
              <a:t>8	8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35"/>
              </a:lnSpc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56111" y="4664470"/>
            <a:ext cx="1200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0">
                <a:latin typeface="Symbol"/>
                <a:cs typeface="Symbol"/>
              </a:rPr>
              <a:t>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25">
                <a:latin typeface="Times New Roman"/>
                <a:cs typeface="Times New Roman"/>
              </a:rPr>
              <a:t>5</a:t>
            </a:r>
            <a:r>
              <a:rPr dirty="0" sz="1400" spc="185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568335" y="570849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742"/>
                </a:lnTo>
              </a:path>
            </a:pathLst>
          </a:custGeom>
          <a:ln w="8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63407" y="570849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742"/>
                </a:lnTo>
              </a:path>
            </a:pathLst>
          </a:custGeom>
          <a:ln w="8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184388" y="6033718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 h="0">
                <a:moveTo>
                  <a:pt x="0" y="0"/>
                </a:moveTo>
                <a:lnTo>
                  <a:pt x="174506" y="0"/>
                </a:lnTo>
              </a:path>
            </a:pathLst>
          </a:custGeom>
          <a:ln w="43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6" name="object 66"/>
          <p:cNvGrpSpPr/>
          <p:nvPr/>
        </p:nvGrpSpPr>
        <p:grpSpPr>
          <a:xfrm>
            <a:off x="2023292" y="5398503"/>
            <a:ext cx="215900" cy="831850"/>
            <a:chOff x="2023292" y="5398503"/>
            <a:chExt cx="215900" cy="831850"/>
          </a:xfrm>
        </p:grpSpPr>
        <p:sp>
          <p:nvSpPr>
            <p:cNvPr id="67" name="object 67"/>
            <p:cNvSpPr/>
            <p:nvPr/>
          </p:nvSpPr>
          <p:spPr>
            <a:xfrm>
              <a:off x="2064113" y="5612739"/>
              <a:ext cx="174625" cy="0"/>
            </a:xfrm>
            <a:custGeom>
              <a:avLst/>
              <a:gdLst/>
              <a:ahLst/>
              <a:cxnLst/>
              <a:rect l="l" t="t" r="r" b="b"/>
              <a:pathLst>
                <a:path w="174625" h="0">
                  <a:moveTo>
                    <a:pt x="0" y="0"/>
                  </a:moveTo>
                  <a:lnTo>
                    <a:pt x="174494" y="0"/>
                  </a:lnTo>
                </a:path>
              </a:pathLst>
            </a:custGeom>
            <a:ln w="43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027654" y="5398503"/>
              <a:ext cx="0" cy="831850"/>
            </a:xfrm>
            <a:custGeom>
              <a:avLst/>
              <a:gdLst/>
              <a:ahLst/>
              <a:cxnLst/>
              <a:rect l="l" t="t" r="r" b="b"/>
              <a:pathLst>
                <a:path w="0" h="831850">
                  <a:moveTo>
                    <a:pt x="0" y="0"/>
                  </a:moveTo>
                  <a:lnTo>
                    <a:pt x="0" y="831722"/>
                  </a:lnTo>
                </a:path>
              </a:pathLst>
            </a:custGeom>
            <a:ln w="87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/>
          <p:cNvSpPr/>
          <p:nvPr/>
        </p:nvSpPr>
        <p:spPr>
          <a:xfrm>
            <a:off x="2514704" y="5398503"/>
            <a:ext cx="0" cy="831850"/>
          </a:xfrm>
          <a:custGeom>
            <a:avLst/>
            <a:gdLst/>
            <a:ahLst/>
            <a:cxnLst/>
            <a:rect l="l" t="t" r="r" b="b"/>
            <a:pathLst>
              <a:path w="0" h="831850">
                <a:moveTo>
                  <a:pt x="0" y="0"/>
                </a:moveTo>
                <a:lnTo>
                  <a:pt x="0" y="831722"/>
                </a:lnTo>
              </a:path>
            </a:pathLst>
          </a:custGeom>
          <a:ln w="8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2163282" y="5747666"/>
            <a:ext cx="203200" cy="5143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400" spc="-5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244"/>
              </a:spcBef>
            </a:pP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04895" y="5019652"/>
            <a:ext cx="539750" cy="577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</a:t>
            </a:r>
            <a:r>
              <a:rPr dirty="0" baseline="-33730" sz="2100" spc="-195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3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41764" y="5660690"/>
            <a:ext cx="212344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950594" algn="l"/>
              </a:tabLst>
            </a:pPr>
            <a:r>
              <a:rPr dirty="0" sz="1450" spc="85">
                <a:latin typeface="Symbol"/>
                <a:cs typeface="Symbol"/>
              </a:rPr>
              <a:t></a:t>
            </a:r>
            <a:r>
              <a:rPr dirty="0" baseline="-21604" sz="1350" i="1">
                <a:latin typeface="Times New Roman"/>
                <a:cs typeface="Times New Roman"/>
              </a:rPr>
              <a:t>a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baseline="-33950" sz="1350">
                <a:latin typeface="Times New Roman"/>
                <a:cs typeface="Times New Roman"/>
              </a:rPr>
              <a:t>3</a:t>
            </a:r>
            <a:r>
              <a:rPr dirty="0" baseline="-33950" sz="1350">
                <a:latin typeface="Times New Roman"/>
                <a:cs typeface="Times New Roman"/>
              </a:rPr>
              <a:t> </a:t>
            </a:r>
            <a:r>
              <a:rPr dirty="0" baseline="-33950" sz="1350" spc="-89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u="sng" baseline="21825" sz="2100" spc="15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1825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baseline="21825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21825" sz="2100" spc="13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Symbol"/>
                <a:cs typeface="Symbol"/>
              </a:rPr>
              <a:t>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-30">
                <a:latin typeface="Times New Roman"/>
                <a:cs typeface="Times New Roman"/>
              </a:rPr>
              <a:t>5</a:t>
            </a:r>
            <a:r>
              <a:rPr dirty="0" sz="1400" spc="170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42720" y="6250914"/>
            <a:ext cx="5478780" cy="1558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175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step,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absolute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32.25%.</a:t>
            </a:r>
            <a:endParaRPr sz="1400">
              <a:latin typeface="Times New Roman"/>
              <a:cs typeface="Times New Roman"/>
            </a:endParaRPr>
          </a:p>
          <a:p>
            <a:pPr marL="38100" indent="456565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Ax=b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equivalent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+1)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Mx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constant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46425" y="8272553"/>
            <a:ext cx="140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39767" y="816268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46401" y="816268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35535" y="8697175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50054" y="8697175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44382" y="7941633"/>
            <a:ext cx="1582420" cy="49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390"/>
              </a:lnSpc>
              <a:spcBef>
                <a:spcPts val="100"/>
              </a:spcBef>
              <a:tabLst>
                <a:tab pos="513715" algn="l"/>
                <a:tab pos="1224915" algn="l"/>
              </a:tabLst>
            </a:pPr>
            <a:r>
              <a:rPr dirty="0" baseline="9920" sz="2100">
                <a:latin typeface="Symbol"/>
                <a:cs typeface="Symbol"/>
              </a:rPr>
              <a:t></a:t>
            </a:r>
            <a:r>
              <a:rPr dirty="0" baseline="13888" sz="2100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11	</a:t>
            </a:r>
            <a:r>
              <a:rPr dirty="0" baseline="13888" sz="2100" spc="-52" i="1">
                <a:latin typeface="Times New Roman"/>
                <a:cs typeface="Times New Roman"/>
              </a:rPr>
              <a:t>a</a:t>
            </a:r>
            <a:r>
              <a:rPr dirty="0" sz="900" spc="-35">
                <a:latin typeface="Times New Roman"/>
                <a:cs typeface="Times New Roman"/>
              </a:rPr>
              <a:t>12	</a:t>
            </a: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 spc="-40" i="1">
                <a:latin typeface="Times New Roman"/>
                <a:cs typeface="Times New Roman"/>
              </a:rPr>
              <a:t>n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baseline="9920" sz="2100">
                <a:latin typeface="Symbol"/>
                <a:cs typeface="Symbol"/>
              </a:rPr>
              <a:t></a:t>
            </a:r>
            <a:endParaRPr baseline="9920" sz="2100">
              <a:latin typeface="Symbol"/>
              <a:cs typeface="Symbol"/>
            </a:endParaRPr>
          </a:p>
          <a:p>
            <a:pPr marL="50800">
              <a:lnSpc>
                <a:spcPts val="1300"/>
              </a:lnSpc>
            </a:pPr>
            <a:r>
              <a:rPr dirty="0" sz="1400" spc="30">
                <a:latin typeface="Symbol"/>
                <a:cs typeface="Symbol"/>
              </a:rPr>
              <a:t></a:t>
            </a:r>
            <a:r>
              <a:rPr dirty="0" baseline="-25793" sz="2100" spc="44" i="1">
                <a:latin typeface="Times New Roman"/>
                <a:cs typeface="Times New Roman"/>
              </a:rPr>
              <a:t>a</a:t>
            </a:r>
            <a:endParaRPr baseline="-25793" sz="2100">
              <a:latin typeface="Times New Roman"/>
              <a:cs typeface="Times New Roman"/>
            </a:endParaRPr>
          </a:p>
          <a:p>
            <a:pPr algn="ctr" marR="266700">
              <a:lnSpc>
                <a:spcPts val="994"/>
              </a:lnSpc>
            </a:pPr>
            <a:r>
              <a:rPr dirty="0" sz="900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81565" y="8080833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042720" y="8295725"/>
            <a:ext cx="1959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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82482" y="84243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281565" y="84243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57082" y="8596420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35">
                <a:latin typeface="Symbol"/>
                <a:cs typeface="Symbol"/>
              </a:rPr>
              <a:t></a:t>
            </a:r>
            <a:r>
              <a:rPr dirty="0" baseline="-31746" sz="2100" spc="52" i="1">
                <a:latin typeface="Times New Roman"/>
                <a:cs typeface="Times New Roman"/>
              </a:rPr>
              <a:t>a</a:t>
            </a:r>
            <a:endParaRPr baseline="-31746" sz="2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81565" y="8596420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882482" y="8744920"/>
            <a:ext cx="6902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720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900" spc="-4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6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38635" y="8744920"/>
            <a:ext cx="237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88" name="object 8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3606" y="7943560"/>
            <a:ext cx="670672" cy="179881"/>
          </a:xfrm>
          <a:prstGeom prst="rect">
            <a:avLst/>
          </a:prstGeom>
        </p:spPr>
      </p:pic>
      <p:pic>
        <p:nvPicPr>
          <p:cNvPr id="89" name="object 8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3606" y="8210808"/>
            <a:ext cx="670672" cy="179881"/>
          </a:xfrm>
          <a:prstGeom prst="rect">
            <a:avLst/>
          </a:prstGeom>
        </p:spPr>
      </p:pic>
      <p:pic>
        <p:nvPicPr>
          <p:cNvPr id="90" name="object 9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1664" y="8478056"/>
            <a:ext cx="1352613" cy="179881"/>
          </a:xfrm>
          <a:prstGeom prst="rect">
            <a:avLst/>
          </a:prstGeom>
        </p:spPr>
      </p:pic>
      <p:pic>
        <p:nvPicPr>
          <p:cNvPr id="91" name="object 9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3606" y="8745297"/>
            <a:ext cx="670672" cy="179881"/>
          </a:xfrm>
          <a:prstGeom prst="rect">
            <a:avLst/>
          </a:prstGeom>
        </p:spPr>
      </p:pic>
      <p:sp>
        <p:nvSpPr>
          <p:cNvPr id="92" name="object 92"/>
          <p:cNvSpPr txBox="1"/>
          <p:nvPr/>
        </p:nvSpPr>
        <p:spPr>
          <a:xfrm>
            <a:off x="4109447" y="8294369"/>
            <a:ext cx="1719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43209" sz="1350" spc="75">
                <a:latin typeface="Times New Roman"/>
                <a:cs typeface="Times New Roman"/>
              </a:rPr>
              <a:t>2</a:t>
            </a:r>
            <a:r>
              <a:rPr dirty="0" baseline="43209" sz="1350" i="1">
                <a:latin typeface="Times New Roman"/>
                <a:cs typeface="Times New Roman"/>
              </a:rPr>
              <a:t>n</a:t>
            </a:r>
            <a:r>
              <a:rPr dirty="0" baseline="43209" sz="1350" spc="-44" i="1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</a:t>
            </a:r>
            <a:r>
              <a:rPr dirty="0" baseline="13888" sz="2100" spc="-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eff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cie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6724" y="1452654"/>
            <a:ext cx="140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2480" y="1075539"/>
            <a:ext cx="114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2430" y="1877275"/>
            <a:ext cx="114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48133" y="1342787"/>
            <a:ext cx="114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1492" y="1877275"/>
            <a:ext cx="114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87" y="1121733"/>
            <a:ext cx="342265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390"/>
              </a:lnSpc>
              <a:spcBef>
                <a:spcPts val="100"/>
              </a:spcBef>
            </a:pPr>
            <a:r>
              <a:rPr dirty="0" baseline="9920" sz="2100" spc="-22">
                <a:latin typeface="Symbol"/>
                <a:cs typeface="Symbol"/>
              </a:rPr>
              <a:t></a:t>
            </a:r>
            <a:r>
              <a:rPr dirty="0" baseline="13888" sz="2100" spc="-22" i="1">
                <a:latin typeface="Times New Roman"/>
                <a:cs typeface="Times New Roman"/>
              </a:rPr>
              <a:t>a</a:t>
            </a:r>
            <a:r>
              <a:rPr dirty="0" sz="900" spc="-15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ts val="1390"/>
              </a:lnSpc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0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1120" y="1075539"/>
            <a:ext cx="308610" cy="424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57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38100">
              <a:lnSpc>
                <a:spcPts val="1570"/>
              </a:lnSpc>
            </a:pPr>
            <a:r>
              <a:rPr dirty="0" baseline="-25793" sz="2100">
                <a:latin typeface="Times New Roman"/>
                <a:cs typeface="Times New Roman"/>
              </a:rPr>
              <a:t>0</a:t>
            </a:r>
            <a:r>
              <a:rPr dirty="0" baseline="-25793" sz="21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2731" y="1476412"/>
            <a:ext cx="4540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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7087" y="16044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9738" y="16044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81687" y="1776520"/>
            <a:ext cx="2952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-31746" sz="2100">
                <a:latin typeface="Times New Roman"/>
                <a:cs typeface="Times New Roman"/>
              </a:rPr>
              <a:t>0</a:t>
            </a:r>
            <a:endParaRPr baseline="-31746"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9738" y="1776520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0133" y="1925021"/>
            <a:ext cx="23367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11" y="1123660"/>
            <a:ext cx="657383" cy="17988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11" y="1390908"/>
            <a:ext cx="657383" cy="17988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0590" y="1658157"/>
            <a:ext cx="1324704" cy="17988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11" y="1925396"/>
            <a:ext cx="657383" cy="17988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254338" y="1473453"/>
            <a:ext cx="1453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3888" sz="2100">
                <a:latin typeface="Symbol"/>
                <a:cs typeface="Symbol"/>
              </a:rPr>
              <a:t></a:t>
            </a:r>
            <a:r>
              <a:rPr dirty="0" baseline="13888" sz="2100" spc="-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56068" y="2634739"/>
            <a:ext cx="14033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94891" y="1801975"/>
            <a:ext cx="719455" cy="96139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1065"/>
              </a:spcBef>
            </a:pPr>
            <a:r>
              <a:rPr dirty="0" sz="140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1005"/>
              </a:spcBef>
              <a:tabLst>
                <a:tab pos="592455" algn="l"/>
              </a:tabLst>
            </a:pPr>
            <a:r>
              <a:rPr dirty="0" baseline="-4115" sz="2025" spc="15">
                <a:latin typeface="Symbol"/>
                <a:cs typeface="Symbol"/>
              </a:rPr>
              <a:t></a:t>
            </a:r>
            <a:r>
              <a:rPr dirty="0" baseline="-4115" sz="2025" spc="15">
                <a:latin typeface="Times New Roman"/>
                <a:cs typeface="Times New Roman"/>
              </a:rPr>
              <a:t> </a:t>
            </a:r>
            <a:r>
              <a:rPr dirty="0" baseline="-4115" sz="2025" spc="12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	0</a:t>
            </a:r>
            <a:endParaRPr sz="13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70"/>
              </a:spcBef>
              <a:tabLst>
                <a:tab pos="592455" algn="l"/>
              </a:tabLst>
            </a:pPr>
            <a:r>
              <a:rPr dirty="0" baseline="26748" sz="2025" spc="52">
                <a:latin typeface="Symbol"/>
                <a:cs typeface="Symbol"/>
              </a:rPr>
              <a:t></a:t>
            </a:r>
            <a:r>
              <a:rPr dirty="0" sz="1350" spc="35">
                <a:latin typeface="Times New Roman"/>
                <a:cs typeface="Times New Roman"/>
              </a:rPr>
              <a:t>-</a:t>
            </a:r>
            <a:r>
              <a:rPr dirty="0" sz="1350" spc="35" i="1">
                <a:latin typeface="Times New Roman"/>
                <a:cs typeface="Times New Roman"/>
              </a:rPr>
              <a:t>a	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7936" y="3165934"/>
            <a:ext cx="13589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54133" y="3165934"/>
            <a:ext cx="2914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15">
                <a:latin typeface="Times New Roman"/>
                <a:cs typeface="Times New Roman"/>
              </a:rPr>
              <a:t>,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67123" y="2260503"/>
            <a:ext cx="239395" cy="42227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140"/>
              </a:spcBef>
            </a:pPr>
            <a:r>
              <a:rPr dirty="0" sz="1350" spc="40">
                <a:latin typeface="Times New Roman"/>
                <a:cs typeface="Times New Roman"/>
              </a:rPr>
              <a:t>0</a:t>
            </a:r>
            <a:r>
              <a:rPr dirty="0" baseline="-4115" sz="2025" spc="60">
                <a:latin typeface="Symbol"/>
                <a:cs typeface="Symbol"/>
              </a:rPr>
              <a:t></a:t>
            </a:r>
            <a:endParaRPr baseline="-4115" sz="2025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-26748" sz="2025" spc="60">
                <a:latin typeface="Times New Roman"/>
                <a:cs typeface="Times New Roman"/>
              </a:rPr>
              <a:t>0</a:t>
            </a:r>
            <a:r>
              <a:rPr dirty="0" sz="1350" spc="4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8904" y="2668037"/>
            <a:ext cx="422909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1350" spc="20" i="1">
                <a:latin typeface="Times New Roman"/>
                <a:cs typeface="Times New Roman"/>
              </a:rPr>
              <a:t>L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baseline="16460" sz="2025" spc="15">
                <a:latin typeface="Symbol"/>
                <a:cs typeface="Symbol"/>
              </a:rPr>
              <a:t></a:t>
            </a:r>
            <a:endParaRPr baseline="16460" sz="2025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32991" y="2786394"/>
            <a:ext cx="9334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8017" y="2786394"/>
            <a:ext cx="9334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7591" y="3057140"/>
            <a:ext cx="30099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32921" sz="2025" spc="60">
                <a:latin typeface="Symbol"/>
                <a:cs typeface="Symbol"/>
              </a:rPr>
              <a:t></a:t>
            </a:r>
            <a:r>
              <a:rPr dirty="0" sz="1350" spc="40">
                <a:latin typeface="Times New Roman"/>
                <a:cs typeface="Times New Roman"/>
              </a:rPr>
              <a:t>-</a:t>
            </a:r>
            <a:r>
              <a:rPr dirty="0" sz="1350" spc="4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67225" y="2957213"/>
            <a:ext cx="23939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32921" sz="2025" spc="60">
                <a:latin typeface="Times New Roman"/>
                <a:cs typeface="Times New Roman"/>
              </a:rPr>
              <a:t>0</a:t>
            </a:r>
            <a:r>
              <a:rPr dirty="0" sz="1350" spc="4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2844" y="3057140"/>
            <a:ext cx="21653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65">
                <a:latin typeface="Symbol"/>
                <a:cs typeface="Symbol"/>
              </a:rPr>
              <a:t></a:t>
            </a:r>
            <a:r>
              <a:rPr dirty="0" sz="1350" spc="15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3777" y="2308250"/>
            <a:ext cx="680183" cy="178395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3777" y="2573699"/>
            <a:ext cx="680183" cy="178395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21853" y="2839453"/>
            <a:ext cx="1472107" cy="178395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38758" y="3104895"/>
            <a:ext cx="712104" cy="178395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3362617" y="2668270"/>
            <a:ext cx="2297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8518" sz="2025" spc="15">
                <a:latin typeface="Symbol"/>
                <a:cs typeface="Symbol"/>
              </a:rPr>
              <a:t></a:t>
            </a:r>
            <a:r>
              <a:rPr dirty="0" baseline="18518" sz="2025" spc="-2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gu</a:t>
            </a:r>
            <a:r>
              <a:rPr dirty="0" sz="1400">
                <a:latin typeface="Times New Roman"/>
                <a:cs typeface="Times New Roman"/>
              </a:rPr>
              <a:t>lar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tr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x)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12837" y="3465926"/>
            <a:ext cx="327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Times New Roman"/>
                <a:cs typeface="Times New Roman"/>
              </a:rPr>
              <a:t>-</a:t>
            </a:r>
            <a:r>
              <a:rPr dirty="0" sz="1400" spc="-30" i="1">
                <a:latin typeface="Times New Roman"/>
                <a:cs typeface="Times New Roman"/>
              </a:rPr>
              <a:t>a</a:t>
            </a:r>
            <a:r>
              <a:rPr dirty="0" baseline="-21604" sz="1350" spc="-44">
                <a:latin typeface="Times New Roman"/>
                <a:cs typeface="Times New Roman"/>
              </a:rPr>
              <a:t>1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77395" y="4268142"/>
            <a:ext cx="965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2965" algn="l"/>
              </a:tabLst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94891" y="3122409"/>
            <a:ext cx="708660" cy="85026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40"/>
              </a:spcBef>
            </a:pPr>
            <a:r>
              <a:rPr dirty="0" sz="1350" spc="10">
                <a:latin typeface="Symbol"/>
                <a:cs typeface="Symbol"/>
              </a:rPr>
              <a:t></a:t>
            </a:r>
            <a:endParaRPr sz="1350">
              <a:latin typeface="Symbol"/>
              <a:cs typeface="Symbol"/>
            </a:endParaRPr>
          </a:p>
          <a:p>
            <a:pPr marL="78740">
              <a:lnSpc>
                <a:spcPct val="100000"/>
              </a:lnSpc>
              <a:spcBef>
                <a:spcPts val="1045"/>
              </a:spcBef>
              <a:tabLst>
                <a:tab pos="405130" algn="l"/>
              </a:tabLst>
            </a:pPr>
            <a:r>
              <a:rPr dirty="0" baseline="-3968" sz="2100" spc="30">
                <a:latin typeface="Symbol"/>
                <a:cs typeface="Symbol"/>
              </a:rPr>
              <a:t></a:t>
            </a:r>
            <a:r>
              <a:rPr dirty="0" sz="1400" spc="20">
                <a:latin typeface="Times New Roman"/>
                <a:cs typeface="Times New Roman"/>
              </a:rPr>
              <a:t>0	</a:t>
            </a:r>
            <a:r>
              <a:rPr dirty="0" sz="1400" spc="-25">
                <a:latin typeface="Times New Roman"/>
                <a:cs typeface="Times New Roman"/>
              </a:rPr>
              <a:t>-</a:t>
            </a:r>
            <a:r>
              <a:rPr dirty="0" sz="1400" spc="-25" i="1">
                <a:latin typeface="Times New Roman"/>
                <a:cs typeface="Times New Roman"/>
              </a:rPr>
              <a:t>a</a:t>
            </a:r>
            <a:r>
              <a:rPr dirty="0" baseline="-21604" sz="1350" spc="-37">
                <a:latin typeface="Times New Roman"/>
                <a:cs typeface="Times New Roman"/>
              </a:rPr>
              <a:t>12</a:t>
            </a:r>
            <a:endParaRPr baseline="-21604" sz="1350">
              <a:latin typeface="Times New Roman"/>
              <a:cs typeface="Times New Roman"/>
            </a:endParaRPr>
          </a:p>
          <a:p>
            <a:pPr marL="78740">
              <a:lnSpc>
                <a:spcPct val="100000"/>
              </a:lnSpc>
              <a:spcBef>
                <a:spcPts val="425"/>
              </a:spcBef>
              <a:tabLst>
                <a:tab pos="494665" algn="l"/>
              </a:tabLst>
            </a:pPr>
            <a:r>
              <a:rPr dirty="0" baseline="25793" sz="2100" spc="30">
                <a:latin typeface="Symbol"/>
                <a:cs typeface="Symbol"/>
              </a:rPr>
              <a:t></a:t>
            </a:r>
            <a:r>
              <a:rPr dirty="0" sz="1400" spc="2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88017" y="3122409"/>
            <a:ext cx="120014" cy="7683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0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  <a:p>
            <a:pPr marL="38735">
              <a:lnSpc>
                <a:spcPts val="1515"/>
              </a:lnSpc>
              <a:spcBef>
                <a:spcPts val="1155"/>
              </a:spcBef>
            </a:pP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38735">
              <a:lnSpc>
                <a:spcPts val="1515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6532" y="3864248"/>
            <a:ext cx="474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baseline="11904" sz="2100">
                <a:latin typeface="Symbol"/>
                <a:cs typeface="Symbol"/>
              </a:rPr>
              <a:t></a:t>
            </a:r>
            <a:endParaRPr baseline="11904" sz="21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61414" y="3995778"/>
            <a:ext cx="93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15710" y="4046963"/>
            <a:ext cx="617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3888" sz="2100" spc="60">
                <a:latin typeface="Symbol"/>
                <a:cs typeface="Symbol"/>
              </a:rPr>
              <a:t></a:t>
            </a:r>
            <a:r>
              <a:rPr dirty="0" baseline="13888" sz="2100" spc="-7" i="1">
                <a:latin typeface="Times New Roman"/>
                <a:cs typeface="Times New Roman"/>
              </a:rPr>
              <a:t>a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 spc="-45">
                <a:latin typeface="Times New Roman"/>
                <a:cs typeface="Times New Roman"/>
              </a:rPr>
              <a:t>1</a:t>
            </a:r>
            <a:r>
              <a:rPr dirty="0" sz="900" spc="15">
                <a:latin typeface="Times New Roman"/>
                <a:cs typeface="Times New Roman"/>
              </a:rPr>
              <a:t>,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baseline="15873" sz="2100">
                <a:latin typeface="Symbol"/>
                <a:cs typeface="Symbol"/>
              </a:rPr>
              <a:t></a:t>
            </a:r>
            <a:endParaRPr baseline="15873" sz="21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36014" y="4167637"/>
            <a:ext cx="238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latin typeface="Symbol"/>
                <a:cs typeface="Symbol"/>
              </a:rPr>
              <a:t></a:t>
            </a:r>
            <a:r>
              <a:rPr dirty="0" baseline="-31746" sz="2100" spc="30">
                <a:latin typeface="Times New Roman"/>
                <a:cs typeface="Times New Roman"/>
              </a:rPr>
              <a:t>0</a:t>
            </a:r>
            <a:endParaRPr baseline="-31746"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14104" y="4167637"/>
            <a:ext cx="93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61414" y="4310021"/>
            <a:ext cx="1647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65275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47" name="object 4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16914" y="3514069"/>
            <a:ext cx="712989" cy="179988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16914" y="3781476"/>
            <a:ext cx="903079" cy="179988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58272" y="4048883"/>
            <a:ext cx="1433497" cy="179988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16914" y="4316284"/>
            <a:ext cx="712989" cy="179988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3388704" y="3861942"/>
            <a:ext cx="2019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1904" sz="2100">
                <a:latin typeface="Symbol"/>
                <a:cs typeface="Symbol"/>
              </a:rPr>
              <a:t></a:t>
            </a:r>
            <a:r>
              <a:rPr dirty="0" baseline="11904" sz="2100" spc="-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pp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ri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106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5641085" y="6180200"/>
            <a:ext cx="4578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.1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42720" y="4534636"/>
            <a:ext cx="4640580" cy="219138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transformed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Dx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9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Jacobi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 technique: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0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(</a:t>
            </a:r>
            <a:r>
              <a:rPr dirty="0" baseline="30864" sz="1350" spc="-7" i="1">
                <a:latin typeface="Times New Roman"/>
                <a:cs typeface="Times New Roman"/>
              </a:rPr>
              <a:t>k</a:t>
            </a:r>
            <a:r>
              <a:rPr dirty="0" baseline="30864" sz="1350" spc="-7">
                <a:latin typeface="Times New Roman"/>
                <a:cs typeface="Times New Roman"/>
              </a:rPr>
              <a:t>+1)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=Mx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68120" y="6775170"/>
            <a:ext cx="542607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1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3.17:</a:t>
            </a:r>
            <a:r>
              <a:rPr dirty="0" sz="1400" spc="1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3.16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notation for Jacobi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8120" y="7838693"/>
            <a:ext cx="3424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1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system,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91863" y="7622554"/>
            <a:ext cx="892810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5290" algn="l"/>
                <a:tab pos="728345" algn="l"/>
              </a:tabLst>
            </a:pPr>
            <a:r>
              <a:rPr dirty="0" baseline="-4273" sz="1950">
                <a:latin typeface="Symbol"/>
                <a:cs typeface="Symbol"/>
              </a:rPr>
              <a:t></a:t>
            </a:r>
            <a:r>
              <a:rPr dirty="0" baseline="-4273" sz="1950" spc="120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4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5">
                <a:latin typeface="Symbol"/>
                <a:cs typeface="Symbol"/>
              </a:rPr>
              <a:t></a:t>
            </a:r>
            <a:r>
              <a:rPr dirty="0" sz="1300" spc="5">
                <a:latin typeface="Times New Roman"/>
                <a:cs typeface="Times New Roman"/>
              </a:rPr>
              <a:t>1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35">
                <a:latin typeface="Times New Roman"/>
                <a:cs typeface="Times New Roman"/>
              </a:rPr>
              <a:t>1</a:t>
            </a:r>
            <a:r>
              <a:rPr dirty="0" baseline="-4273" sz="1950">
                <a:latin typeface="Symbol"/>
                <a:cs typeface="Symbol"/>
              </a:rPr>
              <a:t></a:t>
            </a:r>
            <a:endParaRPr baseline="-4273" sz="19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92726" y="7872217"/>
            <a:ext cx="921385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709295" algn="l"/>
              </a:tabLst>
            </a:pPr>
            <a:r>
              <a:rPr dirty="0" sz="1300" spc="5" i="1">
                <a:latin typeface="Times New Roman"/>
                <a:cs typeface="Times New Roman"/>
              </a:rPr>
              <a:t>A</a:t>
            </a:r>
            <a:r>
              <a:rPr dirty="0" sz="1300" spc="-90" i="1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Symbol"/>
                <a:cs typeface="Symbol"/>
              </a:rPr>
              <a:t></a:t>
            </a:r>
            <a:r>
              <a:rPr dirty="0" sz="1300" spc="-30">
                <a:latin typeface="Times New Roman"/>
                <a:cs typeface="Times New Roman"/>
              </a:rPr>
              <a:t> </a:t>
            </a:r>
            <a:r>
              <a:rPr dirty="0" baseline="25641" sz="1950">
                <a:latin typeface="Symbol"/>
                <a:cs typeface="Symbol"/>
              </a:rPr>
              <a:t></a:t>
            </a:r>
            <a:r>
              <a:rPr dirty="0" baseline="25641" sz="1950" spc="120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4	</a:t>
            </a:r>
            <a:r>
              <a:rPr dirty="0" sz="1300">
                <a:latin typeface="Symbol"/>
                <a:cs typeface="Symbol"/>
              </a:rPr>
              <a:t></a:t>
            </a:r>
            <a:r>
              <a:rPr dirty="0" sz="1300">
                <a:latin typeface="Times New Roman"/>
                <a:cs typeface="Times New Roman"/>
              </a:rPr>
              <a:t>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94962" y="7956696"/>
            <a:ext cx="89535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53763" y="7956696"/>
            <a:ext cx="969010" cy="390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430"/>
              </a:lnSpc>
              <a:spcBef>
                <a:spcPts val="105"/>
              </a:spcBef>
            </a:pPr>
            <a:r>
              <a:rPr dirty="0" sz="130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  <a:p>
            <a:pPr marL="50800">
              <a:lnSpc>
                <a:spcPts val="1430"/>
              </a:lnSpc>
              <a:tabLst>
                <a:tab pos="489584" algn="l"/>
                <a:tab pos="768350" algn="l"/>
              </a:tabLst>
            </a:pPr>
            <a:r>
              <a:rPr dirty="0" baseline="2136" sz="1950" spc="-172">
                <a:latin typeface="Symbol"/>
                <a:cs typeface="Symbol"/>
              </a:rPr>
              <a:t></a:t>
            </a:r>
            <a:r>
              <a:rPr dirty="0" baseline="-14957" sz="1950" spc="-172">
                <a:latin typeface="Symbol"/>
                <a:cs typeface="Symbol"/>
              </a:rPr>
              <a:t></a:t>
            </a:r>
            <a:r>
              <a:rPr dirty="0" sz="1300" spc="-114">
                <a:latin typeface="Symbol"/>
                <a:cs typeface="Symbol"/>
              </a:rPr>
              <a:t></a:t>
            </a:r>
            <a:r>
              <a:rPr dirty="0" sz="1300" spc="-114">
                <a:latin typeface="Times New Roman"/>
                <a:cs typeface="Times New Roman"/>
              </a:rPr>
              <a:t>2	</a:t>
            </a:r>
            <a:r>
              <a:rPr dirty="0" sz="1300" spc="5">
                <a:latin typeface="Times New Roman"/>
                <a:cs typeface="Times New Roman"/>
              </a:rPr>
              <a:t>1	</a:t>
            </a:r>
            <a:r>
              <a:rPr dirty="0" sz="1300" spc="-160">
                <a:latin typeface="Times New Roman"/>
                <a:cs typeface="Times New Roman"/>
              </a:rPr>
              <a:t>5</a:t>
            </a:r>
            <a:r>
              <a:rPr dirty="0" baseline="2136" sz="1950" spc="-240">
                <a:latin typeface="Symbol"/>
                <a:cs typeface="Symbol"/>
              </a:rPr>
              <a:t></a:t>
            </a:r>
            <a:r>
              <a:rPr dirty="0" baseline="-14957" sz="1950" spc="-240">
                <a:latin typeface="Symbol"/>
                <a:cs typeface="Symbol"/>
              </a:rPr>
              <a:t></a:t>
            </a:r>
            <a:endParaRPr baseline="-14957" sz="19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82223" y="7838693"/>
            <a:ext cx="911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6410" sz="1950" spc="52">
                <a:latin typeface="Times New Roman"/>
                <a:cs typeface="Times New Roman"/>
              </a:rPr>
              <a:t>1</a:t>
            </a:r>
            <a:r>
              <a:rPr dirty="0" baseline="19230" sz="1950">
                <a:latin typeface="Symbol"/>
                <a:cs typeface="Symbol"/>
              </a:rPr>
              <a:t></a:t>
            </a:r>
            <a:r>
              <a:rPr dirty="0" baseline="19230" sz="195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</a:t>
            </a:r>
            <a:r>
              <a:rPr dirty="0" baseline="25793" sz="2100" spc="-232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y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endParaRPr baseline="25793" sz="21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89982" y="7585733"/>
            <a:ext cx="2787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3968" sz="2100" spc="-7" i="1">
                <a:latin typeface="Times New Roman"/>
                <a:cs typeface="Times New Roman"/>
              </a:rPr>
              <a:t>x</a:t>
            </a:r>
            <a:r>
              <a:rPr dirty="0" baseline="3968" sz="2100" spc="-33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64582" y="7928897"/>
            <a:ext cx="32956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810">
                <a:latin typeface="Symbol"/>
                <a:cs typeface="Symbol"/>
              </a:rPr>
              <a:t></a:t>
            </a:r>
            <a:r>
              <a:rPr dirty="0" baseline="-13888" sz="2100" spc="-7">
                <a:latin typeface="Symbol"/>
                <a:cs typeface="Symbol"/>
              </a:rPr>
              <a:t></a:t>
            </a:r>
            <a:r>
              <a:rPr dirty="0" baseline="-13888" sz="2100" spc="-232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z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baseline="1984" sz="2100" spc="-810">
                <a:latin typeface="Symbol"/>
                <a:cs typeface="Symbol"/>
              </a:rPr>
              <a:t></a:t>
            </a:r>
            <a:r>
              <a:rPr dirty="0" baseline="-13888" sz="2100" spc="-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57657" y="8488068"/>
            <a:ext cx="3937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7</a:t>
            </a:r>
            <a:r>
              <a:rPr dirty="0" baseline="3968" sz="2100" spc="28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32257" y="8830918"/>
            <a:ext cx="444500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  <a:tabLst>
                <a:tab pos="338455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810">
                <a:latin typeface="Symbol"/>
                <a:cs typeface="Symbol"/>
              </a:rPr>
              <a:t></a:t>
            </a:r>
            <a:r>
              <a:rPr dirty="0" baseline="-13888" sz="2100" spc="-7">
                <a:latin typeface="Symbol"/>
                <a:cs typeface="Symbol"/>
              </a:rPr>
              <a:t></a:t>
            </a:r>
            <a:r>
              <a:rPr dirty="0" baseline="-13888" sz="2100" spc="-3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1984" sz="2100" spc="-810">
                <a:latin typeface="Symbol"/>
                <a:cs typeface="Symbol"/>
              </a:rPr>
              <a:t></a:t>
            </a:r>
            <a:r>
              <a:rPr dirty="0" baseline="-13888" sz="2100" spc="-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42720" y="8740902"/>
            <a:ext cx="1109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b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25793" sz="2100" spc="60">
                <a:latin typeface="Symbol"/>
                <a:cs typeface="Symbol"/>
              </a:rPr>
              <a:t></a:t>
            </a:r>
            <a:r>
              <a:rPr dirty="0" sz="1400" spc="-30">
                <a:latin typeface="Times New Roman"/>
                <a:cs typeface="Times New Roman"/>
              </a:rPr>
              <a:t>-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-60">
                <a:latin typeface="Times New Roman"/>
                <a:cs typeface="Times New Roman"/>
              </a:rPr>
              <a:t>1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68120" y="9364471"/>
            <a:ext cx="527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70296" y="1320360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108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62330" y="1785546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161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28460" y="2253783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188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414" y="1177335"/>
            <a:ext cx="112395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2373" y="1497706"/>
            <a:ext cx="112395" cy="51498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350" spc="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350" spc="5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6056" y="2110758"/>
            <a:ext cx="112395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0644" y="1068137"/>
            <a:ext cx="197485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-4115" sz="2025" spc="7">
                <a:latin typeface="Symbol"/>
                <a:cs typeface="Symbol"/>
              </a:rPr>
              <a:t></a:t>
            </a:r>
            <a:r>
              <a:rPr dirty="0" baseline="-4115" sz="2025" spc="-292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5846" y="1081862"/>
            <a:ext cx="247015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30864" sz="2025" spc="7">
                <a:latin typeface="Times New Roman"/>
                <a:cs typeface="Times New Roman"/>
              </a:rPr>
              <a:t>0</a:t>
            </a:r>
            <a:r>
              <a:rPr dirty="0" baseline="-30864" sz="2025" spc="-307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5244" y="1249941"/>
            <a:ext cx="250825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baseline="-20576" sz="2025" spc="7">
                <a:latin typeface="Times New Roman"/>
                <a:cs typeface="Times New Roman"/>
              </a:rPr>
              <a:t>4</a:t>
            </a:r>
            <a:endParaRPr baseline="-20576" sz="202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5277" y="1249941"/>
            <a:ext cx="927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80644" y="1418317"/>
            <a:ext cx="927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25277" y="1418317"/>
            <a:ext cx="927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6420" y="1361395"/>
            <a:ext cx="2252980" cy="77025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379095">
              <a:lnSpc>
                <a:spcPct val="100000"/>
              </a:lnSpc>
              <a:spcBef>
                <a:spcPts val="420"/>
              </a:spcBef>
              <a:tabLst>
                <a:tab pos="734060" algn="l"/>
                <a:tab pos="1017269" algn="l"/>
              </a:tabLst>
            </a:pPr>
            <a:r>
              <a:rPr dirty="0" baseline="-4273" sz="1950" spc="44">
                <a:latin typeface="Symbol"/>
                <a:cs typeface="Symbol"/>
              </a:rPr>
              <a:t></a:t>
            </a:r>
            <a:r>
              <a:rPr dirty="0" sz="1300" spc="30">
                <a:latin typeface="Times New Roman"/>
                <a:cs typeface="Times New Roman"/>
              </a:rPr>
              <a:t>4	</a:t>
            </a:r>
            <a:r>
              <a:rPr dirty="0" sz="1300" spc="10">
                <a:latin typeface="Times New Roman"/>
                <a:cs typeface="Times New Roman"/>
              </a:rPr>
              <a:t>0	</a:t>
            </a:r>
            <a:r>
              <a:rPr dirty="0" sz="1300" spc="30">
                <a:latin typeface="Times New Roman"/>
                <a:cs typeface="Times New Roman"/>
              </a:rPr>
              <a:t>0</a:t>
            </a:r>
            <a:r>
              <a:rPr dirty="0" baseline="-4273" sz="1950" spc="44">
                <a:latin typeface="Symbol"/>
                <a:cs typeface="Symbol"/>
              </a:rPr>
              <a:t></a:t>
            </a:r>
            <a:endParaRPr baseline="-4273" sz="1950">
              <a:latin typeface="Symbol"/>
              <a:cs typeface="Symbol"/>
            </a:endParaRPr>
          </a:p>
          <a:p>
            <a:pPr marL="88900">
              <a:lnSpc>
                <a:spcPts val="1225"/>
              </a:lnSpc>
              <a:spcBef>
                <a:spcPts val="330"/>
              </a:spcBef>
              <a:tabLst>
                <a:tab pos="690880" algn="l"/>
                <a:tab pos="1017269" algn="l"/>
                <a:tab pos="2067560" algn="l"/>
              </a:tabLst>
            </a:pPr>
            <a:r>
              <a:rPr dirty="0" sz="1300" spc="10" i="1">
                <a:latin typeface="Times New Roman"/>
                <a:cs typeface="Times New Roman"/>
              </a:rPr>
              <a:t>D</a:t>
            </a:r>
            <a:r>
              <a:rPr dirty="0" sz="1300" spc="-20" i="1">
                <a:latin typeface="Times New Roman"/>
                <a:cs typeface="Times New Roman"/>
              </a:rPr>
              <a:t> </a:t>
            </a:r>
            <a:r>
              <a:rPr dirty="0" sz="1300" spc="10">
                <a:latin typeface="Symbol"/>
                <a:cs typeface="Symbol"/>
              </a:rPr>
              <a:t></a:t>
            </a:r>
            <a:r>
              <a:rPr dirty="0" sz="1300" spc="-20">
                <a:latin typeface="Times New Roman"/>
                <a:cs typeface="Times New Roman"/>
              </a:rPr>
              <a:t> </a:t>
            </a:r>
            <a:r>
              <a:rPr dirty="0" baseline="25641" sz="1950" spc="44">
                <a:latin typeface="Symbol"/>
                <a:cs typeface="Symbol"/>
              </a:rPr>
              <a:t></a:t>
            </a:r>
            <a:r>
              <a:rPr dirty="0" sz="1300" spc="30">
                <a:latin typeface="Times New Roman"/>
                <a:cs typeface="Times New Roman"/>
              </a:rPr>
              <a:t>0	</a:t>
            </a:r>
            <a:r>
              <a:rPr dirty="0" sz="1300" spc="5">
                <a:latin typeface="Symbol"/>
                <a:cs typeface="Symbol"/>
              </a:rPr>
              <a:t></a:t>
            </a:r>
            <a:r>
              <a:rPr dirty="0" sz="1300" spc="5">
                <a:latin typeface="Times New Roman"/>
                <a:cs typeface="Times New Roman"/>
              </a:rPr>
              <a:t>8	</a:t>
            </a:r>
            <a:r>
              <a:rPr dirty="0" sz="1300" spc="30">
                <a:latin typeface="Times New Roman"/>
                <a:cs typeface="Times New Roman"/>
              </a:rPr>
              <a:t>0</a:t>
            </a:r>
            <a:r>
              <a:rPr dirty="0" baseline="25641" sz="1950" spc="44">
                <a:latin typeface="Symbol"/>
                <a:cs typeface="Symbol"/>
              </a:rPr>
              <a:t></a:t>
            </a:r>
            <a:r>
              <a:rPr dirty="0" baseline="25641" sz="1950" spc="-187">
                <a:latin typeface="Times New Roman"/>
                <a:cs typeface="Times New Roman"/>
              </a:rPr>
              <a:t> </a:t>
            </a:r>
            <a:r>
              <a:rPr dirty="0" baseline="5952" sz="2100">
                <a:latin typeface="Times New Roman"/>
                <a:cs typeface="Times New Roman"/>
              </a:rPr>
              <a:t>,</a:t>
            </a:r>
            <a:r>
              <a:rPr dirty="0" baseline="5952" sz="2100" spc="322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D</a:t>
            </a:r>
            <a:r>
              <a:rPr dirty="0" baseline="42483" sz="1275" spc="30">
                <a:latin typeface="Times New Roman"/>
                <a:cs typeface="Times New Roman"/>
              </a:rPr>
              <a:t>-1</a:t>
            </a:r>
            <a:r>
              <a:rPr dirty="0" baseline="42483" sz="1275" spc="19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2">
                <a:latin typeface="Times New Roman"/>
                <a:cs typeface="Times New Roman"/>
              </a:rPr>
              <a:t> </a:t>
            </a:r>
            <a:r>
              <a:rPr dirty="0" baseline="18518" sz="2025" spc="7">
                <a:latin typeface="Symbol"/>
                <a:cs typeface="Symbol"/>
              </a:rPr>
              <a:t></a:t>
            </a:r>
            <a:r>
              <a:rPr dirty="0" baseline="18518" sz="2025" spc="-277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0	</a:t>
            </a:r>
            <a:r>
              <a:rPr dirty="0" baseline="2057" sz="2025" spc="15">
                <a:latin typeface="Symbol"/>
                <a:cs typeface="Symbol"/>
              </a:rPr>
              <a:t></a:t>
            </a:r>
            <a:endParaRPr baseline="2057" sz="2025">
              <a:latin typeface="Symbol"/>
              <a:cs typeface="Symbol"/>
            </a:endParaRPr>
          </a:p>
          <a:p>
            <a:pPr marL="379095">
              <a:lnSpc>
                <a:spcPts val="985"/>
              </a:lnSpc>
              <a:tabLst>
                <a:tab pos="1106805" algn="l"/>
              </a:tabLst>
            </a:pPr>
            <a:r>
              <a:rPr dirty="0" sz="1300" spc="5">
                <a:latin typeface="Symbol"/>
                <a:cs typeface="Symbol"/>
              </a:rPr>
              <a:t></a:t>
            </a:r>
            <a:r>
              <a:rPr dirty="0" sz="1300" spc="5">
                <a:latin typeface="Times New Roman"/>
                <a:cs typeface="Times New Roman"/>
              </a:rPr>
              <a:t>	</a:t>
            </a:r>
            <a:r>
              <a:rPr dirty="0" sz="1300" spc="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  <a:p>
            <a:pPr marL="379095">
              <a:lnSpc>
                <a:spcPts val="1440"/>
              </a:lnSpc>
              <a:tabLst>
                <a:tab pos="734060" algn="l"/>
                <a:tab pos="1017269" algn="l"/>
              </a:tabLst>
            </a:pPr>
            <a:r>
              <a:rPr dirty="0" baseline="2136" sz="1950" spc="-225">
                <a:latin typeface="Symbol"/>
                <a:cs typeface="Symbol"/>
              </a:rPr>
              <a:t></a:t>
            </a:r>
            <a:r>
              <a:rPr dirty="0" baseline="-14957" sz="1950" spc="-225">
                <a:latin typeface="Symbol"/>
                <a:cs typeface="Symbol"/>
              </a:rPr>
              <a:t></a:t>
            </a:r>
            <a:r>
              <a:rPr dirty="0" sz="1300" spc="-150">
                <a:latin typeface="Times New Roman"/>
                <a:cs typeface="Times New Roman"/>
              </a:rPr>
              <a:t>0	</a:t>
            </a:r>
            <a:r>
              <a:rPr dirty="0" sz="1300" spc="10">
                <a:latin typeface="Times New Roman"/>
                <a:cs typeface="Times New Roman"/>
              </a:rPr>
              <a:t>0	</a:t>
            </a:r>
            <a:r>
              <a:rPr dirty="0" sz="1300" spc="-150">
                <a:latin typeface="Times New Roman"/>
                <a:cs typeface="Times New Roman"/>
              </a:rPr>
              <a:t>5</a:t>
            </a:r>
            <a:r>
              <a:rPr dirty="0" baseline="2136" sz="1950" spc="-225">
                <a:latin typeface="Symbol"/>
                <a:cs typeface="Symbol"/>
              </a:rPr>
              <a:t></a:t>
            </a:r>
            <a:r>
              <a:rPr dirty="0" baseline="-14957" sz="1950" spc="-225">
                <a:latin typeface="Symbol"/>
                <a:cs typeface="Symbol"/>
              </a:rPr>
              <a:t></a:t>
            </a:r>
            <a:endParaRPr baseline="-14957" sz="19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25277" y="1754772"/>
            <a:ext cx="927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80644" y="1754772"/>
            <a:ext cx="92710" cy="4025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475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475"/>
              </a:lnSpc>
            </a:pPr>
            <a:r>
              <a:rPr dirty="0" sz="1350" spc="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4314" y="1923160"/>
            <a:ext cx="24892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24691" sz="2025" spc="7">
                <a:latin typeface="Times New Roman"/>
                <a:cs typeface="Times New Roman"/>
              </a:rPr>
              <a:t>1</a:t>
            </a:r>
            <a:r>
              <a:rPr dirty="0" baseline="-24691" sz="2025" spc="-292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55244" y="2091239"/>
            <a:ext cx="25019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baseline="-6172" sz="2025" spc="7">
                <a:latin typeface="Times New Roman"/>
                <a:cs typeface="Times New Roman"/>
              </a:rPr>
              <a:t>0</a:t>
            </a:r>
            <a:endParaRPr baseline="-6172" sz="20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25277" y="2091239"/>
            <a:ext cx="927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55244" y="2233996"/>
            <a:ext cx="143510" cy="2343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350" spc="-260">
                <a:latin typeface="Symbol"/>
                <a:cs typeface="Symbol"/>
              </a:rPr>
              <a:t></a:t>
            </a:r>
            <a:r>
              <a:rPr dirty="0" baseline="-10288" sz="2025" spc="-390">
                <a:latin typeface="Symbol"/>
                <a:cs typeface="Symbol"/>
              </a:rPr>
              <a:t>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13075" y="1542413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13075" y="1357040"/>
            <a:ext cx="953769" cy="424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70"/>
              </a:lnSpc>
              <a:spcBef>
                <a:spcPts val="95"/>
              </a:spcBef>
              <a:tabLst>
                <a:tab pos="480695" algn="l"/>
                <a:tab pos="776605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algn="r" marR="5080">
              <a:lnSpc>
                <a:spcPts val="157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95858" y="1623025"/>
            <a:ext cx="930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4115" sz="2025" spc="7">
                <a:latin typeface="Times New Roman"/>
                <a:cs typeface="Times New Roman"/>
              </a:rPr>
              <a:t>0</a:t>
            </a:r>
            <a:r>
              <a:rPr dirty="0" baseline="-4115" sz="2025" spc="-307">
                <a:latin typeface="Times New Roman"/>
                <a:cs typeface="Times New Roman"/>
              </a:rPr>
              <a:t> </a:t>
            </a:r>
            <a:r>
              <a:rPr dirty="0" baseline="12345" sz="2025" spc="7">
                <a:latin typeface="Symbol"/>
                <a:cs typeface="Symbol"/>
              </a:rPr>
              <a:t></a:t>
            </a:r>
            <a:r>
              <a:rPr dirty="0" baseline="12345" sz="2025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-27777" sz="2100" spc="82">
                <a:latin typeface="Symbol"/>
                <a:cs typeface="Symbol"/>
              </a:rPr>
              <a:t>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13075" y="1890849"/>
            <a:ext cx="953769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0690" algn="l"/>
                <a:tab pos="776605" algn="l"/>
              </a:tabLst>
            </a:pPr>
            <a:r>
              <a:rPr dirty="0" baseline="1984" sz="2100">
                <a:latin typeface="Symbol"/>
                <a:cs typeface="Symbol"/>
              </a:rPr>
              <a:t></a:t>
            </a:r>
            <a:r>
              <a:rPr dirty="0" baseline="1984" sz="210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1984" sz="2100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13075" y="1938279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72647" y="1938279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56200" y="1623025"/>
            <a:ext cx="615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33375" algn="l"/>
              </a:tabLst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-27777" sz="2100">
                <a:latin typeface="Symbol"/>
                <a:cs typeface="Symbol"/>
              </a:rPr>
              <a:t></a:t>
            </a:r>
            <a:r>
              <a:rPr dirty="0" baseline="-27777" sz="2100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50324" y="2844736"/>
            <a:ext cx="5676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54391" y="2525611"/>
            <a:ext cx="1958975" cy="8248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09"/>
              </a:spcBef>
              <a:tabLst>
                <a:tab pos="387985" algn="l"/>
                <a:tab pos="645795" algn="l"/>
              </a:tabLst>
            </a:pPr>
            <a:r>
              <a:rPr dirty="0" baseline="-3968" sz="2100" spc="22">
                <a:latin typeface="Symbol"/>
                <a:cs typeface="Symbol"/>
              </a:rPr>
              <a:t></a:t>
            </a:r>
            <a:r>
              <a:rPr dirty="0" sz="1400" spc="15">
                <a:latin typeface="Times New Roman"/>
                <a:cs typeface="Times New Roman"/>
              </a:rPr>
              <a:t>0	</a:t>
            </a:r>
            <a:r>
              <a:rPr dirty="0" sz="1400" spc="-5">
                <a:latin typeface="Times New Roman"/>
                <a:cs typeface="Times New Roman"/>
              </a:rPr>
              <a:t>1	</a:t>
            </a:r>
            <a:r>
              <a:rPr dirty="0" sz="1400" spc="-2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1</a:t>
            </a:r>
            <a:r>
              <a:rPr dirty="0" baseline="-3968" sz="2100" spc="-3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389255" algn="l"/>
                <a:tab pos="645160" algn="l"/>
              </a:tabLst>
            </a:pPr>
            <a:r>
              <a:rPr dirty="0" baseline="-27777" sz="2100" spc="-7">
                <a:latin typeface="Symbol"/>
                <a:cs typeface="Symbol"/>
              </a:rPr>
              <a:t></a:t>
            </a:r>
            <a:r>
              <a:rPr dirty="0" baseline="-27777" sz="2100" spc="-7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1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 spc="82">
                <a:latin typeface="Symbol"/>
                <a:cs typeface="Symbol"/>
              </a:rPr>
              <a:t>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ctr" marR="231775">
              <a:lnSpc>
                <a:spcPts val="1050"/>
              </a:lnSpc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389255" algn="l"/>
                <a:tab pos="685800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 spc="-5">
                <a:latin typeface="Times New Roman"/>
                <a:cs typeface="Times New Roman"/>
              </a:rPr>
              <a:t>0	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baseline="1984" sz="2100" spc="-412">
                <a:latin typeface="Symbol"/>
                <a:cs typeface="Symbol"/>
              </a:rPr>
              <a:t></a:t>
            </a:r>
            <a:r>
              <a:rPr dirty="0" baseline="-13888" sz="2100" spc="-412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10990" y="2125980"/>
            <a:ext cx="1226820" cy="122428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algn="ctr" marR="1905">
              <a:lnSpc>
                <a:spcPct val="100000"/>
              </a:lnSpc>
              <a:spcBef>
                <a:spcPts val="1065"/>
              </a:spcBef>
            </a:pPr>
            <a:r>
              <a:rPr dirty="0" sz="1350" spc="5">
                <a:latin typeface="Times New Roman"/>
                <a:cs typeface="Times New Roman"/>
              </a:rPr>
              <a:t>5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baseline="4115" sz="2025" spc="-787">
                <a:latin typeface="Symbol"/>
                <a:cs typeface="Symbol"/>
              </a:rPr>
              <a:t></a:t>
            </a:r>
            <a:r>
              <a:rPr dirty="0" baseline="-6172" sz="2025" spc="7">
                <a:latin typeface="Symbol"/>
                <a:cs typeface="Symbol"/>
              </a:rPr>
              <a:t></a:t>
            </a:r>
            <a:endParaRPr baseline="-6172" sz="2025">
              <a:latin typeface="Symbol"/>
              <a:cs typeface="Symbol"/>
            </a:endParaRPr>
          </a:p>
          <a:p>
            <a:pPr marL="63500">
              <a:lnSpc>
                <a:spcPct val="100000"/>
              </a:lnSpc>
              <a:spcBef>
                <a:spcPts val="969"/>
              </a:spcBef>
              <a:tabLst>
                <a:tab pos="530225" algn="l"/>
                <a:tab pos="829944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	1	</a:t>
            </a:r>
            <a:r>
              <a:rPr dirty="0" sz="1400" spc="-2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1</a:t>
            </a:r>
            <a:r>
              <a:rPr dirty="0" baseline="-3968" sz="2100" spc="-3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531495" algn="l"/>
                <a:tab pos="829310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1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r" marR="140970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491490" algn="l"/>
                <a:tab pos="869950" algn="l"/>
              </a:tabLst>
            </a:pPr>
            <a:r>
              <a:rPr dirty="0" baseline="1984" sz="2100" spc="-405">
                <a:latin typeface="Symbol"/>
                <a:cs typeface="Symbol"/>
              </a:rPr>
              <a:t></a:t>
            </a:r>
            <a:r>
              <a:rPr dirty="0" baseline="-13888" sz="2100" spc="-405">
                <a:latin typeface="Symbol"/>
                <a:cs typeface="Symbol"/>
              </a:rPr>
              <a:t></a:t>
            </a:r>
            <a:r>
              <a:rPr dirty="0" baseline="-13888" sz="210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	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-405">
                <a:latin typeface="Symbol"/>
                <a:cs typeface="Symbol"/>
              </a:rPr>
              <a:t></a:t>
            </a:r>
            <a:r>
              <a:rPr dirty="0" baseline="-13888" sz="2100" spc="-405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87796" y="373581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732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44327" y="373581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732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90766" y="421064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4868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49504" y="468859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732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50958" y="468859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647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32705" y="3492633"/>
            <a:ext cx="2540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baseline="-29761" sz="2100">
                <a:latin typeface="Times New Roman"/>
                <a:cs typeface="Times New Roman"/>
              </a:rPr>
              <a:t>0</a:t>
            </a:r>
            <a:endParaRPr baseline="-29761" sz="2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17469" y="3664199"/>
            <a:ext cx="2540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9841" sz="2100">
                <a:latin typeface="Times New Roman"/>
                <a:cs typeface="Times New Roman"/>
              </a:rPr>
              <a:t>4</a:t>
            </a:r>
            <a:r>
              <a:rPr dirty="0" baseline="-19841" sz="2100" spc="-29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2705" y="3664199"/>
            <a:ext cx="252729" cy="410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baseline="-37698" sz="2100">
                <a:latin typeface="Times New Roman"/>
                <a:cs typeface="Times New Roman"/>
              </a:rPr>
              <a:t>1</a:t>
            </a:r>
            <a:endParaRPr baseline="-37698" sz="2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55571" y="3836066"/>
            <a:ext cx="3155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7698" sz="2100">
                <a:latin typeface="Times New Roman"/>
                <a:cs typeface="Times New Roman"/>
              </a:rPr>
              <a:t>1</a:t>
            </a:r>
            <a:r>
              <a:rPr dirty="0" baseline="-37698" sz="2100" spc="33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13430" y="3441977"/>
            <a:ext cx="2483485" cy="86169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782445">
              <a:lnSpc>
                <a:spcPct val="100000"/>
              </a:lnSpc>
              <a:spcBef>
                <a:spcPts val="385"/>
              </a:spcBef>
              <a:tabLst>
                <a:tab pos="2110105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35714" sz="2100">
                <a:latin typeface="Symbol"/>
                <a:cs typeface="Symbol"/>
              </a:rPr>
              <a:t></a:t>
            </a:r>
            <a:r>
              <a:rPr dirty="0" baseline="-35714" sz="2100" spc="-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1784985">
              <a:lnSpc>
                <a:spcPct val="100000"/>
              </a:lnSpc>
              <a:spcBef>
                <a:spcPts val="285"/>
              </a:spcBef>
            </a:pP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969"/>
              </a:spcBef>
              <a:tabLst>
                <a:tab pos="1783714" algn="l"/>
              </a:tabLst>
            </a:pP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1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D</a:t>
            </a:r>
            <a:r>
              <a:rPr dirty="0" baseline="40123" sz="1350" spc="52">
                <a:latin typeface="Times New Roman"/>
                <a:cs typeface="Times New Roman"/>
              </a:rPr>
              <a:t>-1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L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17857" sz="2100" spc="120">
                <a:latin typeface="Symbol"/>
                <a:cs typeface="Symbol"/>
              </a:rPr>
              <a:t></a:t>
            </a:r>
            <a:r>
              <a:rPr dirty="0" baseline="17857" sz="2100" spc="12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32705" y="4179498"/>
            <a:ext cx="2552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-7936" sz="2100">
                <a:latin typeface="Times New Roman"/>
                <a:cs typeface="Times New Roman"/>
              </a:rPr>
              <a:t>2</a:t>
            </a:r>
            <a:endParaRPr baseline="-7936" sz="2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55571" y="4179498"/>
            <a:ext cx="3155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7936" sz="2100">
                <a:latin typeface="Times New Roman"/>
                <a:cs typeface="Times New Roman"/>
              </a:rPr>
              <a:t>8</a:t>
            </a:r>
            <a:r>
              <a:rPr dirty="0" baseline="-7936" sz="2100" spc="33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32705" y="4351378"/>
            <a:ext cx="2552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2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42300" y="4395053"/>
            <a:ext cx="116205" cy="52514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85"/>
              </a:spcBef>
            </a:pP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51882" y="4351378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58105" y="4522943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57340" y="4522943"/>
            <a:ext cx="3136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5952" sz="2100">
                <a:latin typeface="Times New Roman"/>
                <a:cs typeface="Times New Roman"/>
              </a:rPr>
              <a:t>0</a:t>
            </a:r>
            <a:r>
              <a:rPr dirty="0" baseline="-5952" sz="21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32705" y="4668660"/>
            <a:ext cx="2540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40">
                <a:latin typeface="Symbol"/>
                <a:cs typeface="Symbol"/>
              </a:rPr>
              <a:t></a:t>
            </a:r>
            <a:r>
              <a:rPr dirty="0" baseline="-9920" sz="2100">
                <a:latin typeface="Symbol"/>
                <a:cs typeface="Symbol"/>
              </a:rPr>
              <a:t></a:t>
            </a:r>
            <a:r>
              <a:rPr dirty="0" baseline="-9920" sz="2100" spc="-284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Times New Roman"/>
                <a:cs typeface="Times New Roman"/>
              </a:rPr>
              <a:t>5</a:t>
            </a:r>
            <a:endParaRPr baseline="-3968"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17872" y="4542868"/>
            <a:ext cx="123189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26482" y="4668660"/>
            <a:ext cx="1447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270">
                <a:latin typeface="Symbol"/>
                <a:cs typeface="Symbol"/>
              </a:rPr>
              <a:t></a:t>
            </a:r>
            <a:r>
              <a:rPr dirty="0" baseline="-9920" sz="2100" spc="-405">
                <a:latin typeface="Symbol"/>
                <a:cs typeface="Symbol"/>
              </a:rPr>
              <a:t></a:t>
            </a:r>
            <a:endParaRPr baseline="-9920" sz="2100">
              <a:latin typeface="Symbol"/>
              <a:cs typeface="Symbo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967920" y="3735814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686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839310" y="3492633"/>
            <a:ext cx="368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7</a:t>
            </a:r>
            <a:r>
              <a:rPr dirty="0" baseline="3968" sz="2100" spc="12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3910" y="3664199"/>
            <a:ext cx="419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-19841" sz="2100" spc="-7">
                <a:latin typeface="Times New Roman"/>
                <a:cs typeface="Times New Roman"/>
              </a:rPr>
              <a:t>4</a:t>
            </a:r>
            <a:r>
              <a:rPr dirty="0" baseline="-19841" sz="2100" spc="11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13910" y="3836066"/>
            <a:ext cx="419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-37698" sz="2100" spc="-7">
                <a:latin typeface="Times New Roman"/>
                <a:cs typeface="Times New Roman"/>
              </a:rPr>
              <a:t>2</a:t>
            </a:r>
            <a:r>
              <a:rPr dirty="0" baseline="-37698" sz="2100" spc="6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3910" y="4179498"/>
            <a:ext cx="419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baseline="-7936" sz="2100" spc="-7">
                <a:latin typeface="Times New Roman"/>
                <a:cs typeface="Times New Roman"/>
              </a:rPr>
              <a:t>8</a:t>
            </a:r>
            <a:r>
              <a:rPr dirty="0" baseline="-7936" sz="2100" spc="14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13910" y="4351378"/>
            <a:ext cx="419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Times New Roman"/>
                <a:cs typeface="Times New Roman"/>
              </a:rPr>
              <a:t>3</a:t>
            </a:r>
            <a:r>
              <a:rPr dirty="0" baseline="-25793" sz="2100" spc="11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39310" y="4522943"/>
            <a:ext cx="368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385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13910" y="4668660"/>
            <a:ext cx="419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dirty="0" sz="1400" spc="-275">
                <a:latin typeface="Symbol"/>
                <a:cs typeface="Symbol"/>
              </a:rPr>
              <a:t></a:t>
            </a:r>
            <a:r>
              <a:rPr dirty="0" baseline="-9920" sz="2100" spc="-412">
                <a:latin typeface="Symbol"/>
                <a:cs typeface="Symbol"/>
              </a:rPr>
              <a:t></a:t>
            </a:r>
            <a:r>
              <a:rPr dirty="0" baseline="-9920" sz="2100" spc="-412">
                <a:latin typeface="Times New Roman"/>
                <a:cs typeface="Times New Roman"/>
              </a:rPr>
              <a:t>	</a:t>
            </a:r>
            <a:r>
              <a:rPr dirty="0" sz="1400" spc="-275">
                <a:latin typeface="Symbol"/>
                <a:cs typeface="Symbol"/>
              </a:rPr>
              <a:t></a:t>
            </a:r>
            <a:r>
              <a:rPr dirty="0" baseline="-9920" sz="2100" spc="-412">
                <a:latin typeface="Symbol"/>
                <a:cs typeface="Symbol"/>
              </a:rPr>
              <a:t></a:t>
            </a:r>
            <a:endParaRPr baseline="-9920" sz="2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26482" y="4064167"/>
            <a:ext cx="1478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299210" algn="l"/>
              </a:tabLst>
            </a:pPr>
            <a:r>
              <a:rPr dirty="0" baseline="17857" sz="2100">
                <a:latin typeface="Symbol"/>
                <a:cs typeface="Symbol"/>
              </a:rPr>
              <a:t></a:t>
            </a:r>
            <a:r>
              <a:rPr dirty="0" baseline="17857" sz="21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D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-112">
                <a:latin typeface="Times New Roman"/>
                <a:cs typeface="Times New Roman"/>
              </a:rPr>
              <a:t>1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17857" sz="2100" spc="112">
                <a:latin typeface="Symbol"/>
                <a:cs typeface="Symbol"/>
              </a:rPr>
              <a:t></a:t>
            </a:r>
            <a:r>
              <a:rPr dirty="0" u="sng" baseline="17857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7857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17857" sz="2100" spc="-7">
                <a:latin typeface="Symbol"/>
                <a:cs typeface="Symbol"/>
              </a:rPr>
              <a:t></a:t>
            </a:r>
            <a:r>
              <a:rPr dirty="0" baseline="17857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635522" y="5579854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 h="0">
                <a:moveTo>
                  <a:pt x="0" y="0"/>
                </a:moveTo>
                <a:lnTo>
                  <a:pt x="104430" y="0"/>
                </a:lnTo>
              </a:path>
            </a:pathLst>
          </a:custGeom>
          <a:ln w="86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068120" y="4883627"/>
            <a:ext cx="1804035" cy="691515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(3.12),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940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7</a:t>
            </a:r>
            <a:r>
              <a:rPr dirty="0" baseline="3968" sz="2100" spc="1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82836" y="5508238"/>
            <a:ext cx="4146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baseline="-19841" sz="2100" spc="-15">
                <a:latin typeface="Times New Roman"/>
                <a:cs typeface="Times New Roman"/>
              </a:rPr>
              <a:t>4</a:t>
            </a:r>
            <a:r>
              <a:rPr dirty="0" baseline="-19841" sz="2100" spc="9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82836" y="5680106"/>
            <a:ext cx="4146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u="sng" baseline="-37698" sz="2100" spc="-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baseline="-37698" sz="2100" spc="5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779039" y="5851986"/>
            <a:ext cx="933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82836" y="6023538"/>
            <a:ext cx="414655" cy="410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-7936" sz="2100" spc="-15">
                <a:latin typeface="Times New Roman"/>
                <a:cs typeface="Times New Roman"/>
              </a:rPr>
              <a:t>8</a:t>
            </a:r>
            <a:r>
              <a:rPr dirty="0" baseline="-7936" sz="2100" spc="1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baseline="-25793" sz="2100" spc="-15">
                <a:latin typeface="Times New Roman"/>
                <a:cs typeface="Times New Roman"/>
              </a:rPr>
              <a:t>3</a:t>
            </a:r>
            <a:r>
              <a:rPr dirty="0" baseline="-25793" sz="21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08236" y="6366983"/>
            <a:ext cx="3638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321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82836" y="6512700"/>
            <a:ext cx="4146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08610" algn="l"/>
              </a:tabLst>
            </a:pPr>
            <a:r>
              <a:rPr dirty="0" sz="1400" spc="-275">
                <a:latin typeface="Symbol"/>
                <a:cs typeface="Symbol"/>
              </a:rPr>
              <a:t></a:t>
            </a:r>
            <a:r>
              <a:rPr dirty="0" baseline="-9920" sz="2100" spc="-412">
                <a:latin typeface="Symbol"/>
                <a:cs typeface="Symbol"/>
              </a:rPr>
              <a:t></a:t>
            </a:r>
            <a:r>
              <a:rPr dirty="0" baseline="-9920" sz="2100" spc="-412">
                <a:latin typeface="Times New Roman"/>
                <a:cs typeface="Times New Roman"/>
              </a:rPr>
              <a:t>	</a:t>
            </a:r>
            <a:r>
              <a:rPr dirty="0" sz="1400" spc="-275">
                <a:latin typeface="Symbol"/>
                <a:cs typeface="Symbol"/>
              </a:rPr>
              <a:t></a:t>
            </a:r>
            <a:r>
              <a:rPr dirty="0" baseline="-9920" sz="2100" spc="-412">
                <a:latin typeface="Symbol"/>
                <a:cs typeface="Symbol"/>
              </a:rPr>
              <a:t></a:t>
            </a:r>
            <a:endParaRPr baseline="-9920" sz="21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62658" y="5892510"/>
            <a:ext cx="16954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0">
                <a:latin typeface="Times New Roman"/>
                <a:cs typeface="Times New Roman"/>
              </a:rPr>
              <a:t>(</a:t>
            </a:r>
            <a:r>
              <a:rPr dirty="0" sz="900" spc="30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75896" y="5531361"/>
            <a:ext cx="494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9841" sz="2100" spc="-7">
                <a:latin typeface="Symbol"/>
                <a:cs typeface="Symbol"/>
              </a:rPr>
              <a:t></a:t>
            </a:r>
            <a:r>
              <a:rPr dirty="0" baseline="-19841" sz="2100" spc="-270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0">
                <a:latin typeface="Times New Roman"/>
                <a:cs typeface="Times New Roman"/>
              </a:rPr>
              <a:t>(</a:t>
            </a:r>
            <a:r>
              <a:rPr dirty="0" sz="900" spc="30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baseline="-19841" sz="2100" spc="-7">
                <a:latin typeface="Symbol"/>
                <a:cs typeface="Symbol"/>
              </a:rPr>
              <a:t>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502417" y="5656038"/>
            <a:ext cx="2622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30">
                <a:latin typeface="Symbol"/>
                <a:cs typeface="Symbol"/>
              </a:rPr>
              <a:t></a:t>
            </a:r>
            <a:r>
              <a:rPr dirty="0" baseline="3968" sz="2100" spc="67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01296" y="5765527"/>
            <a:ext cx="4438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95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81747" y="5829116"/>
            <a:ext cx="6826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3070" algn="l"/>
              </a:tabLst>
            </a:pPr>
            <a:r>
              <a:rPr dirty="0" sz="900" spc="25">
                <a:latin typeface="Times New Roman"/>
                <a:cs typeface="Times New Roman"/>
              </a:rPr>
              <a:t>(0)	</a:t>
            </a: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01296" y="5937060"/>
            <a:ext cx="4438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95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02417" y="5998777"/>
            <a:ext cx="2622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901296" y="6108267"/>
            <a:ext cx="93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48312" y="6126569"/>
            <a:ext cx="3219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25">
                <a:latin typeface="Times New Roman"/>
                <a:cs typeface="Times New Roman"/>
              </a:rPr>
              <a:t>(0)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baseline="5952" sz="2100" spc="-7">
                <a:latin typeface="Symbol"/>
                <a:cs typeface="Symbol"/>
              </a:rPr>
              <a:t></a:t>
            </a:r>
            <a:endParaRPr baseline="5952" sz="21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502417" y="6175573"/>
            <a:ext cx="2622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984" sz="2100" spc="44">
                <a:latin typeface="Symbol"/>
                <a:cs typeface="Symbol"/>
              </a:rPr>
              <a:t>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baseline="1984" sz="2100" spc="-7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502417" y="6222719"/>
            <a:ext cx="2622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75896" y="6206281"/>
            <a:ext cx="2381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5873" sz="2100" spc="-817">
                <a:latin typeface="Symbol"/>
                <a:cs typeface="Symbol"/>
              </a:rPr>
              <a:t></a:t>
            </a:r>
            <a:r>
              <a:rPr dirty="0" baseline="-23809" sz="2100" spc="-7">
                <a:latin typeface="Symbol"/>
                <a:cs typeface="Symbol"/>
              </a:rPr>
              <a:t></a:t>
            </a:r>
            <a:r>
              <a:rPr dirty="0" baseline="-23809" sz="2100" spc="-24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25723" y="6254357"/>
            <a:ext cx="1447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275">
                <a:latin typeface="Symbol"/>
                <a:cs typeface="Symbol"/>
              </a:rPr>
              <a:t></a:t>
            </a:r>
            <a:r>
              <a:rPr dirty="0" baseline="-9920" sz="2100" spc="-412">
                <a:latin typeface="Symbol"/>
                <a:cs typeface="Symbol"/>
              </a:rPr>
              <a:t></a:t>
            </a:r>
            <a:endParaRPr baseline="-9920" sz="21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499869" y="5907711"/>
            <a:ext cx="33616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388110" algn="l"/>
                <a:tab pos="2273935" algn="l"/>
                <a:tab pos="2506345" algn="l"/>
                <a:tab pos="287528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(1)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Mx</a:t>
            </a:r>
            <a:r>
              <a:rPr dirty="0" baseline="30864" sz="1350">
                <a:latin typeface="Times New Roman"/>
                <a:cs typeface="Times New Roman"/>
              </a:rPr>
              <a:t>(0)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17857" sz="2100" spc="-7">
                <a:latin typeface="Symbol"/>
                <a:cs typeface="Symbol"/>
              </a:rPr>
              <a:t></a:t>
            </a:r>
            <a:r>
              <a:rPr dirty="0" baseline="17857" sz="2100" spc="-7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 where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	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 i="1">
                <a:latin typeface="Times New Roman"/>
                <a:cs typeface="Times New Roman"/>
              </a:rPr>
              <a:t>y	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017320" y="6753834"/>
            <a:ext cx="2632710" cy="160337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Similarly,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algn="ctr" marL="85090">
              <a:lnSpc>
                <a:spcPct val="100000"/>
              </a:lnSpc>
              <a:spcBef>
                <a:spcPts val="74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(2)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Mx</a:t>
            </a:r>
            <a:r>
              <a:rPr dirty="0" baseline="30864" sz="1350">
                <a:latin typeface="Times New Roman"/>
                <a:cs typeface="Times New Roman"/>
              </a:rPr>
              <a:t>(1)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3.4.2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Gauss-Seidel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374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Rewrite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 system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01631" y="8707589"/>
            <a:ext cx="2315210" cy="0"/>
          </a:xfrm>
          <a:custGeom>
            <a:avLst/>
            <a:gdLst/>
            <a:ahLst/>
            <a:cxnLst/>
            <a:rect l="l" t="t" r="r" b="b"/>
            <a:pathLst>
              <a:path w="2315210" h="0">
                <a:moveTo>
                  <a:pt x="0" y="0"/>
                </a:moveTo>
                <a:lnTo>
                  <a:pt x="2315076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2465996" y="8560712"/>
            <a:ext cx="901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2460" algn="l"/>
              </a:tabLst>
            </a:pPr>
            <a:r>
              <a:rPr dirty="0" sz="900">
                <a:latin typeface="Times New Roman"/>
                <a:cs typeface="Times New Roman"/>
              </a:rPr>
              <a:t>12  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	13</a:t>
            </a:r>
            <a:r>
              <a:rPr dirty="0" sz="900" spc="3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016307" y="8560712"/>
            <a:ext cx="2895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Times New Roman"/>
                <a:cs typeface="Times New Roman"/>
              </a:rPr>
              <a:t>1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spc="4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19197" y="8372142"/>
            <a:ext cx="3111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20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639126" y="8546150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69141" y="8451806"/>
            <a:ext cx="46100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175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68735" y="8372142"/>
            <a:ext cx="10763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35">
                <a:latin typeface="Times New Roman"/>
                <a:cs typeface="Times New Roman"/>
              </a:rPr>
              <a:t> </a:t>
            </a:r>
            <a:r>
              <a:rPr dirty="0" baseline="-25793" sz="2100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  </a:t>
            </a:r>
            <a:r>
              <a:rPr dirty="0" baseline="-25793" sz="2100" spc="-262" i="1">
                <a:latin typeface="Times New Roman"/>
                <a:cs typeface="Times New Roman"/>
              </a:rPr>
              <a:t> </a:t>
            </a: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24942" y="8746266"/>
            <a:ext cx="2660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-40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09119" y="8451806"/>
            <a:ext cx="2463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4145" indent="-13208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4478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528316" y="8562464"/>
            <a:ext cx="5708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33705" algn="l"/>
              </a:tabLst>
            </a:pP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>
                <a:latin typeface="Times New Roman"/>
                <a:cs typeface="Times New Roman"/>
              </a:rPr>
              <a:t>1	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94" name="object 9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1200" y="8499605"/>
            <a:ext cx="710701" cy="178608"/>
          </a:xfrm>
          <a:prstGeom prst="rect">
            <a:avLst/>
          </a:prstGeom>
        </p:spPr>
      </p:pic>
      <p:sp>
        <p:nvSpPr>
          <p:cNvPr id="95" name="object 95"/>
          <p:cNvSpPr txBox="1"/>
          <p:nvPr/>
        </p:nvSpPr>
        <p:spPr>
          <a:xfrm>
            <a:off x="4442840" y="8562593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104837" y="9331159"/>
            <a:ext cx="2480945" cy="0"/>
          </a:xfrm>
          <a:custGeom>
            <a:avLst/>
            <a:gdLst/>
            <a:ahLst/>
            <a:cxnLst/>
            <a:rect l="l" t="t" r="r" b="b"/>
            <a:pathLst>
              <a:path w="2480945" h="0">
                <a:moveTo>
                  <a:pt x="0" y="0"/>
                </a:moveTo>
                <a:lnTo>
                  <a:pt x="2480387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2503025" y="9184282"/>
            <a:ext cx="101219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3585" algn="l"/>
              </a:tabLst>
            </a:pPr>
            <a:r>
              <a:rPr dirty="0" sz="900">
                <a:latin typeface="Times New Roman"/>
                <a:cs typeface="Times New Roman"/>
              </a:rPr>
              <a:t>21</a:t>
            </a:r>
            <a:r>
              <a:rPr dirty="0" sz="900" spc="3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23</a:t>
            </a:r>
            <a:r>
              <a:rPr dirty="0" sz="900" spc="3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176165" y="9184282"/>
            <a:ext cx="2984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25">
                <a:latin typeface="Times New Roman"/>
                <a:cs typeface="Times New Roman"/>
              </a:rPr>
              <a:t>2</a:t>
            </a:r>
            <a:r>
              <a:rPr dirty="0" sz="900" spc="25" i="1">
                <a:latin typeface="Times New Roman"/>
                <a:cs typeface="Times New Roman"/>
              </a:rPr>
              <a:t>n </a:t>
            </a:r>
            <a:r>
              <a:rPr dirty="0" sz="900" spc="17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87565" y="8995712"/>
            <a:ext cx="3117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642123" y="9169720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072353" y="9075376"/>
            <a:ext cx="4826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80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597156" y="8995712"/>
            <a:ext cx="11950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27">
                <a:latin typeface="Times New Roman"/>
                <a:cs typeface="Times New Roman"/>
              </a:rPr>
              <a:t> </a:t>
            </a:r>
            <a:r>
              <a:rPr dirty="0" baseline="-25793" sz="2100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  </a:t>
            </a:r>
            <a:r>
              <a:rPr dirty="0" baseline="-25793" sz="2100" spc="-120" i="1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199593" y="9369835"/>
            <a:ext cx="2794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7" i="1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56059" y="9075376"/>
            <a:ext cx="2463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4145" indent="-13208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4478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531526" y="9186033"/>
            <a:ext cx="5702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33705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>
                <a:latin typeface="Times New Roman"/>
                <a:cs typeface="Times New Roman"/>
              </a:rPr>
              <a:t>2	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106" name="object 10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8515" y="9123175"/>
            <a:ext cx="710277" cy="178608"/>
          </a:xfrm>
          <a:prstGeom prst="rect">
            <a:avLst/>
          </a:prstGeom>
        </p:spPr>
      </p:pic>
      <p:sp>
        <p:nvSpPr>
          <p:cNvPr id="107" name="object 107"/>
          <p:cNvSpPr txBox="1"/>
          <p:nvPr/>
        </p:nvSpPr>
        <p:spPr>
          <a:xfrm>
            <a:off x="4612004" y="9185909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498" y="1082634"/>
            <a:ext cx="755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2557" y="1672825"/>
            <a:ext cx="2814955" cy="0"/>
          </a:xfrm>
          <a:custGeom>
            <a:avLst/>
            <a:gdLst/>
            <a:ahLst/>
            <a:cxnLst/>
            <a:rect l="l" t="t" r="r" b="b"/>
            <a:pathLst>
              <a:path w="2814954" h="0">
                <a:moveTo>
                  <a:pt x="0" y="0"/>
                </a:moveTo>
                <a:lnTo>
                  <a:pt x="2814666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03720" y="1508148"/>
            <a:ext cx="1026794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0410" algn="l"/>
              </a:tabLst>
            </a:pP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r>
              <a:rPr dirty="0" sz="900" spc="3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35">
                <a:latin typeface="Times New Roman"/>
                <a:cs typeface="Times New Roman"/>
              </a:rPr>
              <a:t>2 </a:t>
            </a:r>
            <a:r>
              <a:rPr dirty="0" sz="900" spc="1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5506" y="1508148"/>
            <a:ext cx="4908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,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-1</a:t>
            </a:r>
            <a:r>
              <a:rPr dirty="0" sz="900" spc="355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r>
              <a:rPr dirty="0" sz="900" spc="-25">
                <a:latin typeface="Times New Roman"/>
                <a:cs typeface="Times New Roman"/>
              </a:rPr>
              <a:t>-1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1331" y="1636726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7524" y="1774868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nn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9010" y="1665593"/>
            <a:ext cx="1155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2449" y="1319011"/>
            <a:ext cx="4191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0067" y="1398873"/>
            <a:ext cx="4857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75" i="1">
                <a:latin typeface="Times New Roman"/>
                <a:cs typeface="Times New Roman"/>
              </a:rPr>
              <a:t>b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3992" y="1319011"/>
            <a:ext cx="13169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87400" algn="l"/>
              </a:tabLst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</a:t>
            </a:r>
            <a:r>
              <a:rPr dirty="0" baseline="-25793" sz="2100" spc="-142">
                <a:latin typeface="Times New Roman"/>
                <a:cs typeface="Times New Roman"/>
              </a:rPr>
              <a:t> </a:t>
            </a:r>
            <a:r>
              <a:rPr dirty="0" baseline="-25793" sz="2100" spc="7" i="1">
                <a:latin typeface="Times New Roman"/>
                <a:cs typeface="Times New Roman"/>
              </a:rPr>
              <a:t>a</a:t>
            </a:r>
            <a:r>
              <a:rPr dirty="0" baseline="-25793" sz="2100" i="1">
                <a:latin typeface="Times New Roman"/>
                <a:cs typeface="Times New Roman"/>
              </a:rPr>
              <a:t>	</a:t>
            </a: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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75147" y="1398873"/>
            <a:ext cx="2470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3144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4414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8315" y="1447902"/>
            <a:ext cx="5721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75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baseline="-25793" sz="2100" spc="7">
                <a:latin typeface="Symbol"/>
                <a:cs typeface="Symbol"/>
              </a:rPr>
              <a:t></a:t>
            </a:r>
            <a:endParaRPr baseline="-25793" sz="2100">
              <a:latin typeface="Symbol"/>
              <a:cs typeface="Symbo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6705" y="1446802"/>
            <a:ext cx="711941" cy="178905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940046" y="1525270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1917547"/>
            <a:ext cx="414083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  is the number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-5">
                <a:latin typeface="Times New Roman"/>
                <a:cs typeface="Times New Roman"/>
              </a:rPr>
              <a:t> equations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5">
                <a:latin typeface="Times New Roman"/>
                <a:cs typeface="Times New Roman"/>
              </a:rPr>
              <a:t> rewritten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summation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 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47787" y="3135050"/>
            <a:ext cx="1861820" cy="0"/>
          </a:xfrm>
          <a:custGeom>
            <a:avLst/>
            <a:gdLst/>
            <a:ahLst/>
            <a:cxnLst/>
            <a:rect l="l" t="t" r="r" b="b"/>
            <a:pathLst>
              <a:path w="1861820" h="0">
                <a:moveTo>
                  <a:pt x="0" y="0"/>
                </a:moveTo>
                <a:lnTo>
                  <a:pt x="1861659" y="0"/>
                </a:lnTo>
              </a:path>
            </a:pathLst>
          </a:custGeom>
          <a:ln w="86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16825" y="2847266"/>
            <a:ext cx="571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02497" y="2847266"/>
            <a:ext cx="23939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ij</a:t>
            </a:r>
            <a:r>
              <a:rPr dirty="0" sz="900" spc="62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53447" y="2847266"/>
            <a:ext cx="23939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ij</a:t>
            </a:r>
            <a:r>
              <a:rPr dirty="0" sz="900" spc="62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73659" y="3099325"/>
            <a:ext cx="571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68598" y="3236729"/>
            <a:ext cx="895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76753" y="3236729"/>
            <a:ext cx="895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99718" y="2990169"/>
            <a:ext cx="10477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83679" y="3127566"/>
            <a:ext cx="11430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44268" y="2634149"/>
            <a:ext cx="102489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54405" algn="l"/>
              </a:tabLst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72271" y="2722012"/>
            <a:ext cx="112585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3294" algn="l"/>
              </a:tabLst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55193" y="2965352"/>
            <a:ext cx="17716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03105" y="2965352"/>
            <a:ext cx="2800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0702" y="2738098"/>
            <a:ext cx="170116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88950" algn="l"/>
                <a:tab pos="1049655" algn="l"/>
                <a:tab pos="1440180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21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28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	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59491" y="2910406"/>
            <a:ext cx="49784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</a:t>
            </a:r>
            <a:endParaRPr baseline="-25793" sz="2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92103" y="3127566"/>
            <a:ext cx="11430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6357" y="2879238"/>
            <a:ext cx="72199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18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15971" y="2990214"/>
            <a:ext cx="3004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58800" algn="l"/>
                <a:tab pos="884555" algn="l"/>
              </a:tabLst>
            </a:pPr>
            <a:r>
              <a:rPr dirty="0" sz="1400" spc="-5">
                <a:latin typeface="Symbol"/>
                <a:cs typeface="Symbol"/>
              </a:rPr>
              <a:t></a:t>
            </a:r>
            <a:r>
              <a:rPr dirty="0" u="sng" baseline="21825" sz="2100" spc="9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950" sz="13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r>
              <a:rPr dirty="0" u="sng" baseline="33950" sz="135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</a:t>
            </a:r>
            <a:r>
              <a:rPr dirty="0" baseline="33950" sz="135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33976" y="2716444"/>
            <a:ext cx="1087755" cy="298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911860" algn="l"/>
              </a:tabLst>
            </a:pPr>
            <a:r>
              <a:rPr dirty="0" sz="1750" spc="30">
                <a:latin typeface="Symbol"/>
                <a:cs typeface="Symbol"/>
              </a:rPr>
              <a:t></a:t>
            </a:r>
            <a:r>
              <a:rPr dirty="0" sz="1750" spc="30">
                <a:latin typeface="Times New Roman"/>
                <a:cs typeface="Times New Roman"/>
              </a:rPr>
              <a:t>	</a:t>
            </a:r>
            <a:r>
              <a:rPr dirty="0" sz="1750" spc="30">
                <a:latin typeface="Symbol"/>
                <a:cs typeface="Symbol"/>
              </a:rPr>
              <a:t>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1920" y="3474846"/>
            <a:ext cx="5581650" cy="1273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=0 for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ts val="1270"/>
              </a:lnSpc>
              <a:spcBef>
                <a:spcPts val="1040"/>
              </a:spcBef>
            </a:pP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19607" sz="1275" spc="-22" i="1">
                <a:latin typeface="Times New Roman"/>
                <a:cs typeface="Times New Roman"/>
              </a:rPr>
              <a:t>i</a:t>
            </a:r>
            <a:r>
              <a:rPr dirty="0" baseline="-19607" sz="1275" spc="4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’s,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(0)</a:t>
            </a:r>
            <a:r>
              <a:rPr dirty="0" baseline="40123" sz="1350" spc="3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x</a:t>
            </a:r>
            <a:r>
              <a:rPr dirty="0" baseline="40123" sz="1350" spc="82">
                <a:latin typeface="Times New Roman"/>
                <a:cs typeface="Times New Roman"/>
              </a:rPr>
              <a:t>(0)</a:t>
            </a:r>
            <a:r>
              <a:rPr dirty="0" sz="1400" spc="55">
                <a:latin typeface="Times New Roman"/>
                <a:cs typeface="Times New Roman"/>
              </a:rPr>
              <a:t>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75">
                <a:latin typeface="Times New Roman"/>
                <a:cs typeface="Times New Roman"/>
              </a:rPr>
              <a:t>(0)</a:t>
            </a:r>
            <a:r>
              <a:rPr dirty="0" sz="1400" spc="50">
                <a:latin typeface="Times New Roman"/>
                <a:cs typeface="Times New Roman"/>
              </a:rPr>
              <a:t>,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...,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(0)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7" i="1">
                <a:latin typeface="Times New Roman"/>
                <a:cs typeface="Times New Roman"/>
              </a:rPr>
              <a:t>T</a:t>
            </a:r>
            <a:r>
              <a:rPr dirty="0" baseline="40123" sz="1350" spc="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algn="r" marR="563245">
              <a:lnSpc>
                <a:spcPts val="670"/>
              </a:lnSpc>
              <a:tabLst>
                <a:tab pos="356235" algn="l"/>
                <a:tab pos="883919" algn="l"/>
              </a:tabLst>
            </a:pPr>
            <a:r>
              <a:rPr dirty="0" sz="900" spc="15">
                <a:latin typeface="Times New Roman"/>
                <a:cs typeface="Times New Roman"/>
              </a:rPr>
              <a:t>1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760"/>
              </a:spcBef>
              <a:tabLst>
                <a:tab pos="443865" algn="l"/>
              </a:tabLst>
            </a:pPr>
            <a:r>
              <a:rPr dirty="0" sz="1400">
                <a:latin typeface="Times New Roman"/>
                <a:cs typeface="Times New Roman"/>
              </a:rPr>
              <a:t>the	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baseline="-22875" sz="1275" spc="-22" i="1">
                <a:latin typeface="Times New Roman"/>
                <a:cs typeface="Times New Roman"/>
              </a:rPr>
              <a:t>i</a:t>
            </a:r>
            <a:r>
              <a:rPr dirty="0" baseline="-22875" sz="1275" spc="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’s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uses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rewritten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equations 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calculate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035"/>
              </a:spcBef>
              <a:tabLst>
                <a:tab pos="996315" algn="l"/>
              </a:tabLst>
            </a:pPr>
            <a:r>
              <a:rPr dirty="0" sz="1400">
                <a:latin typeface="Times New Roman"/>
                <a:cs typeface="Times New Roman"/>
              </a:rPr>
              <a:t>estimates.	Remember,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uses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most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recent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2720" y="4864734"/>
            <a:ext cx="4051935" cy="6343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calculate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next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estimates,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baseline="-22875" sz="1275" spc="-22" i="1">
                <a:latin typeface="Times New Roman"/>
                <a:cs typeface="Times New Roman"/>
              </a:rPr>
              <a:t>i</a:t>
            </a:r>
            <a:r>
              <a:rPr dirty="0" baseline="-22875" sz="1275" spc="4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6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stop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30"/>
              </a:spcBef>
            </a:pP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49693" y="4874621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73051" y="4874621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98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126899" y="4775236"/>
            <a:ext cx="1408430" cy="364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ts val="1645"/>
              </a:lnSpc>
              <a:spcBef>
                <a:spcPts val="135"/>
              </a:spcBef>
            </a:pP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10" i="1">
                <a:latin typeface="Times New Roman"/>
                <a:cs typeface="Times New Roman"/>
              </a:rPr>
              <a:t>k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1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5">
                <a:latin typeface="Times New Roman"/>
                <a:cs typeface="Times New Roman"/>
              </a:rPr>
              <a:t> </a:t>
            </a:r>
            <a:r>
              <a:rPr dirty="0" baseline="-25793" sz="2100" spc="37">
                <a:latin typeface="Symbol"/>
                <a:cs typeface="Symbol"/>
              </a:rPr>
              <a:t></a:t>
            </a:r>
            <a:r>
              <a:rPr dirty="0" baseline="-25793" sz="2100" spc="-75">
                <a:latin typeface="Times New Roman"/>
                <a:cs typeface="Times New Roman"/>
              </a:rPr>
              <a:t> </a:t>
            </a:r>
            <a:r>
              <a:rPr dirty="0" baseline="-25793" sz="2100" spc="60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spc="1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1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 spc="37">
                <a:latin typeface="Symbol"/>
                <a:cs typeface="Symbol"/>
              </a:rPr>
              <a:t></a:t>
            </a:r>
            <a:r>
              <a:rPr dirty="0" baseline="-25793" sz="2100" spc="-217">
                <a:latin typeface="Times New Roman"/>
                <a:cs typeface="Times New Roman"/>
              </a:rPr>
              <a:t> </a:t>
            </a:r>
            <a:r>
              <a:rPr dirty="0" baseline="-24904" sz="2175" spc="-7">
                <a:latin typeface="Symbol"/>
                <a:cs typeface="Symbol"/>
              </a:rPr>
              <a:t></a:t>
            </a:r>
            <a:r>
              <a:rPr dirty="0" baseline="-24904" sz="2175" spc="15">
                <a:latin typeface="Times New Roman"/>
                <a:cs typeface="Times New Roman"/>
              </a:rPr>
              <a:t> </a:t>
            </a:r>
            <a:r>
              <a:rPr dirty="0" baseline="-23809" sz="2100">
                <a:latin typeface="Times New Roman"/>
                <a:cs typeface="Times New Roman"/>
              </a:rPr>
              <a:t>f</a:t>
            </a:r>
            <a:r>
              <a:rPr dirty="0" baseline="-23809" sz="2100" spc="7">
                <a:latin typeface="Times New Roman"/>
                <a:cs typeface="Times New Roman"/>
              </a:rPr>
              <a:t>o</a:t>
            </a:r>
            <a:r>
              <a:rPr dirty="0" baseline="-23809" sz="2100">
                <a:latin typeface="Times New Roman"/>
                <a:cs typeface="Times New Roman"/>
              </a:rPr>
              <a:t>r</a:t>
            </a:r>
            <a:endParaRPr baseline="-23809" sz="2100">
              <a:latin typeface="Times New Roman"/>
              <a:cs typeface="Times New Roman"/>
            </a:endParaRPr>
          </a:p>
          <a:p>
            <a:pPr marL="124460">
              <a:lnSpc>
                <a:spcPts val="985"/>
              </a:lnSpc>
              <a:tabLst>
                <a:tab pos="65405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	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47356" y="5733014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65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460806" y="5733014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65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68404" y="5709294"/>
            <a:ext cx="0" cy="259715"/>
          </a:xfrm>
          <a:custGeom>
            <a:avLst/>
            <a:gdLst/>
            <a:ahLst/>
            <a:cxnLst/>
            <a:rect l="l" t="t" r="r" b="b"/>
            <a:pathLst>
              <a:path w="0" h="259714">
                <a:moveTo>
                  <a:pt x="0" y="0"/>
                </a:moveTo>
                <a:lnTo>
                  <a:pt x="0" y="25909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079673" y="5709294"/>
            <a:ext cx="0" cy="259715"/>
          </a:xfrm>
          <a:custGeom>
            <a:avLst/>
            <a:gdLst/>
            <a:ahLst/>
            <a:cxnLst/>
            <a:rect l="l" t="t" r="r" b="b"/>
            <a:pathLst>
              <a:path w="0" h="259714">
                <a:moveTo>
                  <a:pt x="0" y="0"/>
                </a:moveTo>
                <a:lnTo>
                  <a:pt x="0" y="25909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696702" y="5588189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108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652524" y="5920930"/>
            <a:ext cx="19304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 spc="-4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990"/>
              </a:lnSpc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 spc="-40" i="1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Symbol"/>
                <a:cs typeface="Symbol"/>
              </a:rPr>
              <a:t>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17320" y="5642466"/>
            <a:ext cx="5138420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The sufficient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condition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-21604" sz="1350" spc="-22" i="1">
                <a:latin typeface="Times New Roman"/>
                <a:cs typeface="Times New Roman"/>
              </a:rPr>
              <a:t>ii</a:t>
            </a:r>
            <a:r>
              <a:rPr dirty="0" baseline="-21604" sz="1350" spc="58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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52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a</a:t>
            </a:r>
            <a:r>
              <a:rPr dirty="0" baseline="-21604" sz="1350" spc="-22" i="1">
                <a:latin typeface="Times New Roman"/>
                <a:cs typeface="Times New Roman"/>
              </a:rPr>
              <a:t>ij</a:t>
            </a:r>
            <a:r>
              <a:rPr dirty="0" baseline="-21604" sz="1350" spc="7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 2, …,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11344" y="8607117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22442" y="8942256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21515" y="9105199"/>
            <a:ext cx="1695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10104" y="9230413"/>
            <a:ext cx="8191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14245" y="8520755"/>
            <a:ext cx="11366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30020" y="6287490"/>
            <a:ext cx="5500370" cy="2322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43180">
              <a:lnSpc>
                <a:spcPct val="143600"/>
              </a:lnSpc>
              <a:spcBef>
                <a:spcPts val="9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3.18: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Gauss-Seidel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marL="511809">
              <a:lnSpc>
                <a:spcPct val="100000"/>
              </a:lnSpc>
              <a:spcBef>
                <a:spcPts val="1350"/>
              </a:spcBef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85">
                <a:latin typeface="Times New Roman"/>
                <a:cs typeface="Times New Roman"/>
              </a:rPr>
              <a:t>2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04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5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 spc="165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Symbol"/>
                <a:cs typeface="Symbol"/>
              </a:rPr>
              <a:t></a:t>
            </a:r>
            <a:r>
              <a:rPr dirty="0" sz="1400" spc="4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  <a:spcBef>
                <a:spcPts val="1030"/>
              </a:spcBef>
            </a:pP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04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5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 </a:t>
            </a:r>
            <a:r>
              <a:rPr dirty="0" baseline="-21604" sz="1350" spc="-14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45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525145">
              <a:lnSpc>
                <a:spcPct val="100000"/>
              </a:lnSpc>
              <a:spcBef>
                <a:spcPts val="1030"/>
              </a:spcBef>
            </a:pP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1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7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</a:t>
            </a:r>
            <a:r>
              <a:rPr dirty="0" sz="1400" spc="40">
                <a:latin typeface="Times New Roman"/>
                <a:cs typeface="Times New Roman"/>
              </a:rPr>
              <a:t>6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Use:</a:t>
            </a:r>
            <a:endParaRPr sz="1400">
              <a:latin typeface="Times New Roman"/>
              <a:cs typeface="Times New Roman"/>
            </a:endParaRPr>
          </a:p>
          <a:p>
            <a:pPr marL="534035">
              <a:lnSpc>
                <a:spcPct val="100000"/>
              </a:lnSpc>
              <a:spcBef>
                <a:spcPts val="445"/>
              </a:spcBef>
            </a:pPr>
            <a:r>
              <a:rPr dirty="0" baseline="-19841" sz="2100" spc="-15">
                <a:latin typeface="Symbol"/>
                <a:cs typeface="Symbol"/>
              </a:rPr>
              <a:t></a:t>
            </a:r>
            <a:r>
              <a:rPr dirty="0" baseline="-19841" sz="2100" spc="-3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19841" sz="2100" spc="-15">
                <a:latin typeface="Symbol"/>
                <a:cs typeface="Symbol"/>
              </a:rPr>
              <a:t>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42708" y="8534771"/>
            <a:ext cx="26225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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51624" y="8605477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51624" y="8947163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17308" y="8876457"/>
            <a:ext cx="313055" cy="414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7">
                <a:latin typeface="Symbol"/>
                <a:cs typeface="Symbol"/>
              </a:rPr>
              <a:t></a:t>
            </a:r>
            <a:r>
              <a:rPr dirty="0" baseline="-13888" sz="2100" spc="-307">
                <a:latin typeface="Symbol"/>
                <a:cs typeface="Symbol"/>
              </a:rPr>
              <a:t></a:t>
            </a:r>
            <a:r>
              <a:rPr dirty="0" sz="1400" spc="-204">
                <a:latin typeface="Times New Roman"/>
                <a:cs typeface="Times New Roman"/>
              </a:rPr>
              <a:t>1</a:t>
            </a:r>
            <a:r>
              <a:rPr dirty="0" baseline="1984" sz="2100" spc="-307">
                <a:latin typeface="Symbol"/>
                <a:cs typeface="Symbol"/>
              </a:rPr>
              <a:t></a:t>
            </a:r>
            <a:r>
              <a:rPr dirty="0" baseline="-13888" sz="2100" spc="-30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51624" y="9121593"/>
            <a:ext cx="4197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baseline="1984" sz="2100" spc="-15">
                <a:latin typeface="Symbol"/>
                <a:cs typeface="Symbol"/>
              </a:rPr>
              <a:t></a:t>
            </a:r>
            <a:r>
              <a:rPr dirty="0" baseline="1984" sz="2100" spc="-322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	</a:t>
            </a:r>
            <a:r>
              <a:rPr dirty="0" baseline="1984" sz="2100" spc="-817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51624" y="9199462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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26224" y="8786621"/>
            <a:ext cx="971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15">
                <a:latin typeface="Symbol"/>
                <a:cs typeface="Symbol"/>
              </a:rPr>
              <a:t></a:t>
            </a:r>
            <a:r>
              <a:rPr dirty="0" baseline="3968" sz="2100" spc="-322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67">
                <a:latin typeface="Times New Roman"/>
                <a:cs typeface="Times New Roman"/>
              </a:rPr>
              <a:t>(</a:t>
            </a:r>
            <a:r>
              <a:rPr dirty="0" baseline="40123" sz="1350" spc="52">
                <a:latin typeface="Times New Roman"/>
                <a:cs typeface="Times New Roman"/>
              </a:rPr>
              <a:t>0</a:t>
            </a:r>
            <a:r>
              <a:rPr dirty="0" baseline="40123" sz="1350" spc="-7">
                <a:latin typeface="Times New Roman"/>
                <a:cs typeface="Times New Roman"/>
              </a:rPr>
              <a:t>)</a:t>
            </a:r>
            <a:r>
              <a:rPr dirty="0" baseline="40123" sz="1350" spc="-37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Symbol"/>
                <a:cs typeface="Symbol"/>
              </a:rPr>
              <a:t>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25793" sz="2100" spc="52">
                <a:latin typeface="Symbol"/>
                <a:cs typeface="Symbol"/>
              </a:rPr>
              <a:t>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25793" sz="2100" spc="-15">
                <a:latin typeface="Symbol"/>
                <a:cs typeface="Symbol"/>
              </a:rPr>
              <a:t></a:t>
            </a:r>
            <a:r>
              <a:rPr dirty="0" baseline="25793" sz="2100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303904" cy="1243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guess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7173" y="2100516"/>
            <a:ext cx="5549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</a:t>
            </a:r>
            <a:r>
              <a:rPr dirty="0" baseline="25793" sz="21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3888" y="1781172"/>
            <a:ext cx="1122680" cy="8248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09"/>
              </a:spcBef>
              <a:tabLst>
                <a:tab pos="464820" algn="l"/>
                <a:tab pos="721360" algn="l"/>
              </a:tabLst>
            </a:pPr>
            <a:r>
              <a:rPr dirty="0" baseline="-3968" sz="2100" spc="-52">
                <a:latin typeface="Symbol"/>
                <a:cs typeface="Symbol"/>
              </a:rPr>
              <a:t></a:t>
            </a:r>
            <a:r>
              <a:rPr dirty="0" sz="1400" spc="-35">
                <a:latin typeface="Times New Roman"/>
                <a:cs typeface="Times New Roman"/>
              </a:rPr>
              <a:t>12	</a:t>
            </a:r>
            <a:r>
              <a:rPr dirty="0" sz="1400" spc="-5">
                <a:latin typeface="Times New Roman"/>
                <a:cs typeface="Times New Roman"/>
              </a:rPr>
              <a:t>3	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baseline="-3968" sz="2100" spc="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463550" algn="l"/>
                <a:tab pos="768350" algn="l"/>
              </a:tabLst>
            </a:pPr>
            <a:r>
              <a:rPr dirty="0" baseline="-27777" sz="2100" spc="-7">
                <a:latin typeface="Symbol"/>
                <a:cs typeface="Symbol"/>
              </a:rPr>
              <a:t></a:t>
            </a:r>
            <a:r>
              <a:rPr dirty="0" baseline="-27777" sz="2100" spc="-7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r" marR="134620">
              <a:lnSpc>
                <a:spcPts val="1050"/>
              </a:lnSpc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461645" algn="l"/>
                <a:tab pos="716280" algn="l"/>
              </a:tabLst>
            </a:pPr>
            <a:r>
              <a:rPr dirty="0" baseline="1984" sz="2100" spc="-817">
                <a:latin typeface="Symbol"/>
                <a:cs typeface="Symbol"/>
              </a:rPr>
              <a:t></a:t>
            </a:r>
            <a:r>
              <a:rPr dirty="0" baseline="-13888" sz="2100" spc="-7">
                <a:latin typeface="Symbol"/>
                <a:cs typeface="Symbol"/>
              </a:rPr>
              <a:t></a:t>
            </a:r>
            <a:r>
              <a:rPr dirty="0" baseline="-13888" sz="21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13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baseline="1984" sz="2100" spc="-817">
                <a:latin typeface="Symbol"/>
                <a:cs typeface="Symbol"/>
              </a:rPr>
              <a:t></a:t>
            </a:r>
            <a:r>
              <a:rPr dirty="0" baseline="-13888" sz="2100" spc="-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8366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99818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93222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84751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06303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46493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33029" y="308335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69747" y="308335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63126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74262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60797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77240" y="308396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42720" y="2614258"/>
            <a:ext cx="1950720" cy="66611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diagonally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dominant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  <a:spcBef>
                <a:spcPts val="875"/>
              </a:spcBef>
            </a:pPr>
            <a:r>
              <a:rPr dirty="0" sz="1350" spc="-90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2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2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37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53055" y="3044217"/>
            <a:ext cx="142938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55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37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6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5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12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68614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21990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15921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29844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74649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19339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06365" y="345229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56366" y="345229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50221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38992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26019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37552" y="345290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68366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14163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07567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93482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09421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49915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36831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85968" y="38212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79347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90482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77018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99305" y="38218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042720" y="3413152"/>
            <a:ext cx="4577080" cy="15767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45465">
              <a:lnSpc>
                <a:spcPct val="100000"/>
              </a:lnSpc>
              <a:spcBef>
                <a:spcPts val="130"/>
              </a:spcBef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22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1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21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3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baseline="-22875" sz="1275" spc="37">
                <a:latin typeface="Times New Roman"/>
                <a:cs typeface="Times New Roman"/>
              </a:rPr>
              <a:t>23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6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2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10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  <a:spcBef>
                <a:spcPts val="1250"/>
              </a:spcBef>
            </a:pPr>
            <a:r>
              <a:rPr dirty="0" sz="1350" spc="-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37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6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10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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3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6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a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37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3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14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7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0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43600"/>
              </a:lnSpc>
              <a:spcBef>
                <a:spcPts val="39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inequality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strictly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greater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least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row.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Gauss-Seidel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Rewriting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equations,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109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686499" y="4137786"/>
            <a:ext cx="803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Hence,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31891" y="5354503"/>
            <a:ext cx="774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57951" y="5086074"/>
            <a:ext cx="1148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35">
                <a:latin typeface="Times New Roman"/>
                <a:cs typeface="Times New Roman"/>
              </a:rPr>
              <a:t>1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spc="7" i="1">
                <a:latin typeface="Times New Roman"/>
                <a:cs typeface="Times New Roman"/>
              </a:rPr>
              <a:t>k</a:t>
            </a:r>
            <a:r>
              <a:rPr dirty="0" baseline="40123" sz="1350" spc="-187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9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5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spc="7" i="1">
                <a:latin typeface="Times New Roman"/>
                <a:cs typeface="Times New Roman"/>
              </a:rPr>
              <a:t>k</a:t>
            </a:r>
            <a:r>
              <a:rPr dirty="0" baseline="40123" sz="1350" spc="-187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27178" y="5131919"/>
            <a:ext cx="1383030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5"/>
              </a:spcBef>
              <a:tabLst>
                <a:tab pos="534670" algn="l"/>
                <a:tab pos="1040765" algn="l"/>
              </a:tabLst>
            </a:pPr>
            <a:r>
              <a:rPr dirty="0" baseline="-19841" sz="2100" spc="22">
                <a:latin typeface="Symbol"/>
                <a:cs typeface="Symbol"/>
              </a:rPr>
              <a:t></a:t>
            </a:r>
            <a:r>
              <a:rPr dirty="0" u="sng" sz="14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3    </a:t>
            </a:r>
            <a:r>
              <a:rPr dirty="0" sz="900" spc="105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Times New Roman"/>
                <a:cs typeface="Times New Roman"/>
              </a:rPr>
              <a:t>,</a:t>
            </a:r>
            <a:endParaRPr baseline="-19841" sz="2100">
              <a:latin typeface="Times New Roman"/>
              <a:cs typeface="Times New Roman"/>
            </a:endParaRPr>
          </a:p>
          <a:p>
            <a:pPr algn="ctr" marL="45085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56855" y="5197507"/>
            <a:ext cx="106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42165" y="5181131"/>
            <a:ext cx="2819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4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093602" y="5818141"/>
            <a:ext cx="1256665" cy="364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433070" algn="l"/>
                <a:tab pos="1054735" algn="l"/>
              </a:tabLst>
            </a:pPr>
            <a:r>
              <a:rPr dirty="0" u="sng" sz="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3</a:t>
            </a:r>
            <a:r>
              <a:rPr dirty="0" u="sng" sz="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8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79383" y="5582807"/>
            <a:ext cx="12712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28</a:t>
            </a:r>
            <a:r>
              <a:rPr dirty="0" baseline="-25793" sz="2100" spc="-187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</a:t>
            </a:r>
            <a:r>
              <a:rPr dirty="0" baseline="-25793" sz="2100" spc="-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</a:t>
            </a:r>
            <a:r>
              <a:rPr dirty="0" baseline="-25793" sz="2100" spc="-187">
                <a:latin typeface="Times New Roman"/>
                <a:cs typeface="Times New Roman"/>
              </a:rPr>
              <a:t> </a:t>
            </a:r>
            <a:r>
              <a:rPr dirty="0" baseline="-25793" sz="2100" spc="60">
                <a:latin typeface="Times New Roman"/>
                <a:cs typeface="Times New Roman"/>
              </a:rPr>
              <a:t>3</a:t>
            </a:r>
            <a:r>
              <a:rPr dirty="0" baseline="-25793" sz="2100" spc="60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34450" y="5916129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57096" y="5807223"/>
            <a:ext cx="10477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42526" y="5790596"/>
            <a:ext cx="281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54110" y="5807223"/>
            <a:ext cx="12318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54451" y="5806820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39772" y="6586076"/>
            <a:ext cx="7683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11420" y="6568045"/>
            <a:ext cx="20320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74634" y="6208010"/>
            <a:ext cx="146939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>
                <a:latin typeface="Times New Roman"/>
                <a:cs typeface="Times New Roman"/>
              </a:rPr>
              <a:t>76</a:t>
            </a:r>
            <a:r>
              <a:rPr dirty="0" baseline="-25793" sz="2100" spc="-16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95">
                <a:latin typeface="Times New Roman"/>
                <a:cs typeface="Times New Roman"/>
              </a:rPr>
              <a:t> </a:t>
            </a:r>
            <a:r>
              <a:rPr dirty="0" baseline="-25793" sz="2100" spc="60">
                <a:latin typeface="Times New Roman"/>
                <a:cs typeface="Times New Roman"/>
              </a:rPr>
              <a:t>3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</a:t>
            </a:r>
            <a:r>
              <a:rPr dirty="0" baseline="-25793" sz="2100" spc="-165">
                <a:latin typeface="Times New Roman"/>
                <a:cs typeface="Times New Roman"/>
              </a:rPr>
              <a:t> </a:t>
            </a:r>
            <a:r>
              <a:rPr dirty="0" baseline="-25793" sz="2100" spc="157">
                <a:latin typeface="Times New Roman"/>
                <a:cs typeface="Times New Roman"/>
              </a:rPr>
              <a:t>7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31481" y="6351030"/>
            <a:ext cx="209613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85215" algn="l"/>
                <a:tab pos="1718945" algn="l"/>
                <a:tab pos="1997710" algn="l"/>
              </a:tabLst>
            </a:pPr>
            <a:r>
              <a:rPr dirty="0" baseline="-25793" sz="2100" spc="52" i="1">
                <a:latin typeface="Times New Roman"/>
                <a:cs typeface="Times New Roman"/>
              </a:rPr>
              <a:t>x</a:t>
            </a: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35" i="1">
                <a:latin typeface="Times New Roman"/>
                <a:cs typeface="Times New Roman"/>
              </a:rPr>
              <a:t>k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Symbol"/>
                <a:cs typeface="Symbol"/>
              </a:rPr>
              <a:t></a:t>
            </a:r>
            <a:r>
              <a:rPr dirty="0" sz="900" spc="-30">
                <a:latin typeface="Times New Roman"/>
                <a:cs typeface="Times New Roman"/>
              </a:rPr>
              <a:t>1)</a:t>
            </a:r>
            <a:r>
              <a:rPr dirty="0" sz="900" spc="200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Symbol"/>
                <a:cs typeface="Symbol"/>
              </a:rPr>
              <a:t></a:t>
            </a:r>
            <a:r>
              <a:rPr dirty="0" u="sng" baseline="-5952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10416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	</a:t>
            </a:r>
            <a:r>
              <a:rPr dirty="0" baseline="-25793" sz="2100">
                <a:latin typeface="Times New Roman"/>
                <a:cs typeface="Times New Roman"/>
              </a:rPr>
              <a:t>.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68120" y="6875540"/>
            <a:ext cx="2770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k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31682" y="7480483"/>
            <a:ext cx="774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66876" y="7462401"/>
            <a:ext cx="202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31485" y="7268092"/>
            <a:ext cx="2326005" cy="3060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-60">
                <a:latin typeface="Times New Roman"/>
                <a:cs typeface="Times New Roman"/>
              </a:rPr>
              <a:t>(1</a:t>
            </a:r>
            <a:r>
              <a:rPr dirty="0" baseline="40123" sz="1350" spc="7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44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u="sng" baseline="39682" sz="2100" spc="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baseline="39682" sz="2100" spc="22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2" sz="2100" spc="-2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2" sz="210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baseline="27777" sz="2700" spc="-7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2" sz="21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27777" sz="2700" spc="-19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27777" sz="2700" spc="-3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2" sz="2100" spc="22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baseline="39682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2" sz="21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baseline="27777" sz="2700" spc="-27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2" sz="2100" spc="-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baseline="27777" sz="2700" spc="-19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baseline="27777" sz="2700" spc="3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5000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31684" y="7728380"/>
            <a:ext cx="274447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3730" sz="2100" spc="67" i="1">
                <a:latin typeface="Times New Roman"/>
                <a:cs typeface="Times New Roman"/>
              </a:rPr>
              <a:t>x</a:t>
            </a:r>
            <a:r>
              <a:rPr dirty="0" baseline="-15432" sz="1350" spc="-60">
                <a:latin typeface="Times New Roman"/>
                <a:cs typeface="Times New Roman"/>
              </a:rPr>
              <a:t>(</a:t>
            </a:r>
            <a:r>
              <a:rPr dirty="0" baseline="-15432" sz="1350" spc="-52">
                <a:latin typeface="Times New Roman"/>
                <a:cs typeface="Times New Roman"/>
              </a:rPr>
              <a:t>1</a:t>
            </a:r>
            <a:r>
              <a:rPr dirty="0" baseline="-15432" sz="1350">
                <a:latin typeface="Times New Roman"/>
                <a:cs typeface="Times New Roman"/>
              </a:rPr>
              <a:t>)</a:t>
            </a:r>
            <a:r>
              <a:rPr dirty="0" baseline="-15432" sz="1350">
                <a:latin typeface="Times New Roman"/>
                <a:cs typeface="Times New Roman"/>
              </a:rPr>
              <a:t> </a:t>
            </a:r>
            <a:r>
              <a:rPr dirty="0" baseline="-15432" sz="1350" spc="-37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</a:t>
            </a:r>
            <a:r>
              <a:rPr dirty="0" baseline="-33730" sz="2100" spc="97"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28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800" spc="-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17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 spc="-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baseline="-35714" sz="2100" spc="44">
                <a:latin typeface="Symbol"/>
                <a:cs typeface="Symbol"/>
              </a:rPr>
              <a:t></a:t>
            </a:r>
            <a:r>
              <a:rPr dirty="0" baseline="-35714" sz="2100" spc="-120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4</a:t>
            </a:r>
            <a:r>
              <a:rPr dirty="0" baseline="-35714" sz="2100" spc="-15">
                <a:latin typeface="Times New Roman"/>
                <a:cs typeface="Times New Roman"/>
              </a:rPr>
              <a:t>.</a:t>
            </a:r>
            <a:r>
              <a:rPr dirty="0" baseline="-35714" sz="2100" spc="-7">
                <a:latin typeface="Times New Roman"/>
                <a:cs typeface="Times New Roman"/>
              </a:rPr>
              <a:t>900</a:t>
            </a:r>
            <a:r>
              <a:rPr dirty="0" baseline="-35714" sz="2100" spc="37">
                <a:latin typeface="Times New Roman"/>
                <a:cs typeface="Times New Roman"/>
              </a:rPr>
              <a:t>0</a:t>
            </a:r>
            <a:r>
              <a:rPr dirty="0" baseline="-35714" sz="2100" spc="-262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643415" y="8050331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78746" y="8032375"/>
            <a:ext cx="11493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531747" y="8313169"/>
            <a:ext cx="327660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3730" sz="2100" spc="67" i="1">
                <a:latin typeface="Times New Roman"/>
                <a:cs typeface="Times New Roman"/>
              </a:rPr>
              <a:t>x</a:t>
            </a:r>
            <a:r>
              <a:rPr dirty="0" baseline="-15432" sz="1350" spc="-67">
                <a:latin typeface="Times New Roman"/>
                <a:cs typeface="Times New Roman"/>
              </a:rPr>
              <a:t>(</a:t>
            </a:r>
            <a:r>
              <a:rPr dirty="0" baseline="-15432" sz="1350" spc="-60">
                <a:latin typeface="Times New Roman"/>
                <a:cs typeface="Times New Roman"/>
              </a:rPr>
              <a:t>1</a:t>
            </a:r>
            <a:r>
              <a:rPr dirty="0" baseline="-15432" sz="1350">
                <a:latin typeface="Times New Roman"/>
                <a:cs typeface="Times New Roman"/>
              </a:rPr>
              <a:t>)</a:t>
            </a:r>
            <a:r>
              <a:rPr dirty="0" baseline="-15432" sz="1350">
                <a:latin typeface="Times New Roman"/>
                <a:cs typeface="Times New Roman"/>
              </a:rPr>
              <a:t> 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52"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dirty="0" u="sng" baseline="3968" sz="2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5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000</a:t>
            </a:r>
            <a:r>
              <a:rPr dirty="0" u="sng" baseline="3968" sz="21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00</a:t>
            </a:r>
            <a:r>
              <a:rPr dirty="0" u="sng" baseline="3968" sz="21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baseline="-35714" sz="2100" spc="37">
                <a:latin typeface="Symbol"/>
                <a:cs typeface="Symbol"/>
              </a:rPr>
              <a:t></a:t>
            </a:r>
            <a:r>
              <a:rPr dirty="0" baseline="-35714" sz="2100" spc="-172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3</a:t>
            </a:r>
            <a:r>
              <a:rPr dirty="0" baseline="-35714" sz="2100" spc="-7">
                <a:latin typeface="Times New Roman"/>
                <a:cs typeface="Times New Roman"/>
              </a:rPr>
              <a:t>.</a:t>
            </a:r>
            <a:r>
              <a:rPr dirty="0" baseline="-35714" sz="2100" spc="-7">
                <a:latin typeface="Times New Roman"/>
                <a:cs typeface="Times New Roman"/>
              </a:rPr>
              <a:t>092</a:t>
            </a:r>
            <a:r>
              <a:rPr dirty="0" baseline="-35714" sz="2100" spc="179">
                <a:latin typeface="Times New Roman"/>
                <a:cs typeface="Times New Roman"/>
              </a:rPr>
              <a:t>3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39919" y="8635541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97082" y="8617562"/>
            <a:ext cx="2038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68120" y="8923781"/>
            <a:ext cx="5213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absolute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10">
                <a:latin typeface="Times New Roman"/>
                <a:cs typeface="Times New Roman"/>
              </a:rPr>
              <a:t> is: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8537" y="122221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4436" y="122221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15303" y="1112278"/>
            <a:ext cx="856615" cy="429895"/>
          </a:xfrm>
          <a:custGeom>
            <a:avLst/>
            <a:gdLst/>
            <a:ahLst/>
            <a:cxnLst/>
            <a:rect l="l" t="t" r="r" b="b"/>
            <a:pathLst>
              <a:path w="856614" h="429894">
                <a:moveTo>
                  <a:pt x="22665" y="214883"/>
                </a:moveTo>
                <a:lnTo>
                  <a:pt x="834898" y="214883"/>
                </a:lnTo>
              </a:path>
              <a:path w="856614" h="429894">
                <a:moveTo>
                  <a:pt x="0" y="0"/>
                </a:moveTo>
                <a:lnTo>
                  <a:pt x="0" y="429774"/>
                </a:lnTo>
              </a:path>
              <a:path w="856614" h="429894">
                <a:moveTo>
                  <a:pt x="856591" y="0"/>
                </a:moveTo>
                <a:lnTo>
                  <a:pt x="856591" y="429774"/>
                </a:lnTo>
              </a:path>
            </a:pathLst>
          </a:custGeom>
          <a:ln w="86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43247" y="1319660"/>
            <a:ext cx="6026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5000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5070" y="1291211"/>
            <a:ext cx="22923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40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1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1924" y="1176299"/>
            <a:ext cx="26574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29565" algn="l"/>
              </a:tabLst>
            </a:pPr>
            <a:r>
              <a:rPr dirty="0" sz="1450" spc="-30">
                <a:latin typeface="Symbol"/>
                <a:cs typeface="Symbol"/>
              </a:rPr>
              <a:t></a:t>
            </a:r>
            <a:r>
              <a:rPr dirty="0" sz="1450" spc="-3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6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0.50000</a:t>
            </a:r>
            <a:r>
              <a:rPr dirty="0" baseline="37037" sz="2025" spc="-120">
                <a:latin typeface="Times New Roman"/>
                <a:cs typeface="Times New Roman"/>
              </a:rPr>
              <a:t> </a:t>
            </a:r>
            <a:r>
              <a:rPr dirty="0" baseline="37037" sz="2025" spc="112">
                <a:latin typeface="Symbol"/>
                <a:cs typeface="Symbol"/>
              </a:rPr>
              <a:t></a:t>
            </a:r>
            <a:r>
              <a:rPr dirty="0" baseline="37037" sz="2025" spc="112">
                <a:latin typeface="Times New Roman"/>
                <a:cs typeface="Times New Roman"/>
              </a:rPr>
              <a:t>1</a:t>
            </a:r>
            <a:r>
              <a:rPr dirty="0" baseline="37037" sz="2025" spc="67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</a:t>
            </a:r>
            <a:r>
              <a:rPr dirty="0" sz="1350" spc="40">
                <a:latin typeface="Times New Roman"/>
                <a:cs typeface="Times New Roman"/>
              </a:rPr>
              <a:t>100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100.00%,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68344" y="181911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63478" y="181911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34660" y="1709178"/>
            <a:ext cx="798195" cy="429895"/>
          </a:xfrm>
          <a:custGeom>
            <a:avLst/>
            <a:gdLst/>
            <a:ahLst/>
            <a:cxnLst/>
            <a:rect l="l" t="t" r="r" b="b"/>
            <a:pathLst>
              <a:path w="798194" h="429894">
                <a:moveTo>
                  <a:pt x="22755" y="214883"/>
                </a:moveTo>
                <a:lnTo>
                  <a:pt x="776215" y="214883"/>
                </a:lnTo>
              </a:path>
              <a:path w="798194" h="429894">
                <a:moveTo>
                  <a:pt x="0" y="0"/>
                </a:moveTo>
                <a:lnTo>
                  <a:pt x="0" y="429774"/>
                </a:lnTo>
              </a:path>
              <a:path w="798194" h="429894">
                <a:moveTo>
                  <a:pt x="797616" y="0"/>
                </a:moveTo>
                <a:lnTo>
                  <a:pt x="797616" y="429774"/>
                </a:lnTo>
              </a:path>
            </a:pathLst>
          </a:custGeom>
          <a:ln w="86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79997" y="1916559"/>
            <a:ext cx="5124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4.9000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4355" y="1888111"/>
            <a:ext cx="24193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135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2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1777" y="1773759"/>
            <a:ext cx="26193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49250" algn="l"/>
              </a:tabLst>
            </a:pPr>
            <a:r>
              <a:rPr dirty="0" baseline="1915" sz="2175" spc="-37">
                <a:latin typeface="Symbol"/>
                <a:cs typeface="Symbol"/>
              </a:rPr>
              <a:t></a:t>
            </a:r>
            <a:r>
              <a:rPr dirty="0" baseline="1915" sz="2175" spc="-37">
                <a:latin typeface="Times New Roman"/>
                <a:cs typeface="Times New Roman"/>
              </a:rPr>
              <a:t>	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4.9000</a:t>
            </a:r>
            <a:r>
              <a:rPr dirty="0" baseline="37037" sz="2025" spc="-12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15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0</a:t>
            </a:r>
            <a:r>
              <a:rPr dirty="0" baseline="37037" sz="2025" spc="225">
                <a:latin typeface="Times New Roman"/>
                <a:cs typeface="Times New Roman"/>
              </a:rPr>
              <a:t> </a:t>
            </a:r>
            <a:r>
              <a:rPr dirty="0" baseline="2057" sz="2025" spc="135">
                <a:latin typeface="Symbol"/>
                <a:cs typeface="Symbol"/>
              </a:rPr>
              <a:t></a:t>
            </a:r>
            <a:r>
              <a:rPr dirty="0" baseline="2057" sz="2025" spc="30">
                <a:latin typeface="Times New Roman"/>
                <a:cs typeface="Times New Roman"/>
              </a:rPr>
              <a:t>100</a:t>
            </a:r>
            <a:r>
              <a:rPr dirty="0" baseline="2057" sz="2025" spc="75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100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00</a:t>
            </a:r>
            <a:r>
              <a:rPr dirty="0" sz="1400" spc="190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68567" y="241664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64364" y="241664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29464" y="2306713"/>
            <a:ext cx="758825" cy="429895"/>
          </a:xfrm>
          <a:custGeom>
            <a:avLst/>
            <a:gdLst/>
            <a:ahLst/>
            <a:cxnLst/>
            <a:rect l="l" t="t" r="r" b="b"/>
            <a:pathLst>
              <a:path w="758825" h="429894">
                <a:moveTo>
                  <a:pt x="22688" y="214883"/>
                </a:moveTo>
                <a:lnTo>
                  <a:pt x="736869" y="214883"/>
                </a:lnTo>
              </a:path>
              <a:path w="758825" h="429894">
                <a:moveTo>
                  <a:pt x="0" y="0"/>
                </a:moveTo>
                <a:lnTo>
                  <a:pt x="0" y="429774"/>
                </a:lnTo>
              </a:path>
              <a:path w="758825" h="429894">
                <a:moveTo>
                  <a:pt x="758623" y="0"/>
                </a:moveTo>
                <a:lnTo>
                  <a:pt x="758623" y="429774"/>
                </a:lnTo>
              </a:path>
            </a:pathLst>
          </a:custGeom>
          <a:ln w="86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154447" y="2514094"/>
            <a:ext cx="5137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3.0923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34892" y="2485646"/>
            <a:ext cx="2387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110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3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1967" y="2371350"/>
            <a:ext cx="25812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43535" algn="l"/>
              </a:tabLst>
            </a:pPr>
            <a:r>
              <a:rPr dirty="0" baseline="1915" sz="2175" spc="-44">
                <a:latin typeface="Symbol"/>
                <a:cs typeface="Symbol"/>
              </a:rPr>
              <a:t></a:t>
            </a:r>
            <a:r>
              <a:rPr dirty="0" baseline="1915" sz="2175" spc="-44">
                <a:latin typeface="Times New Roman"/>
                <a:cs typeface="Times New Roman"/>
              </a:rPr>
              <a:t>	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3.</a:t>
            </a:r>
            <a:r>
              <a:rPr dirty="0" baseline="37037" sz="2025" spc="37">
                <a:latin typeface="Times New Roman"/>
                <a:cs typeface="Times New Roman"/>
              </a:rPr>
              <a:t>0</a:t>
            </a:r>
            <a:r>
              <a:rPr dirty="0" baseline="37037" sz="2025" spc="30">
                <a:latin typeface="Times New Roman"/>
                <a:cs typeface="Times New Roman"/>
              </a:rPr>
              <a:t>923</a:t>
            </a:r>
            <a:r>
              <a:rPr dirty="0" baseline="37037" sz="2025" spc="-179">
                <a:latin typeface="Times New Roman"/>
                <a:cs typeface="Times New Roman"/>
              </a:rPr>
              <a:t> </a:t>
            </a:r>
            <a:r>
              <a:rPr dirty="0" baseline="37037" sz="2025" spc="195">
                <a:latin typeface="Symbol"/>
                <a:cs typeface="Symbol"/>
              </a:rPr>
              <a:t>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75">
                <a:latin typeface="Times New Roman"/>
                <a:cs typeface="Times New Roman"/>
              </a:rPr>
              <a:t> </a:t>
            </a:r>
            <a:r>
              <a:rPr dirty="0" baseline="2057" sz="2025" spc="142">
                <a:latin typeface="Symbol"/>
                <a:cs typeface="Symbol"/>
              </a:rPr>
              <a:t></a:t>
            </a:r>
            <a:r>
              <a:rPr dirty="0" baseline="2057" sz="2025" spc="30">
                <a:latin typeface="Times New Roman"/>
                <a:cs typeface="Times New Roman"/>
              </a:rPr>
              <a:t>100</a:t>
            </a:r>
            <a:r>
              <a:rPr dirty="0" baseline="2057" sz="2025" spc="-7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67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662</a:t>
            </a:r>
            <a:r>
              <a:rPr dirty="0" sz="1400" spc="125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55420" y="2807485"/>
            <a:ext cx="4474845" cy="61404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absolute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100.00%</a:t>
            </a:r>
            <a:endParaRPr sz="1400">
              <a:latin typeface="Times New Roman"/>
              <a:cs typeface="Times New Roman"/>
            </a:endParaRPr>
          </a:p>
          <a:p>
            <a:pPr algn="ctr" marR="338455">
              <a:lnSpc>
                <a:spcPct val="100000"/>
              </a:lnSpc>
              <a:spcBef>
                <a:spcPts val="414"/>
              </a:spcBef>
            </a:pPr>
            <a:r>
              <a:rPr dirty="0" baseline="-39682" sz="2100" spc="67" i="1">
                <a:latin typeface="Times New Roman"/>
                <a:cs typeface="Times New Roman"/>
              </a:rPr>
              <a:t>x</a:t>
            </a:r>
            <a:r>
              <a:rPr dirty="0" baseline="-21604" sz="1350" spc="82">
                <a:latin typeface="Times New Roman"/>
                <a:cs typeface="Times New Roman"/>
              </a:rPr>
              <a:t>(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 spc="7">
                <a:latin typeface="Times New Roman"/>
                <a:cs typeface="Times New Roman"/>
              </a:rPr>
              <a:t>)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37">
                <a:latin typeface="Times New Roman"/>
                <a:cs typeface="Times New Roman"/>
              </a:rPr>
              <a:t> </a:t>
            </a:r>
            <a:r>
              <a:rPr dirty="0" baseline="-39682" sz="2100" spc="30">
                <a:latin typeface="Symbol"/>
                <a:cs typeface="Symbol"/>
              </a:rPr>
              <a:t></a:t>
            </a:r>
            <a:r>
              <a:rPr dirty="0" baseline="-39682" sz="2100" spc="-165">
                <a:latin typeface="Times New Roman"/>
                <a:cs typeface="Times New Roman"/>
              </a:rPr>
              <a:t> </a:t>
            </a:r>
            <a:r>
              <a:rPr dirty="0" u="sng" sz="1400" spc="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40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-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baseline="-3003" sz="2775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900</a:t>
            </a:r>
            <a:r>
              <a:rPr dirty="0" u="sng" sz="14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-3003" sz="2775" spc="-21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-3003" sz="2775" spc="-3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400" spc="-1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baseline="-3003" sz="2775" spc="-142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092</a:t>
            </a:r>
            <a:r>
              <a:rPr dirty="0" u="sng" sz="1400" spc="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baseline="-3003" sz="2775" spc="-21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baseline="-3003" sz="2775" spc="60">
                <a:latin typeface="Times New Roman"/>
                <a:cs typeface="Times New Roman"/>
              </a:rPr>
              <a:t> </a:t>
            </a:r>
            <a:r>
              <a:rPr dirty="0" baseline="-37698" sz="2100" spc="44">
                <a:latin typeface="Symbol"/>
                <a:cs typeface="Symbol"/>
              </a:rPr>
              <a:t></a:t>
            </a:r>
            <a:r>
              <a:rPr dirty="0" baseline="-37698" sz="2100" spc="-142">
                <a:latin typeface="Times New Roman"/>
                <a:cs typeface="Times New Roman"/>
              </a:rPr>
              <a:t> </a:t>
            </a:r>
            <a:r>
              <a:rPr dirty="0" baseline="-37698" sz="2100" spc="-7">
                <a:latin typeface="Times New Roman"/>
                <a:cs typeface="Times New Roman"/>
              </a:rPr>
              <a:t>0</a:t>
            </a:r>
            <a:r>
              <a:rPr dirty="0" baseline="-37698" sz="2100" spc="-7">
                <a:latin typeface="Times New Roman"/>
                <a:cs typeface="Times New Roman"/>
              </a:rPr>
              <a:t>.</a:t>
            </a:r>
            <a:r>
              <a:rPr dirty="0" baseline="-37698" sz="2100" spc="-7">
                <a:latin typeface="Times New Roman"/>
                <a:cs typeface="Times New Roman"/>
              </a:rPr>
              <a:t>1467</a:t>
            </a:r>
            <a:r>
              <a:rPr dirty="0" baseline="-37698" sz="2100" spc="37">
                <a:latin typeface="Times New Roman"/>
                <a:cs typeface="Times New Roman"/>
              </a:rPr>
              <a:t>9</a:t>
            </a:r>
            <a:r>
              <a:rPr dirty="0" baseline="-37698" sz="2100" spc="-254">
                <a:latin typeface="Times New Roman"/>
                <a:cs typeface="Times New Roman"/>
              </a:rPr>
              <a:t> </a:t>
            </a:r>
            <a:r>
              <a:rPr dirty="0" baseline="-37698" sz="2100">
                <a:latin typeface="Times New Roman"/>
                <a:cs typeface="Times New Roman"/>
              </a:rPr>
              <a:t>,</a:t>
            </a:r>
            <a:endParaRPr baseline="-37698"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31746" y="3452427"/>
            <a:ext cx="7810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1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02124" y="3434320"/>
            <a:ext cx="203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1726" y="3701798"/>
            <a:ext cx="317627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3730" sz="2100" spc="67" i="1">
                <a:latin typeface="Times New Roman"/>
                <a:cs typeface="Times New Roman"/>
              </a:rPr>
              <a:t>x</a:t>
            </a:r>
            <a:r>
              <a:rPr dirty="0" baseline="-15432" sz="1350" spc="82">
                <a:latin typeface="Times New Roman"/>
                <a:cs typeface="Times New Roman"/>
              </a:rPr>
              <a:t>(</a:t>
            </a:r>
            <a:r>
              <a:rPr dirty="0" baseline="-15432" sz="1350" spc="44">
                <a:latin typeface="Times New Roman"/>
                <a:cs typeface="Times New Roman"/>
              </a:rPr>
              <a:t>2</a:t>
            </a:r>
            <a:r>
              <a:rPr dirty="0" baseline="-15432" sz="1350">
                <a:latin typeface="Times New Roman"/>
                <a:cs typeface="Times New Roman"/>
              </a:rPr>
              <a:t>)</a:t>
            </a:r>
            <a:r>
              <a:rPr dirty="0" baseline="-15432" sz="1350">
                <a:latin typeface="Times New Roman"/>
                <a:cs typeface="Times New Roman"/>
              </a:rPr>
              <a:t> 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89"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467</a:t>
            </a:r>
            <a:r>
              <a:rPr dirty="0" u="sng" baseline="3968" sz="2100" spc="11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20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8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92</a:t>
            </a:r>
            <a:r>
              <a:rPr dirty="0" u="sng" baseline="3968" sz="2100" spc="5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baseline="-35714" sz="2100" spc="37">
                <a:latin typeface="Symbol"/>
                <a:cs typeface="Symbol"/>
              </a:rPr>
              <a:t></a:t>
            </a:r>
            <a:r>
              <a:rPr dirty="0" baseline="-35714" sz="2100" spc="-172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3</a:t>
            </a:r>
            <a:r>
              <a:rPr dirty="0" baseline="-35714" sz="2100" spc="-7">
                <a:latin typeface="Times New Roman"/>
                <a:cs typeface="Times New Roman"/>
              </a:rPr>
              <a:t>.</a:t>
            </a:r>
            <a:r>
              <a:rPr dirty="0" baseline="-35714" sz="2100" spc="-7">
                <a:latin typeface="Times New Roman"/>
                <a:cs typeface="Times New Roman"/>
              </a:rPr>
              <a:t>715</a:t>
            </a:r>
            <a:r>
              <a:rPr dirty="0" baseline="-35714" sz="2100" spc="172">
                <a:latin typeface="Times New Roman"/>
                <a:cs typeface="Times New Roman"/>
              </a:rPr>
              <a:t>3</a:t>
            </a:r>
            <a:r>
              <a:rPr dirty="0" baseline="-33730" sz="2100">
                <a:latin typeface="Times New Roman"/>
                <a:cs typeface="Times New Roman"/>
              </a:rPr>
              <a:t>,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3259" y="4024171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11034" y="4006192"/>
            <a:ext cx="1155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31747" y="4285364"/>
            <a:ext cx="327660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3730" sz="2100" spc="67" i="1">
                <a:latin typeface="Times New Roman"/>
                <a:cs typeface="Times New Roman"/>
              </a:rPr>
              <a:t>x</a:t>
            </a:r>
            <a:r>
              <a:rPr dirty="0" baseline="-15432" sz="1350" spc="82">
                <a:latin typeface="Times New Roman"/>
                <a:cs typeface="Times New Roman"/>
              </a:rPr>
              <a:t>(</a:t>
            </a:r>
            <a:r>
              <a:rPr dirty="0" baseline="-15432" sz="1350" spc="44">
                <a:latin typeface="Times New Roman"/>
                <a:cs typeface="Times New Roman"/>
              </a:rPr>
              <a:t>2</a:t>
            </a:r>
            <a:r>
              <a:rPr dirty="0" baseline="-15432" sz="1350">
                <a:latin typeface="Times New Roman"/>
                <a:cs typeface="Times New Roman"/>
              </a:rPr>
              <a:t>)</a:t>
            </a:r>
            <a:r>
              <a:rPr dirty="0" baseline="-15432" sz="1350">
                <a:latin typeface="Times New Roman"/>
                <a:cs typeface="Times New Roman"/>
              </a:rPr>
              <a:t> 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52">
                <a:latin typeface="Times New Roman"/>
                <a:cs typeface="Times New Roman"/>
              </a:rPr>
              <a:t> 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dirty="0" u="sng" baseline="3968" sz="2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20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5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467</a:t>
            </a:r>
            <a:r>
              <a:rPr dirty="0" u="sng" baseline="3968" sz="2100" spc="1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800" spc="-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968" sz="2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17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sz="1800" spc="-7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baseline="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baseline="3968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15</a:t>
            </a:r>
            <a:r>
              <a:rPr dirty="0" u="sng" baseline="3968" sz="2100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800" spc="-1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baseline="-35714" sz="2100" spc="37">
                <a:latin typeface="Symbol"/>
                <a:cs typeface="Symbol"/>
              </a:rPr>
              <a:t></a:t>
            </a:r>
            <a:r>
              <a:rPr dirty="0" baseline="-35714" sz="2100" spc="-172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3</a:t>
            </a:r>
            <a:r>
              <a:rPr dirty="0" baseline="-35714" sz="2100" spc="-7">
                <a:latin typeface="Times New Roman"/>
                <a:cs typeface="Times New Roman"/>
              </a:rPr>
              <a:t>.</a:t>
            </a:r>
            <a:r>
              <a:rPr dirty="0" baseline="-35714" sz="2100" spc="-7">
                <a:latin typeface="Times New Roman"/>
                <a:cs typeface="Times New Roman"/>
              </a:rPr>
              <a:t>811</a:t>
            </a:r>
            <a:r>
              <a:rPr dirty="0" baseline="-35714" sz="2100" spc="179">
                <a:latin typeface="Times New Roman"/>
                <a:cs typeface="Times New Roman"/>
              </a:rPr>
              <a:t>8</a:t>
            </a:r>
            <a:r>
              <a:rPr dirty="0" baseline="-33730" sz="2100">
                <a:latin typeface="Times New Roman"/>
                <a:cs typeface="Times New Roman"/>
              </a:rPr>
              <a:t>.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39919" y="4607736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12883" y="4589757"/>
            <a:ext cx="2038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4896738"/>
            <a:ext cx="5401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absolute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68331" y="536876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63996" y="536876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14184" y="5258828"/>
            <a:ext cx="1374140" cy="429895"/>
          </a:xfrm>
          <a:custGeom>
            <a:avLst/>
            <a:gdLst/>
            <a:ahLst/>
            <a:cxnLst/>
            <a:rect l="l" t="t" r="r" b="b"/>
            <a:pathLst>
              <a:path w="1374139" h="429895">
                <a:moveTo>
                  <a:pt x="22745" y="214883"/>
                </a:moveTo>
                <a:lnTo>
                  <a:pt x="1352157" y="214883"/>
                </a:lnTo>
              </a:path>
              <a:path w="1374139" h="429895">
                <a:moveTo>
                  <a:pt x="0" y="0"/>
                </a:moveTo>
                <a:lnTo>
                  <a:pt x="0" y="429774"/>
                </a:lnTo>
              </a:path>
              <a:path w="1374139" h="429895">
                <a:moveTo>
                  <a:pt x="1374055" y="0"/>
                </a:moveTo>
                <a:lnTo>
                  <a:pt x="1374055" y="429774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401852" y="5466209"/>
            <a:ext cx="60325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0.14679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34611" y="5437761"/>
            <a:ext cx="22923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45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1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7158" y="5319630"/>
            <a:ext cx="10350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25">
                <a:latin typeface="Symbol"/>
                <a:cs typeface="Symbol"/>
              </a:rPr>
              <a:t>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32763" y="5216563"/>
            <a:ext cx="2900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30">
                <a:latin typeface="Times New Roman"/>
                <a:cs typeface="Times New Roman"/>
              </a:rPr>
              <a:t> </a:t>
            </a:r>
            <a:r>
              <a:rPr dirty="0" baseline="-34979" sz="2025" spc="-10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0.14679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0.50000</a:t>
            </a:r>
            <a:r>
              <a:rPr dirty="0" sz="1350" spc="155">
                <a:latin typeface="Times New Roman"/>
                <a:cs typeface="Times New Roman"/>
              </a:rPr>
              <a:t> </a:t>
            </a:r>
            <a:r>
              <a:rPr dirty="0" baseline="-34979" sz="2025" spc="135">
                <a:latin typeface="Symbol"/>
                <a:cs typeface="Symbol"/>
              </a:rPr>
              <a:t></a:t>
            </a:r>
            <a:r>
              <a:rPr dirty="0" baseline="-34979" sz="2025" spc="30">
                <a:latin typeface="Times New Roman"/>
                <a:cs typeface="Times New Roman"/>
              </a:rPr>
              <a:t>100</a:t>
            </a:r>
            <a:r>
              <a:rPr dirty="0" baseline="-34979" sz="2025" spc="104">
                <a:latin typeface="Times New Roman"/>
                <a:cs typeface="Times New Roman"/>
              </a:rPr>
              <a:t> </a:t>
            </a:r>
            <a:r>
              <a:rPr dirty="0" baseline="-35714" sz="2100" spc="44">
                <a:latin typeface="Symbol"/>
                <a:cs typeface="Symbol"/>
              </a:rPr>
              <a:t></a:t>
            </a:r>
            <a:r>
              <a:rPr dirty="0" baseline="-35714" sz="2100" spc="-112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240</a:t>
            </a:r>
            <a:r>
              <a:rPr dirty="0" baseline="-35714" sz="2100" spc="-7">
                <a:latin typeface="Times New Roman"/>
                <a:cs typeface="Times New Roman"/>
              </a:rPr>
              <a:t>.</a:t>
            </a:r>
            <a:r>
              <a:rPr dirty="0" baseline="-35714" sz="2100" spc="-7">
                <a:latin typeface="Times New Roman"/>
                <a:cs typeface="Times New Roman"/>
              </a:rPr>
              <a:t>61</a:t>
            </a:r>
            <a:r>
              <a:rPr dirty="0" baseline="-35714" sz="2100" spc="67">
                <a:latin typeface="Times New Roman"/>
                <a:cs typeface="Times New Roman"/>
              </a:rPr>
              <a:t>%</a:t>
            </a:r>
            <a:r>
              <a:rPr dirty="0" baseline="-35714" sz="2100" spc="-24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68607" y="596629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64353" y="596629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36044" y="5856363"/>
            <a:ext cx="1191895" cy="429895"/>
          </a:xfrm>
          <a:custGeom>
            <a:avLst/>
            <a:gdLst/>
            <a:ahLst/>
            <a:cxnLst/>
            <a:rect l="l" t="t" r="r" b="b"/>
            <a:pathLst>
              <a:path w="1191895" h="429895">
                <a:moveTo>
                  <a:pt x="22706" y="214883"/>
                </a:moveTo>
                <a:lnTo>
                  <a:pt x="1170130" y="214883"/>
                </a:lnTo>
              </a:path>
              <a:path w="1191895" h="429895">
                <a:moveTo>
                  <a:pt x="0" y="0"/>
                </a:moveTo>
                <a:lnTo>
                  <a:pt x="0" y="429774"/>
                </a:lnTo>
              </a:path>
              <a:path w="1191895" h="429895">
                <a:moveTo>
                  <a:pt x="1191875" y="0"/>
                </a:moveTo>
                <a:lnTo>
                  <a:pt x="1191875" y="429774"/>
                </a:lnTo>
              </a:path>
            </a:pathLst>
          </a:custGeom>
          <a:ln w="86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378110" y="6063744"/>
            <a:ext cx="51435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3.</a:t>
            </a:r>
            <a:r>
              <a:rPr dirty="0" sz="1350" spc="25">
                <a:latin typeface="Times New Roman"/>
                <a:cs typeface="Times New Roman"/>
              </a:rPr>
              <a:t>7</a:t>
            </a:r>
            <a:r>
              <a:rPr dirty="0" sz="1350" spc="20">
                <a:latin typeface="Times New Roman"/>
                <a:cs typeface="Times New Roman"/>
              </a:rPr>
              <a:t>153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34758" y="6035296"/>
            <a:ext cx="24193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140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2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67422" y="5917186"/>
            <a:ext cx="10350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30">
                <a:latin typeface="Symbol"/>
                <a:cs typeface="Symbol"/>
              </a:rPr>
              <a:t>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54475" y="5928120"/>
            <a:ext cx="270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3.</a:t>
            </a:r>
            <a:r>
              <a:rPr dirty="0" baseline="37037" sz="2025" spc="37">
                <a:latin typeface="Times New Roman"/>
                <a:cs typeface="Times New Roman"/>
              </a:rPr>
              <a:t>7</a:t>
            </a:r>
            <a:r>
              <a:rPr dirty="0" baseline="37037" sz="2025" spc="30">
                <a:latin typeface="Times New Roman"/>
                <a:cs typeface="Times New Roman"/>
              </a:rPr>
              <a:t>153</a:t>
            </a:r>
            <a:r>
              <a:rPr dirty="0" baseline="37037" sz="2025" spc="-19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104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4.</a:t>
            </a:r>
            <a:r>
              <a:rPr dirty="0" baseline="37037" sz="2025" spc="37">
                <a:latin typeface="Times New Roman"/>
                <a:cs typeface="Times New Roman"/>
              </a:rPr>
              <a:t>9</a:t>
            </a:r>
            <a:r>
              <a:rPr dirty="0" baseline="37037" sz="2025" spc="30">
                <a:latin typeface="Times New Roman"/>
                <a:cs typeface="Times New Roman"/>
              </a:rPr>
              <a:t>000</a:t>
            </a:r>
            <a:r>
              <a:rPr dirty="0" baseline="37037" sz="2025" spc="232">
                <a:latin typeface="Times New Roman"/>
                <a:cs typeface="Times New Roman"/>
              </a:rPr>
              <a:t> </a:t>
            </a:r>
            <a:r>
              <a:rPr dirty="0" baseline="2057" sz="2025" spc="142">
                <a:latin typeface="Symbol"/>
                <a:cs typeface="Symbol"/>
              </a:rPr>
              <a:t></a:t>
            </a:r>
            <a:r>
              <a:rPr dirty="0" baseline="2057" sz="2025" spc="30">
                <a:latin typeface="Times New Roman"/>
                <a:cs typeface="Times New Roman"/>
              </a:rPr>
              <a:t>100</a:t>
            </a:r>
            <a:r>
              <a:rPr dirty="0" baseline="2057" sz="2025" spc="44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889</a:t>
            </a:r>
            <a:r>
              <a:rPr dirty="0" sz="1400" spc="145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68547" y="656510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64516" y="656510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029755" y="6455168"/>
            <a:ext cx="1185545" cy="429895"/>
          </a:xfrm>
          <a:custGeom>
            <a:avLst/>
            <a:gdLst/>
            <a:ahLst/>
            <a:cxnLst/>
            <a:rect l="l" t="t" r="r" b="b"/>
            <a:pathLst>
              <a:path w="1185545" h="429895">
                <a:moveTo>
                  <a:pt x="22673" y="214883"/>
                </a:moveTo>
                <a:lnTo>
                  <a:pt x="1163092" y="214883"/>
                </a:lnTo>
              </a:path>
              <a:path w="1185545" h="429895">
                <a:moveTo>
                  <a:pt x="0" y="0"/>
                </a:moveTo>
                <a:lnTo>
                  <a:pt x="0" y="429774"/>
                </a:lnTo>
              </a:path>
              <a:path w="1185545" h="429895">
                <a:moveTo>
                  <a:pt x="1185172" y="0"/>
                </a:moveTo>
                <a:lnTo>
                  <a:pt x="1185172" y="429774"/>
                </a:lnTo>
              </a:path>
            </a:pathLst>
          </a:custGeom>
          <a:ln w="86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366464" y="6662549"/>
            <a:ext cx="5137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3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811</a:t>
            </a:r>
            <a:r>
              <a:rPr dirty="0" sz="1350" spc="15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35118" y="6634101"/>
            <a:ext cx="2387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a</a:t>
            </a:r>
            <a:r>
              <a:rPr dirty="0" sz="850" spc="110" i="1">
                <a:latin typeface="Times New Roman"/>
                <a:cs typeface="Times New Roman"/>
              </a:rPr>
              <a:t> </a:t>
            </a:r>
            <a:r>
              <a:rPr dirty="0" baseline="-13071" sz="1275" spc="30">
                <a:latin typeface="Times New Roman"/>
                <a:cs typeface="Times New Roman"/>
              </a:rPr>
              <a:t>3</a:t>
            </a:r>
            <a:endParaRPr baseline="-13071" sz="1275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1939" y="6519817"/>
            <a:ext cx="30003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43535" algn="l"/>
              </a:tabLst>
            </a:pPr>
            <a:r>
              <a:rPr dirty="0" baseline="1915" sz="2175" spc="-44">
                <a:latin typeface="Symbol"/>
                <a:cs typeface="Symbol"/>
              </a:rPr>
              <a:t></a:t>
            </a:r>
            <a:r>
              <a:rPr dirty="0" baseline="1915" sz="2175" spc="-44">
                <a:latin typeface="Times New Roman"/>
                <a:cs typeface="Times New Roman"/>
              </a:rPr>
              <a:t>	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30">
                <a:latin typeface="Times New Roman"/>
                <a:cs typeface="Times New Roman"/>
              </a:rPr>
              <a:t> 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3</a:t>
            </a:r>
            <a:r>
              <a:rPr dirty="0" baseline="37037" sz="2025" spc="7">
                <a:latin typeface="Times New Roman"/>
                <a:cs typeface="Times New Roman"/>
              </a:rPr>
              <a:t>.</a:t>
            </a:r>
            <a:r>
              <a:rPr dirty="0" baseline="37037" sz="2025" spc="30">
                <a:latin typeface="Times New Roman"/>
                <a:cs typeface="Times New Roman"/>
              </a:rPr>
              <a:t>811</a:t>
            </a:r>
            <a:r>
              <a:rPr dirty="0" baseline="37037" sz="2025" spc="22">
                <a:latin typeface="Times New Roman"/>
                <a:cs typeface="Times New Roman"/>
              </a:rPr>
              <a:t>8</a:t>
            </a:r>
            <a:r>
              <a:rPr dirty="0" baseline="37037" sz="2025" spc="-15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16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3</a:t>
            </a:r>
            <a:r>
              <a:rPr dirty="0" baseline="37037" sz="2025" spc="7">
                <a:latin typeface="Times New Roman"/>
                <a:cs typeface="Times New Roman"/>
              </a:rPr>
              <a:t>.</a:t>
            </a:r>
            <a:r>
              <a:rPr dirty="0" baseline="37037" sz="2025" spc="30">
                <a:latin typeface="Times New Roman"/>
                <a:cs typeface="Times New Roman"/>
              </a:rPr>
              <a:t>092</a:t>
            </a:r>
            <a:r>
              <a:rPr dirty="0" baseline="37037" sz="2025" spc="22">
                <a:latin typeface="Times New Roman"/>
                <a:cs typeface="Times New Roman"/>
              </a:rPr>
              <a:t>3</a:t>
            </a:r>
            <a:r>
              <a:rPr dirty="0" baseline="37037" sz="2025" spc="172">
                <a:latin typeface="Times New Roman"/>
                <a:cs typeface="Times New Roman"/>
              </a:rPr>
              <a:t> </a:t>
            </a:r>
            <a:r>
              <a:rPr dirty="0" baseline="2057" sz="2025" spc="150">
                <a:latin typeface="Symbol"/>
                <a:cs typeface="Symbol"/>
              </a:rPr>
              <a:t></a:t>
            </a:r>
            <a:r>
              <a:rPr dirty="0" baseline="2057" sz="2025" spc="30">
                <a:latin typeface="Times New Roman"/>
                <a:cs typeface="Times New Roman"/>
              </a:rPr>
              <a:t>10</a:t>
            </a:r>
            <a:r>
              <a:rPr dirty="0" baseline="2057" sz="2025" spc="22">
                <a:latin typeface="Times New Roman"/>
                <a:cs typeface="Times New Roman"/>
              </a:rPr>
              <a:t>0</a:t>
            </a:r>
            <a:r>
              <a:rPr dirty="0" baseline="2057" sz="2025" spc="37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18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874</a:t>
            </a:r>
            <a:r>
              <a:rPr dirty="0" sz="1400" spc="190">
                <a:latin typeface="Times New Roman"/>
                <a:cs typeface="Times New Roman"/>
              </a:rPr>
              <a:t>%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8120" y="6904329"/>
            <a:ext cx="5427345" cy="1251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maximum absolute relative approximate error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240.61%.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is </a:t>
            </a:r>
            <a:r>
              <a:rPr dirty="0" sz="1400">
                <a:latin typeface="Times New Roman"/>
                <a:cs typeface="Times New Roman"/>
              </a:rPr>
              <a:t> greater </a:t>
            </a:r>
            <a:r>
              <a:rPr dirty="0" sz="1400" spc="-5">
                <a:latin typeface="Times New Roman"/>
                <a:cs typeface="Times New Roman"/>
              </a:rPr>
              <a:t>than the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100.00% </a:t>
            </a:r>
            <a:r>
              <a:rPr dirty="0" sz="1400">
                <a:latin typeface="Times New Roman"/>
                <a:cs typeface="Times New Roman"/>
              </a:rPr>
              <a:t>, we </a:t>
            </a:r>
            <a:r>
              <a:rPr dirty="0" sz="1400" spc="-5">
                <a:latin typeface="Times New Roman"/>
                <a:cs typeface="Times New Roman"/>
              </a:rPr>
              <a:t>obtained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first iteration.</a:t>
            </a:r>
            <a:r>
              <a:rPr dirty="0" sz="1400">
                <a:latin typeface="Times New Roman"/>
                <a:cs typeface="Times New Roman"/>
              </a:rPr>
              <a:t> 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diverging?</a:t>
            </a:r>
            <a:r>
              <a:rPr dirty="0" sz="1400">
                <a:latin typeface="Times New Roman"/>
                <a:cs typeface="Times New Roman"/>
              </a:rPr>
              <a:t> No,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converges</a:t>
            </a:r>
            <a:r>
              <a:rPr dirty="0" sz="1400">
                <a:latin typeface="Times New Roman"/>
                <a:cs typeface="Times New Roman"/>
              </a:rPr>
              <a:t> are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195120" y="8249158"/>
          <a:ext cx="5177155" cy="134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738505"/>
                <a:gridCol w="739775"/>
                <a:gridCol w="738505"/>
                <a:gridCol w="738505"/>
                <a:gridCol w="739775"/>
                <a:gridCol w="738504"/>
              </a:tblGrid>
              <a:tr h="2849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8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350" spc="-5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 spc="-75">
                          <a:latin typeface="Times New Roman"/>
                          <a:cs typeface="Times New Roman"/>
                        </a:rPr>
                        <a:t>1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735"/>
                        </a:lnSpc>
                      </a:pPr>
                      <a:r>
                        <a:rPr dirty="0" sz="1450" spc="9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1604" sz="1350" spc="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3950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35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>
                          <a:latin typeface="Times New Roman"/>
                          <a:cs typeface="Times New Roman"/>
                        </a:rPr>
                        <a:t>2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735"/>
                        </a:lnSpc>
                      </a:pPr>
                      <a:r>
                        <a:rPr dirty="0" sz="1450" spc="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spc="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1604" sz="1350" spc="19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3950" sz="1350" spc="1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33950" sz="13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3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35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 spc="-15">
                          <a:latin typeface="Times New Roman"/>
                          <a:cs typeface="Times New Roman"/>
                        </a:rPr>
                        <a:t>3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735"/>
                        </a:lnSpc>
                      </a:pPr>
                      <a:r>
                        <a:rPr dirty="0" sz="1450" spc="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spc="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1604" sz="1350" spc="16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3950" sz="1350" spc="1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33950" sz="1350" spc="-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25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0.14679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0.74275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0.94675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0.99177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0.99919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240.61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80.236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21.546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4.5391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0.74307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4.9000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3.7153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3.1644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3.0281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3.0034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3.0001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31.889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17.408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4.4996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0.82499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0.10856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3.0923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3.8118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3.9708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3.9971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67.662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18.874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4.0064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0.65772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0.074383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0.00101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3" name="object 53"/>
          <p:cNvSpPr/>
          <p:nvPr/>
        </p:nvSpPr>
        <p:spPr>
          <a:xfrm>
            <a:off x="2772276" y="8284029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967354" y="8284029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247569" y="8284029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59">
                <a:moveTo>
                  <a:pt x="0" y="0"/>
                </a:moveTo>
                <a:lnTo>
                  <a:pt x="0" y="213282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42778" y="8284029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59">
                <a:moveTo>
                  <a:pt x="0" y="0"/>
                </a:moveTo>
                <a:lnTo>
                  <a:pt x="0" y="213282"/>
                </a:lnTo>
              </a:path>
            </a:pathLst>
          </a:custGeom>
          <a:ln w="8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724060" y="8284029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21394" y="8284029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110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3154680" cy="1194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close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exact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vector</a:t>
            </a:r>
            <a:r>
              <a:rPr dirty="0" sz="1400">
                <a:latin typeface="Times New Roman"/>
                <a:cs typeface="Times New Roman"/>
              </a:rPr>
              <a:t> of</a:t>
            </a:r>
            <a:endParaRPr sz="1400">
              <a:latin typeface="Times New Roman"/>
              <a:cs typeface="Times New Roman"/>
            </a:endParaRPr>
          </a:p>
          <a:p>
            <a:pPr marL="533400">
              <a:lnSpc>
                <a:spcPct val="100000"/>
              </a:lnSpc>
              <a:spcBef>
                <a:spcPts val="940"/>
              </a:spcBef>
              <a:tabLst>
                <a:tab pos="1027430" algn="l"/>
              </a:tabLst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baseline="3968" sz="2100" spc="-89" i="1">
                <a:latin typeface="Times New Roman"/>
                <a:cs typeface="Times New Roman"/>
              </a:rPr>
              <a:t>x</a:t>
            </a:r>
            <a:r>
              <a:rPr dirty="0" baseline="-15432" sz="1350" spc="-89">
                <a:latin typeface="Times New Roman"/>
                <a:cs typeface="Times New Roman"/>
              </a:rPr>
              <a:t>1</a:t>
            </a:r>
            <a:r>
              <a:rPr dirty="0" baseline="-15432" sz="1350" spc="-3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35">
                <a:latin typeface="Symbol"/>
                <a:cs typeface="Symbol"/>
              </a:rPr>
              <a:t></a:t>
            </a:r>
            <a:r>
              <a:rPr dirty="0" baseline="3968" sz="2100" spc="52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1333" y="1731951"/>
            <a:ext cx="939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7929" y="1688235"/>
            <a:ext cx="2247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 spc="-40">
                <a:latin typeface="Times New Roman"/>
                <a:cs typeface="Times New Roman"/>
              </a:rPr>
              <a:t> </a:t>
            </a:r>
            <a:r>
              <a:rPr dirty="0" baseline="-13888" sz="2100" spc="-7">
                <a:latin typeface="Symbol"/>
                <a:cs typeface="Symbol"/>
              </a:rPr>
              <a:t>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9930" y="1732253"/>
            <a:ext cx="31559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0">
                <a:latin typeface="Symbol"/>
                <a:cs typeface="Symbol"/>
              </a:rPr>
              <a:t></a:t>
            </a:r>
            <a:r>
              <a:rPr dirty="0" baseline="-13888" sz="2100" spc="-300">
                <a:latin typeface="Symbol"/>
                <a:cs typeface="Symbol"/>
              </a:rPr>
              <a:t></a:t>
            </a:r>
            <a:r>
              <a:rPr dirty="0" sz="1400" spc="-200">
                <a:latin typeface="Times New Roman"/>
                <a:cs typeface="Times New Roman"/>
              </a:rPr>
              <a:t>4</a:t>
            </a:r>
            <a:r>
              <a:rPr dirty="0" baseline="1984" sz="2100" spc="-300">
                <a:latin typeface="Symbol"/>
                <a:cs typeface="Symbol"/>
              </a:rPr>
              <a:t></a:t>
            </a:r>
            <a:r>
              <a:rPr dirty="0" baseline="-13888" sz="2100" spc="-3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5933" y="1956694"/>
            <a:ext cx="3867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5873" sz="2100" spc="-817">
                <a:latin typeface="Symbol"/>
                <a:cs typeface="Symbol"/>
              </a:rPr>
              <a:t></a:t>
            </a: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baseline="15873" sz="2100" spc="-67" i="1">
                <a:latin typeface="Times New Roman"/>
                <a:cs typeface="Times New Roman"/>
              </a:rPr>
              <a:t>x</a:t>
            </a:r>
            <a:r>
              <a:rPr dirty="0" sz="900" spc="-5">
                <a:latin typeface="Times New Roman"/>
                <a:cs typeface="Times New Roman"/>
              </a:rPr>
              <a:t>3</a:t>
            </a:r>
            <a:r>
              <a:rPr dirty="0" sz="900" spc="-40">
                <a:latin typeface="Times New Roman"/>
                <a:cs typeface="Times New Roman"/>
              </a:rPr>
              <a:t> </a:t>
            </a:r>
            <a:r>
              <a:rPr dirty="0" baseline="15873" sz="2100" spc="-817">
                <a:latin typeface="Symbol"/>
                <a:cs typeface="Symbol"/>
              </a:rPr>
              <a:t>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5933" y="1641126"/>
            <a:ext cx="883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5793" sz="2100" spc="-7">
                <a:latin typeface="Symbol"/>
                <a:cs typeface="Symbol"/>
              </a:rPr>
              <a:t></a:t>
            </a:r>
            <a:r>
              <a:rPr dirty="0" baseline="25793" sz="2100" spc="-33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25793" sz="2100" spc="82">
                <a:latin typeface="Symbol"/>
                <a:cs typeface="Symbol"/>
              </a:rPr>
              <a:t></a:t>
            </a:r>
            <a:r>
              <a:rPr dirty="0" sz="1400" spc="45">
                <a:latin typeface="Times New Roman"/>
                <a:cs typeface="Times New Roman"/>
              </a:rPr>
              <a:t>3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4134738"/>
            <a:ext cx="38531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Gauss-Seidel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70824" y="3955741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1922" y="4290881"/>
            <a:ext cx="755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3725" y="3869380"/>
            <a:ext cx="11366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2720" y="2340609"/>
            <a:ext cx="4439285" cy="161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3.19: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5">
                <a:latin typeface="Times New Roman"/>
                <a:cs typeface="Times New Roman"/>
              </a:rPr>
              <a:t> equations</a:t>
            </a:r>
            <a:endParaRPr sz="1400">
              <a:latin typeface="Times New Roman"/>
              <a:cs typeface="Times New Roman"/>
            </a:endParaRPr>
          </a:p>
          <a:p>
            <a:pPr marL="499109" marR="2446020" indent="13335">
              <a:lnSpc>
                <a:spcPct val="161500"/>
              </a:lnSpc>
              <a:spcBef>
                <a:spcPts val="315"/>
              </a:spcBef>
            </a:pP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1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7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</a:t>
            </a:r>
            <a:r>
              <a:rPr dirty="0" sz="1400" spc="25">
                <a:latin typeface="Times New Roman"/>
                <a:cs typeface="Times New Roman"/>
              </a:rPr>
              <a:t>6  </a:t>
            </a:r>
            <a:r>
              <a:rPr dirty="0" sz="1400" spc="-12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5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3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 spc="16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30">
                <a:latin typeface="Times New Roman"/>
                <a:cs typeface="Times New Roman"/>
              </a:rPr>
              <a:t>8 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85">
                <a:latin typeface="Times New Roman"/>
                <a:cs typeface="Times New Roman"/>
              </a:rPr>
              <a:t>2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-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5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Symbol"/>
                <a:cs typeface="Symbol"/>
              </a:rPr>
              <a:t></a:t>
            </a:r>
            <a:r>
              <a:rPr dirty="0" sz="1400" spc="135">
                <a:latin typeface="Times New Roman"/>
                <a:cs typeface="Times New Roman"/>
              </a:rPr>
              <a:t>1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  <a:p>
            <a:pPr marL="3980815">
              <a:lnSpc>
                <a:spcPct val="100000"/>
              </a:lnSpc>
              <a:spcBef>
                <a:spcPts val="725"/>
              </a:spcBef>
            </a:pPr>
            <a:r>
              <a:rPr dirty="0" baseline="-17857" sz="2100" spc="-15">
                <a:latin typeface="Symbol"/>
                <a:cs typeface="Symbol"/>
              </a:rPr>
              <a:t></a:t>
            </a:r>
            <a:r>
              <a:rPr dirty="0" baseline="-17857" sz="2100" spc="-3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17857" sz="2100" spc="-15">
                <a:latin typeface="Symbol"/>
                <a:cs typeface="Symbol"/>
              </a:rPr>
              <a:t></a:t>
            </a:r>
            <a:endParaRPr baseline="-17857" sz="2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2188" y="3883396"/>
            <a:ext cx="26225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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11104" y="3950368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85704" y="4055639"/>
            <a:ext cx="903605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9841" sz="2100" spc="-15">
                <a:latin typeface="Symbol"/>
                <a:cs typeface="Symbol"/>
              </a:rPr>
              <a:t></a:t>
            </a:r>
            <a:r>
              <a:rPr dirty="0" baseline="-19841" sz="2100" spc="-3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19841" sz="2100" spc="-15">
                <a:latin typeface="Symbol"/>
                <a:cs typeface="Symbol"/>
              </a:rPr>
              <a:t></a:t>
            </a:r>
            <a:r>
              <a:rPr dirty="0" baseline="-19841" sz="2100" spc="-7">
                <a:latin typeface="Times New Roman"/>
                <a:cs typeface="Times New Roman"/>
              </a:rPr>
              <a:t> </a:t>
            </a:r>
            <a:r>
              <a:rPr dirty="0" baseline="-25793" sz="2100" spc="-22">
                <a:latin typeface="Symbol"/>
                <a:cs typeface="Symbol"/>
              </a:rPr>
              <a:t></a:t>
            </a:r>
            <a:r>
              <a:rPr dirty="0" baseline="-25793" sz="2100" spc="-1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</a:t>
            </a:r>
            <a:r>
              <a:rPr dirty="0" baseline="-25793" sz="2100" spc="75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1104" y="4292370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</a:tabLst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6788" y="4225082"/>
            <a:ext cx="313055" cy="414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7">
                <a:latin typeface="Symbol"/>
                <a:cs typeface="Symbol"/>
              </a:rPr>
              <a:t></a:t>
            </a:r>
            <a:r>
              <a:rPr dirty="0" baseline="-13888" sz="2100" spc="-307">
                <a:latin typeface="Symbol"/>
                <a:cs typeface="Symbol"/>
              </a:rPr>
              <a:t></a:t>
            </a:r>
            <a:r>
              <a:rPr dirty="0" sz="1400" spc="-204">
                <a:latin typeface="Times New Roman"/>
                <a:cs typeface="Times New Roman"/>
              </a:rPr>
              <a:t>1</a:t>
            </a:r>
            <a:r>
              <a:rPr dirty="0" baseline="1984" sz="2100" spc="-307">
                <a:latin typeface="Symbol"/>
                <a:cs typeface="Symbol"/>
              </a:rPr>
              <a:t></a:t>
            </a:r>
            <a:r>
              <a:rPr dirty="0" baseline="-13888" sz="2100" spc="-30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85704" y="4390791"/>
            <a:ext cx="4832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1825" sz="2100" spc="-15">
                <a:latin typeface="Symbol"/>
                <a:cs typeface="Symbol"/>
              </a:rPr>
              <a:t></a:t>
            </a:r>
            <a:r>
              <a:rPr dirty="0" baseline="-21825" sz="2100" spc="-3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45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0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baseline="-21825" sz="2100" spc="-15">
                <a:latin typeface="Symbol"/>
                <a:cs typeface="Symbol"/>
              </a:rPr>
              <a:t></a:t>
            </a:r>
            <a:endParaRPr baseline="-21825" sz="2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11104" y="4551825"/>
            <a:ext cx="432434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Symbol"/>
                <a:cs typeface="Symbol"/>
              </a:rPr>
              <a:t>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3</a:t>
            </a:r>
            <a:r>
              <a:rPr dirty="0" sz="800">
                <a:latin typeface="Times New Roman"/>
                <a:cs typeface="Times New Roman"/>
              </a:rPr>
              <a:t>    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8120" y="4860162"/>
            <a:ext cx="3262629" cy="622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guess.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 </a:t>
            </a:r>
            <a:r>
              <a:rPr dirty="0" sz="1400" spc="-1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rewriting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equations,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2296" y="5959719"/>
            <a:ext cx="7620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97114" y="5941667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76390" y="5659296"/>
            <a:ext cx="13347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76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7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82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1702" y="5722827"/>
            <a:ext cx="1982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10615" algn="l"/>
                <a:tab pos="1689100" algn="l"/>
              </a:tabLst>
            </a:pPr>
            <a:r>
              <a:rPr dirty="0" baseline="-25793" sz="2100" spc="52" i="1">
                <a:latin typeface="Times New Roman"/>
                <a:cs typeface="Times New Roman"/>
              </a:rPr>
              <a:t>x</a:t>
            </a: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3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Symbol"/>
                <a:cs typeface="Symbol"/>
              </a:rPr>
              <a:t></a:t>
            </a:r>
            <a:r>
              <a:rPr dirty="0" sz="900" spc="-30">
                <a:latin typeface="Times New Roman"/>
                <a:cs typeface="Times New Roman"/>
              </a:rPr>
              <a:t>1)</a:t>
            </a:r>
            <a:r>
              <a:rPr dirty="0" sz="900" spc="204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</a:t>
            </a:r>
            <a:r>
              <a:rPr dirty="0" u="sng" baseline="-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6944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3     </a:t>
            </a:r>
            <a:r>
              <a:rPr dirty="0" baseline="-6944" sz="1200" spc="7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,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3147" y="6581385"/>
            <a:ext cx="7620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65816" y="6563331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9383" y="6201297"/>
            <a:ext cx="12712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28</a:t>
            </a:r>
            <a:r>
              <a:rPr dirty="0" baseline="-25793" sz="2100" spc="-187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</a:t>
            </a:r>
            <a:r>
              <a:rPr dirty="0" baseline="-25793" sz="2100" spc="-22">
                <a:latin typeface="Times New Roman"/>
                <a:cs typeface="Times New Roman"/>
              </a:rPr>
              <a:t> 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</a:t>
            </a:r>
            <a:r>
              <a:rPr dirty="0" baseline="-25793" sz="2100" spc="-187">
                <a:latin typeface="Times New Roman"/>
                <a:cs typeface="Times New Roman"/>
              </a:rPr>
              <a:t> </a:t>
            </a:r>
            <a:r>
              <a:rPr dirty="0" baseline="-25793" sz="2100" spc="60">
                <a:latin typeface="Times New Roman"/>
                <a:cs typeface="Times New Roman"/>
              </a:rPr>
              <a:t>3</a:t>
            </a:r>
            <a:r>
              <a:rPr dirty="0" baseline="-25793" sz="2100" spc="60" i="1">
                <a:latin typeface="Times New Roman"/>
                <a:cs typeface="Times New Roman"/>
              </a:rPr>
              <a:t>x</a:t>
            </a:r>
            <a:r>
              <a:rPr dirty="0" sz="900" spc="65">
                <a:latin typeface="Times New Roman"/>
                <a:cs typeface="Times New Roman"/>
              </a:rPr>
              <a:t>(</a:t>
            </a:r>
            <a:r>
              <a:rPr dirty="0" sz="900" i="1">
                <a:latin typeface="Times New Roman"/>
                <a:cs typeface="Times New Roman"/>
              </a:rPr>
              <a:t>k</a:t>
            </a:r>
            <a:r>
              <a:rPr dirty="0" sz="900" spc="-114" i="1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31696" y="6344492"/>
            <a:ext cx="1918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007744" algn="l"/>
                <a:tab pos="1629410" algn="l"/>
              </a:tabLst>
            </a:pPr>
            <a:r>
              <a:rPr dirty="0" baseline="-25793" sz="2100" spc="52" i="1">
                <a:latin typeface="Times New Roman"/>
                <a:cs typeface="Times New Roman"/>
              </a:rPr>
              <a:t>x</a:t>
            </a: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3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Symbol"/>
                <a:cs typeface="Symbol"/>
              </a:rPr>
              <a:t></a:t>
            </a:r>
            <a:r>
              <a:rPr dirty="0" sz="900" spc="-30">
                <a:latin typeface="Times New Roman"/>
                <a:cs typeface="Times New Roman"/>
              </a:rPr>
              <a:t>1)</a:t>
            </a:r>
            <a:r>
              <a:rPr dirty="0" sz="900" spc="204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</a:t>
            </a:r>
            <a:r>
              <a:rPr dirty="0" u="sng" baseline="-3968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6944" sz="12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3</a:t>
            </a:r>
            <a:r>
              <a:rPr dirty="0" u="sng" baseline="-6944" sz="1200" spc="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baseline="-6944" sz="1200" spc="31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,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40309" y="7204954"/>
            <a:ext cx="7620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60217" y="6826423"/>
            <a:ext cx="14414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1</a:t>
            </a:r>
            <a:r>
              <a:rPr dirty="0" baseline="-25793" sz="2100" spc="-315">
                <a:latin typeface="Times New Roman"/>
                <a:cs typeface="Times New Roman"/>
              </a:rPr>
              <a:t> </a:t>
            </a:r>
            <a:r>
              <a:rPr dirty="0" baseline="-25793" sz="2100" spc="165">
                <a:latin typeface="Symbol"/>
                <a:cs typeface="Symbol"/>
              </a:rPr>
              <a:t></a:t>
            </a:r>
            <a:r>
              <a:rPr dirty="0" baseline="-25793" sz="2100" spc="-7">
                <a:latin typeface="Times New Roman"/>
                <a:cs typeface="Times New Roman"/>
              </a:rPr>
              <a:t>1</a:t>
            </a:r>
            <a:r>
              <a:rPr dirty="0" baseline="-25793" sz="2100" spc="127">
                <a:latin typeface="Times New Roman"/>
                <a:cs typeface="Times New Roman"/>
              </a:rPr>
              <a:t>2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</a:t>
            </a:r>
            <a:r>
              <a:rPr dirty="0" baseline="-25793" sz="2100" spc="-195">
                <a:latin typeface="Times New Roman"/>
                <a:cs typeface="Times New Roman"/>
              </a:rPr>
              <a:t> </a:t>
            </a:r>
            <a:r>
              <a:rPr dirty="0" baseline="-25793" sz="2100" spc="60">
                <a:latin typeface="Times New Roman"/>
                <a:cs typeface="Times New Roman"/>
              </a:rPr>
              <a:t>3</a:t>
            </a:r>
            <a:r>
              <a:rPr dirty="0" baseline="-25793" sz="2100" spc="67" i="1">
                <a:latin typeface="Times New Roman"/>
                <a:cs typeface="Times New Roman"/>
              </a:rPr>
              <a:t>x</a:t>
            </a:r>
            <a:r>
              <a:rPr dirty="0" sz="900" spc="55">
                <a:latin typeface="Times New Roman"/>
                <a:cs typeface="Times New Roman"/>
              </a:rPr>
              <a:t>(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4894" y="7186901"/>
            <a:ext cx="2120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1684" y="6968063"/>
            <a:ext cx="2071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050290" algn="l"/>
                <a:tab pos="1675130" algn="l"/>
                <a:tab pos="1955164" algn="l"/>
              </a:tabLst>
            </a:pPr>
            <a:r>
              <a:rPr dirty="0" baseline="-25793" sz="2100" spc="52" i="1">
                <a:latin typeface="Times New Roman"/>
                <a:cs typeface="Times New Roman"/>
              </a:rPr>
              <a:t>x</a:t>
            </a: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3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Symbol"/>
                <a:cs typeface="Symbol"/>
              </a:rPr>
              <a:t></a:t>
            </a:r>
            <a:r>
              <a:rPr dirty="0" sz="900" spc="-30">
                <a:latin typeface="Times New Roman"/>
                <a:cs typeface="Times New Roman"/>
              </a:rPr>
              <a:t>1)</a:t>
            </a:r>
            <a:r>
              <a:rPr dirty="0" sz="900" spc="204">
                <a:latin typeface="Times New Roman"/>
                <a:cs typeface="Times New Roman"/>
              </a:rPr>
              <a:t> </a:t>
            </a:r>
            <a:r>
              <a:rPr dirty="0" baseline="-25793" sz="2100" spc="-7">
                <a:latin typeface="Symbol"/>
                <a:cs typeface="Symbol"/>
              </a:rPr>
              <a:t></a:t>
            </a:r>
            <a:r>
              <a:rPr dirty="0" u="sng" baseline="-5952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10416" sz="12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	</a:t>
            </a:r>
            <a:r>
              <a:rPr dirty="0" baseline="-25793" sz="2100">
                <a:latin typeface="Times New Roman"/>
                <a:cs typeface="Times New Roman"/>
              </a:rPr>
              <a:t>.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8120" y="7495793"/>
            <a:ext cx="4086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next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table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029004" y="7827009"/>
          <a:ext cx="5509260" cy="1522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3420"/>
                <a:gridCol w="975994"/>
                <a:gridCol w="629919"/>
                <a:gridCol w="915034"/>
                <a:gridCol w="98425"/>
                <a:gridCol w="194310"/>
                <a:gridCol w="336550"/>
                <a:gridCol w="972820"/>
                <a:gridCol w="686435"/>
              </a:tblGrid>
              <a:tr h="242062"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0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-5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 spc="-75">
                          <a:latin typeface="Times New Roman"/>
                          <a:cs typeface="Times New Roman"/>
                        </a:rPr>
                        <a:t>1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50" spc="9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1604" sz="1350" spc="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3950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>
                          <a:latin typeface="Times New Roman"/>
                          <a:cs typeface="Times New Roman"/>
                        </a:rPr>
                        <a:t>2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710"/>
                        </a:lnSpc>
                      </a:pPr>
                      <a:r>
                        <a:rPr dirty="0" sz="1450" spc="45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spc="67" i="1">
                          <a:latin typeface="Times New Roman"/>
                          <a:cs typeface="Times New Roman"/>
                        </a:rPr>
                        <a:t>a</a:t>
                      </a:r>
                      <a:endParaRPr baseline="-21604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baseline="-33950" sz="1350" spc="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33950" sz="13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25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2875" sz="1275" spc="-15">
                          <a:latin typeface="Times New Roman"/>
                          <a:cs typeface="Times New Roman"/>
                        </a:rPr>
                        <a:t>3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50" spc="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baseline="-21604" sz="1350" spc="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1604" sz="1350" spc="16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3950" sz="1350" spc="1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33950" sz="1350" spc="-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25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6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0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89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21.000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95.238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50.680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98.027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–196.15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110.71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14.421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94.453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–462.30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110.96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1995.0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–116.02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112.43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4718.1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233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–20149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1204.6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–47636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5668"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2.0364</a:t>
                      </a:r>
                      <a:r>
                        <a:rPr dirty="0" sz="12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</a:t>
                      </a:r>
                      <a:r>
                        <a:rPr dirty="0" sz="12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baseline="31250" sz="1200">
                          <a:latin typeface="Times New Roman"/>
                          <a:cs typeface="Times New Roman"/>
                        </a:rPr>
                        <a:t>5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–12140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4.8144</a:t>
                      </a:r>
                      <a:r>
                        <a:rPr dirty="0" sz="12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</a:t>
                      </a: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baseline="31250" sz="1200">
                          <a:latin typeface="Times New Roman"/>
                          <a:cs typeface="Times New Roman"/>
                        </a:rPr>
                        <a:t>5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3244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–2.0579</a:t>
                      </a:r>
                      <a:r>
                        <a:rPr dirty="0" sz="12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</a:t>
                      </a:r>
                      <a:r>
                        <a:rPr dirty="0" sz="12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baseline="31250" sz="1200">
                          <a:latin typeface="Times New Roman"/>
                          <a:cs typeface="Times New Roman"/>
                        </a:rPr>
                        <a:t>6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1.2272</a:t>
                      </a:r>
                      <a:r>
                        <a:rPr dirty="0" sz="120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</a:t>
                      </a: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baseline="31250" sz="1200">
                          <a:latin typeface="Times New Roman"/>
                          <a:cs typeface="Times New Roman"/>
                        </a:rPr>
                        <a:t>5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–4.8653</a:t>
                      </a:r>
                      <a:r>
                        <a:rPr dirty="0" sz="12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Symbol"/>
                          <a:cs typeface="Symbol"/>
                        </a:rPr>
                        <a:t></a:t>
                      </a: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baseline="31250" sz="1200">
                          <a:latin typeface="Times New Roman"/>
                          <a:cs typeface="Times New Roman"/>
                        </a:rPr>
                        <a:t>6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2799620" y="7948748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94953" y="7948748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43770" y="7948748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41104" y="7948748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583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111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7228" y="5005887"/>
            <a:ext cx="26034" cy="213995"/>
          </a:xfrm>
          <a:custGeom>
            <a:avLst/>
            <a:gdLst/>
            <a:ahLst/>
            <a:cxnLst/>
            <a:rect l="l" t="t" r="r" b="b"/>
            <a:pathLst>
              <a:path w="26035" h="213995">
                <a:moveTo>
                  <a:pt x="26009" y="0"/>
                </a:moveTo>
                <a:lnTo>
                  <a:pt x="26009" y="213467"/>
                </a:lnTo>
              </a:path>
              <a:path w="26035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4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66553" y="5005887"/>
            <a:ext cx="26034" cy="213995"/>
          </a:xfrm>
          <a:custGeom>
            <a:avLst/>
            <a:gdLst/>
            <a:ahLst/>
            <a:cxnLst/>
            <a:rect l="l" t="t" r="r" b="b"/>
            <a:pathLst>
              <a:path w="26035" h="213995">
                <a:moveTo>
                  <a:pt x="26005" y="0"/>
                </a:moveTo>
                <a:lnTo>
                  <a:pt x="26005" y="213467"/>
                </a:lnTo>
              </a:path>
              <a:path w="26035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4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72259" y="5005887"/>
            <a:ext cx="26670" cy="213995"/>
          </a:xfrm>
          <a:custGeom>
            <a:avLst/>
            <a:gdLst/>
            <a:ahLst/>
            <a:cxnLst/>
            <a:rect l="l" t="t" r="r" b="b"/>
            <a:pathLst>
              <a:path w="26670" h="213995">
                <a:moveTo>
                  <a:pt x="26338" y="0"/>
                </a:moveTo>
                <a:lnTo>
                  <a:pt x="26338" y="213467"/>
                </a:lnTo>
              </a:path>
              <a:path w="26670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5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22850" y="5005887"/>
            <a:ext cx="26034" cy="213995"/>
          </a:xfrm>
          <a:custGeom>
            <a:avLst/>
            <a:gdLst/>
            <a:ahLst/>
            <a:cxnLst/>
            <a:rect l="l" t="t" r="r" b="b"/>
            <a:pathLst>
              <a:path w="26035" h="213995">
                <a:moveTo>
                  <a:pt x="26032" y="0"/>
                </a:moveTo>
                <a:lnTo>
                  <a:pt x="26032" y="213467"/>
                </a:lnTo>
              </a:path>
              <a:path w="26035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5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97565" y="5005887"/>
            <a:ext cx="26034" cy="213995"/>
          </a:xfrm>
          <a:custGeom>
            <a:avLst/>
            <a:gdLst/>
            <a:ahLst/>
            <a:cxnLst/>
            <a:rect l="l" t="t" r="r" b="b"/>
            <a:pathLst>
              <a:path w="26035" h="213995">
                <a:moveTo>
                  <a:pt x="26032" y="0"/>
                </a:moveTo>
                <a:lnTo>
                  <a:pt x="26032" y="213467"/>
                </a:lnTo>
              </a:path>
              <a:path w="26035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5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47855" y="5005887"/>
            <a:ext cx="26670" cy="213995"/>
          </a:xfrm>
          <a:custGeom>
            <a:avLst/>
            <a:gdLst/>
            <a:ahLst/>
            <a:cxnLst/>
            <a:rect l="l" t="t" r="r" b="b"/>
            <a:pathLst>
              <a:path w="26670" h="213995">
                <a:moveTo>
                  <a:pt x="26334" y="0"/>
                </a:moveTo>
                <a:lnTo>
                  <a:pt x="26334" y="213467"/>
                </a:lnTo>
              </a:path>
              <a:path w="26670" h="213995">
                <a:moveTo>
                  <a:pt x="0" y="0"/>
                </a:moveTo>
                <a:lnTo>
                  <a:pt x="0" y="213467"/>
                </a:lnTo>
              </a:path>
            </a:pathLst>
          </a:custGeom>
          <a:ln w="85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04620" y="433831"/>
            <a:ext cx="5554980" cy="5151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76200" marR="68580">
              <a:lnSpc>
                <a:spcPct val="141200"/>
              </a:lnSpc>
              <a:spcBef>
                <a:spcPts val="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We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see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that</a:t>
            </a:r>
            <a:r>
              <a:rPr dirty="0" baseline="1984" sz="2100" spc="16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iterations</a:t>
            </a:r>
            <a:r>
              <a:rPr dirty="0" baseline="1984" sz="2100" spc="16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diverge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because</a:t>
            </a:r>
            <a:r>
              <a:rPr dirty="0" baseline="1984" sz="2100" spc="16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coefficient</a:t>
            </a:r>
            <a:r>
              <a:rPr dirty="0" baseline="1984" sz="2100" spc="16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matrix</a:t>
            </a:r>
            <a:r>
              <a:rPr dirty="0" baseline="1984" sz="2100" spc="179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16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not </a:t>
            </a:r>
            <a:r>
              <a:rPr dirty="0" baseline="1984" sz="2100" spc="-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diagonal dominance.</a:t>
            </a:r>
            <a:endParaRPr sz="1400">
              <a:latin typeface="Times New Roman"/>
              <a:cs typeface="Times New Roman"/>
            </a:endParaRPr>
          </a:p>
          <a:p>
            <a:pPr marL="76200" marR="68580" indent="45656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equivalent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(</a:t>
            </a:r>
            <a:r>
              <a:rPr dirty="0" baseline="30864" sz="1350" spc="-7" i="1">
                <a:latin typeface="Times New Roman"/>
                <a:cs typeface="Times New Roman"/>
              </a:rPr>
              <a:t>k</a:t>
            </a:r>
            <a:r>
              <a:rPr dirty="0" baseline="30864" sz="1350" spc="-7">
                <a:latin typeface="Times New Roman"/>
                <a:cs typeface="Times New Roman"/>
              </a:rPr>
              <a:t>+1)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5" i="1">
                <a:latin typeface="Times New Roman"/>
                <a:cs typeface="Times New Roman"/>
              </a:rPr>
              <a:t>Wx</a:t>
            </a:r>
            <a:r>
              <a:rPr dirty="0" baseline="30864" sz="1350" spc="-7">
                <a:latin typeface="Times New Roman"/>
                <a:cs typeface="Times New Roman"/>
              </a:rPr>
              <a:t>(</a:t>
            </a:r>
            <a:r>
              <a:rPr dirty="0" baseline="30864" sz="1350" spc="-7" i="1">
                <a:latin typeface="Times New Roman"/>
                <a:cs typeface="Times New Roman"/>
              </a:rPr>
              <a:t>k</a:t>
            </a:r>
            <a:r>
              <a:rPr dirty="0" baseline="30864" sz="1350" spc="-7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+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W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vector</a:t>
            </a:r>
            <a:endParaRPr sz="1400">
              <a:latin typeface="Times New Roman"/>
              <a:cs typeface="Times New Roman"/>
            </a:endParaRPr>
          </a:p>
          <a:p>
            <a:pPr marL="76200" marR="6985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constant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values.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A=D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Jacobi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equation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or 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transformed</a:t>
            </a:r>
            <a:r>
              <a:rPr dirty="0" sz="1400" spc="5">
                <a:latin typeface="Times New Roman"/>
                <a:cs typeface="Times New Roman"/>
              </a:rPr>
              <a:t> into:</a:t>
            </a:r>
            <a:endParaRPr sz="1400">
              <a:latin typeface="Times New Roman"/>
              <a:cs typeface="Times New Roman"/>
            </a:endParaRPr>
          </a:p>
          <a:p>
            <a:pPr marL="57721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Ux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6200" marR="137795">
              <a:lnSpc>
                <a:spcPct val="1479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Since |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above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Ux</a:t>
            </a:r>
            <a:r>
              <a:rPr dirty="0" sz="1400">
                <a:latin typeface="Times New Roman"/>
                <a:cs typeface="Times New Roman"/>
              </a:rPr>
              <a:t>+(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 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Gauss-Seidel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 technique:</a:t>
            </a:r>
            <a:endParaRPr sz="1400">
              <a:latin typeface="Times New Roman"/>
              <a:cs typeface="Times New Roman"/>
            </a:endParaRPr>
          </a:p>
          <a:p>
            <a:pPr marL="577215">
              <a:lnSpc>
                <a:spcPct val="100000"/>
              </a:lnSpc>
              <a:spcBef>
                <a:spcPts val="735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(</a:t>
            </a:r>
            <a:r>
              <a:rPr dirty="0" baseline="30864" sz="1350" spc="-7" i="1">
                <a:latin typeface="Times New Roman"/>
                <a:cs typeface="Times New Roman"/>
              </a:rPr>
              <a:t>k</a:t>
            </a:r>
            <a:r>
              <a:rPr dirty="0" baseline="30864" sz="1350" spc="-7">
                <a:latin typeface="Times New Roman"/>
                <a:cs typeface="Times New Roman"/>
              </a:rPr>
              <a:t>+1)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Ux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+(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=Wx</a:t>
            </a:r>
            <a:r>
              <a:rPr dirty="0" baseline="30864" sz="1350">
                <a:latin typeface="Times New Roman"/>
                <a:cs typeface="Times New Roman"/>
              </a:rPr>
              <a:t>(</a:t>
            </a:r>
            <a:r>
              <a:rPr dirty="0" baseline="30864" sz="135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15"/>
              </a:spcBef>
            </a:pPr>
            <a:r>
              <a:rPr dirty="0" sz="1600" spc="-5" b="1">
                <a:latin typeface="Times New Roman"/>
                <a:cs typeface="Times New Roman"/>
              </a:rPr>
              <a:t>Exercises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3.1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=(4,-5,1,-1,3), calculate</a:t>
            </a:r>
            <a:r>
              <a:rPr dirty="0" sz="1400" spc="64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baseline="-33950" sz="1350" spc="15">
                <a:latin typeface="Times New Roman"/>
                <a:cs typeface="Times New Roman"/>
              </a:rPr>
              <a:t>1</a:t>
            </a:r>
            <a:r>
              <a:rPr dirty="0" baseline="-33950" sz="1350" spc="-12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baseline="-33950" sz="1350" spc="22">
                <a:latin typeface="Times New Roman"/>
                <a:cs typeface="Times New Roman"/>
              </a:rPr>
              <a:t>2</a:t>
            </a:r>
            <a:r>
              <a:rPr dirty="0" baseline="-33950" sz="1350" spc="3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and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baseline="-33950" sz="1350" spc="37">
                <a:latin typeface="Symbol"/>
                <a:cs typeface="Symbol"/>
              </a:rPr>
              <a:t></a:t>
            </a:r>
            <a:r>
              <a:rPr dirty="0" baseline="-33950" sz="135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06780">
              <a:lnSpc>
                <a:spcPct val="100000"/>
              </a:lnSpc>
              <a:spcBef>
                <a:spcPts val="1305"/>
              </a:spcBef>
              <a:tabLst>
                <a:tab pos="1280795" algn="l"/>
              </a:tabLst>
            </a:pPr>
            <a:r>
              <a:rPr dirty="0" baseline="-3968" sz="2100" spc="-150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5613272"/>
            <a:ext cx="1072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3.2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 spc="82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1188" y="5613272"/>
            <a:ext cx="1475740" cy="5054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190"/>
              </a:lnSpc>
              <a:spcBef>
                <a:spcPts val="105"/>
              </a:spcBef>
              <a:tabLst>
                <a:tab pos="375285" algn="l"/>
                <a:tab pos="778510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60">
                <a:latin typeface="Times New Roman"/>
                <a:cs typeface="Times New Roman"/>
              </a:rPr>
              <a:t>9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endParaRPr sz="1400">
              <a:latin typeface="Times New Roman"/>
              <a:cs typeface="Times New Roman"/>
            </a:endParaRPr>
          </a:p>
          <a:p>
            <a:pPr algn="ctr" marL="344170">
              <a:lnSpc>
                <a:spcPts val="1045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535"/>
              </a:lnSpc>
              <a:tabLst>
                <a:tab pos="785495" algn="l"/>
              </a:tabLst>
            </a:pPr>
            <a:r>
              <a:rPr dirty="0" baseline="1984" sz="2100" spc="-240">
                <a:latin typeface="Symbol"/>
                <a:cs typeface="Symbol"/>
              </a:rPr>
              <a:t></a:t>
            </a:r>
            <a:r>
              <a:rPr dirty="0" baseline="-13888" sz="2100" spc="-240">
                <a:latin typeface="Symbol"/>
                <a:cs typeface="Symbol"/>
              </a:rPr>
              <a:t></a:t>
            </a:r>
            <a:r>
              <a:rPr dirty="0" sz="1400" spc="-160">
                <a:latin typeface="Times New Roman"/>
                <a:cs typeface="Times New Roman"/>
              </a:rPr>
              <a:t>12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Symbol"/>
                <a:cs typeface="Symbol"/>
              </a:rPr>
              <a:t></a:t>
            </a:r>
            <a:r>
              <a:rPr dirty="0" sz="1400" spc="55">
                <a:latin typeface="Times New Roman"/>
                <a:cs typeface="Times New Roman"/>
              </a:rPr>
              <a:t>1	</a:t>
            </a:r>
            <a:r>
              <a:rPr dirty="0" sz="1400" spc="-180">
                <a:latin typeface="Times New Roman"/>
                <a:cs typeface="Times New Roman"/>
              </a:rPr>
              <a:t>3</a:t>
            </a:r>
            <a:r>
              <a:rPr dirty="0" baseline="1984" sz="2100" spc="-270">
                <a:latin typeface="Symbol"/>
                <a:cs typeface="Symbol"/>
              </a:rPr>
              <a:t></a:t>
            </a:r>
            <a:r>
              <a:rPr dirty="0" baseline="-13888" sz="2100" spc="-27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34455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065" y="0"/>
                </a:moveTo>
                <a:lnTo>
                  <a:pt x="26065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12562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384" y="0"/>
                </a:moveTo>
                <a:lnTo>
                  <a:pt x="26384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89435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068" y="0"/>
                </a:moveTo>
                <a:lnTo>
                  <a:pt x="26068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67555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371" y="0"/>
                </a:moveTo>
                <a:lnTo>
                  <a:pt x="26371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99396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384" y="0"/>
                </a:moveTo>
                <a:lnTo>
                  <a:pt x="26384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7857" y="5655433"/>
            <a:ext cx="26670" cy="212725"/>
          </a:xfrm>
          <a:custGeom>
            <a:avLst/>
            <a:gdLst/>
            <a:ahLst/>
            <a:cxnLst/>
            <a:rect l="l" t="t" r="r" b="b"/>
            <a:pathLst>
              <a:path w="26670" h="212725">
                <a:moveTo>
                  <a:pt x="26094" y="0"/>
                </a:moveTo>
                <a:lnTo>
                  <a:pt x="26094" y="212678"/>
                </a:lnTo>
              </a:path>
              <a:path w="26670" h="212725">
                <a:moveTo>
                  <a:pt x="0" y="0"/>
                </a:moveTo>
                <a:lnTo>
                  <a:pt x="0" y="212678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30280" y="5751827"/>
            <a:ext cx="452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dirty="0" sz="900" spc="15">
                <a:latin typeface="Times New Roman"/>
                <a:cs typeface="Times New Roman"/>
              </a:rPr>
              <a:t>1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112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606126" y="5751827"/>
            <a:ext cx="11048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81022" y="5615340"/>
            <a:ext cx="14033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3580" algn="l"/>
                <a:tab pos="1345565" algn="l"/>
              </a:tabLst>
            </a:pP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spc="30" i="1">
                <a:latin typeface="Times New Roman"/>
                <a:cs typeface="Times New Roman"/>
              </a:rPr>
              <a:t>  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400" spc="2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2720" y="6469760"/>
            <a:ext cx="269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3.3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LU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-6410" sz="1950" spc="7" i="1">
                <a:latin typeface="Times New Roman"/>
                <a:cs typeface="Times New Roman"/>
              </a:rPr>
              <a:t>A</a:t>
            </a:r>
            <a:r>
              <a:rPr dirty="0" baseline="-6410" sz="1950" spc="-120" i="1">
                <a:latin typeface="Times New Roman"/>
                <a:cs typeface="Times New Roman"/>
              </a:rPr>
              <a:t> </a:t>
            </a:r>
            <a:r>
              <a:rPr dirty="0" baseline="-6410" sz="1950" spc="7">
                <a:latin typeface="Symbol"/>
                <a:cs typeface="Symbol"/>
              </a:rPr>
              <a:t></a:t>
            </a:r>
            <a:r>
              <a:rPr dirty="0" baseline="-6410" sz="1950" spc="-120">
                <a:latin typeface="Times New Roman"/>
                <a:cs typeface="Times New Roman"/>
              </a:rPr>
              <a:t> </a:t>
            </a:r>
            <a:r>
              <a:rPr dirty="0" baseline="21367" sz="1950" spc="7">
                <a:latin typeface="Symbol"/>
                <a:cs typeface="Symbol"/>
              </a:rPr>
              <a:t></a:t>
            </a:r>
            <a:r>
              <a:rPr dirty="0" baseline="21367" sz="1950" spc="157">
                <a:latin typeface="Times New Roman"/>
                <a:cs typeface="Times New Roman"/>
              </a:rPr>
              <a:t> </a:t>
            </a:r>
            <a:r>
              <a:rPr dirty="0" baseline="-6410" sz="1950" spc="7">
                <a:latin typeface="Times New Roman"/>
                <a:cs typeface="Times New Roman"/>
              </a:rPr>
              <a:t>3</a:t>
            </a:r>
            <a:endParaRPr baseline="-6410" sz="1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87792" y="6579622"/>
            <a:ext cx="89535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00" spc="5">
                <a:latin typeface="Symbol"/>
                <a:cs typeface="Symbol"/>
              </a:rPr>
              <a:t>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86551" y="6579622"/>
            <a:ext cx="89535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00" spc="5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19311" y="6690977"/>
            <a:ext cx="282575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-21367" sz="1950" spc="7">
                <a:latin typeface="Times New Roman"/>
                <a:cs typeface="Times New Roman"/>
              </a:rPr>
              <a:t>1</a:t>
            </a:r>
            <a:r>
              <a:rPr dirty="0" baseline="-21367" sz="1950" spc="104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87792" y="6796782"/>
            <a:ext cx="988694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11225" algn="l"/>
              </a:tabLst>
            </a:pPr>
            <a:r>
              <a:rPr dirty="0" sz="1300" spc="5">
                <a:latin typeface="Symbol"/>
                <a:cs typeface="Symbol"/>
              </a:rPr>
              <a:t></a:t>
            </a:r>
            <a:r>
              <a:rPr dirty="0" sz="1300" spc="5">
                <a:latin typeface="Times New Roman"/>
                <a:cs typeface="Times New Roman"/>
              </a:rPr>
              <a:t>	</a:t>
            </a:r>
            <a:r>
              <a:rPr dirty="0" sz="1300" spc="5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49692" y="6211905"/>
            <a:ext cx="1143000" cy="76644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09"/>
              </a:spcBef>
              <a:tabLst>
                <a:tab pos="442595" algn="l"/>
                <a:tab pos="809625" algn="l"/>
              </a:tabLst>
            </a:pPr>
            <a:r>
              <a:rPr dirty="0" baseline="-4273" sz="1950" spc="7">
                <a:latin typeface="Symbol"/>
                <a:cs typeface="Symbol"/>
              </a:rPr>
              <a:t></a:t>
            </a:r>
            <a:r>
              <a:rPr dirty="0" baseline="-4273" sz="1950" spc="150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6	</a:t>
            </a:r>
            <a:r>
              <a:rPr dirty="0" sz="1300">
                <a:latin typeface="Symbol"/>
                <a:cs typeface="Symbol"/>
              </a:rPr>
              <a:t></a:t>
            </a:r>
            <a:r>
              <a:rPr dirty="0" sz="1300">
                <a:latin typeface="Times New Roman"/>
                <a:cs typeface="Times New Roman"/>
              </a:rPr>
              <a:t>5	</a:t>
            </a:r>
            <a:r>
              <a:rPr dirty="0" sz="1300" spc="5">
                <a:latin typeface="Times New Roman"/>
                <a:cs typeface="Times New Roman"/>
              </a:rPr>
              <a:t>2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baseline="-4273" sz="1950" spc="7">
                <a:latin typeface="Symbol"/>
                <a:cs typeface="Symbol"/>
              </a:rPr>
              <a:t></a:t>
            </a:r>
            <a:endParaRPr baseline="-4273" sz="1950">
              <a:latin typeface="Symbol"/>
              <a:cs typeface="Symbol"/>
            </a:endParaRPr>
          </a:p>
          <a:p>
            <a:pPr marL="486409">
              <a:lnSpc>
                <a:spcPct val="100000"/>
              </a:lnSpc>
              <a:spcBef>
                <a:spcPts val="315"/>
              </a:spcBef>
              <a:tabLst>
                <a:tab pos="770890" algn="l"/>
              </a:tabLst>
            </a:pPr>
            <a:r>
              <a:rPr dirty="0" sz="1300" spc="5">
                <a:latin typeface="Times New Roman"/>
                <a:cs typeface="Times New Roman"/>
              </a:rPr>
              <a:t>2</a:t>
            </a:r>
            <a:r>
              <a:rPr dirty="0" sz="1300" spc="5">
                <a:latin typeface="Times New Roman"/>
                <a:cs typeface="Times New Roman"/>
              </a:rPr>
              <a:t>	</a:t>
            </a:r>
            <a:r>
              <a:rPr dirty="0" sz="1300" spc="-5">
                <a:latin typeface="Symbol"/>
                <a:cs typeface="Symbol"/>
              </a:rPr>
              <a:t></a:t>
            </a:r>
            <a:r>
              <a:rPr dirty="0" sz="1300" spc="35">
                <a:latin typeface="Times New Roman"/>
                <a:cs typeface="Times New Roman"/>
              </a:rPr>
              <a:t>1</a:t>
            </a:r>
            <a:r>
              <a:rPr dirty="0" baseline="27777" sz="1950" spc="7">
                <a:latin typeface="Symbol"/>
                <a:cs typeface="Symbol"/>
              </a:rPr>
              <a:t></a:t>
            </a:r>
            <a:r>
              <a:rPr dirty="0" baseline="27777" sz="1950" spc="-240">
                <a:latin typeface="Times New Roman"/>
                <a:cs typeface="Times New Roman"/>
              </a:rPr>
              <a:t> </a:t>
            </a:r>
            <a:r>
              <a:rPr dirty="0" baseline="5952" sz="2100">
                <a:latin typeface="Times New Roman"/>
                <a:cs typeface="Times New Roman"/>
              </a:rPr>
              <a:t>.</a:t>
            </a:r>
            <a:endParaRPr baseline="5952" sz="2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05"/>
              </a:spcBef>
              <a:tabLst>
                <a:tab pos="483870" algn="l"/>
              </a:tabLst>
            </a:pPr>
            <a:r>
              <a:rPr dirty="0" baseline="21367" sz="1950" spc="22">
                <a:latin typeface="Symbol"/>
                <a:cs typeface="Symbol"/>
              </a:rPr>
              <a:t></a:t>
            </a:r>
            <a:r>
              <a:rPr dirty="0" sz="1300" spc="15">
                <a:latin typeface="Times New Roman"/>
                <a:cs typeface="Times New Roman"/>
              </a:rPr>
              <a:t>12	</a:t>
            </a:r>
            <a:r>
              <a:rPr dirty="0" sz="1300" spc="5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2720" y="7000341"/>
            <a:ext cx="5480685" cy="1811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lvl="1" marL="38100" marR="31115">
              <a:lnSpc>
                <a:spcPct val="143800"/>
              </a:lnSpc>
              <a:spcBef>
                <a:spcPts val="95"/>
              </a:spcBef>
              <a:buFont typeface="Times New Roman"/>
              <a:buAutoNum type="arabicPeriod" startAt="4"/>
              <a:tabLst>
                <a:tab pos="409575" algn="l"/>
                <a:tab pos="410209" algn="l"/>
              </a:tabLst>
            </a:pP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Jacobi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Gauss-Seidel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 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accuracy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150" spc="55">
                <a:latin typeface="Times New Roman"/>
                <a:cs typeface="Times New Roman"/>
              </a:rPr>
              <a:t>1</a:t>
            </a:r>
            <a:r>
              <a:rPr dirty="0" sz="1150" spc="55">
                <a:latin typeface="Symbol"/>
                <a:cs typeface="Symbol"/>
              </a:rPr>
              <a:t></a:t>
            </a:r>
            <a:r>
              <a:rPr dirty="0" sz="1150" spc="55">
                <a:latin typeface="Times New Roman"/>
                <a:cs typeface="Times New Roman"/>
              </a:rPr>
              <a:t>10</a:t>
            </a:r>
            <a:r>
              <a:rPr dirty="0" baseline="47008" sz="975" spc="82">
                <a:latin typeface="Symbol"/>
                <a:cs typeface="Symbol"/>
              </a:rPr>
              <a:t></a:t>
            </a:r>
            <a:r>
              <a:rPr dirty="0" baseline="47008" sz="975" spc="82">
                <a:latin typeface="Times New Roman"/>
                <a:cs typeface="Times New Roman"/>
              </a:rPr>
              <a:t>1</a:t>
            </a:r>
            <a:r>
              <a:rPr dirty="0" baseline="47008" sz="975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561975" marR="3606165" indent="8255">
              <a:lnSpc>
                <a:spcPct val="125499"/>
              </a:lnSpc>
              <a:spcBef>
                <a:spcPts val="204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75">
                <a:latin typeface="Times New Roman"/>
                <a:cs typeface="Times New Roman"/>
              </a:rPr>
              <a:t>0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7  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85">
                <a:latin typeface="Times New Roman"/>
                <a:cs typeface="Times New Roman"/>
              </a:rPr>
              <a:t>0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3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561975">
              <a:lnSpc>
                <a:spcPct val="100000"/>
              </a:lnSpc>
              <a:spcBef>
                <a:spcPts val="425"/>
              </a:spcBef>
            </a:pPr>
            <a:r>
              <a:rPr dirty="0" sz="1400" spc="80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4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25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348615" indent="-311150">
              <a:lnSpc>
                <a:spcPct val="100000"/>
              </a:lnSpc>
              <a:spcBef>
                <a:spcPts val="1025"/>
              </a:spcBef>
              <a:buFont typeface="Times New Roman"/>
              <a:buAutoNum type="arabicPeriod" startAt="5"/>
              <a:tabLst>
                <a:tab pos="349250" algn="l"/>
              </a:tabLst>
            </a:pP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Gauss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-Seidel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 linear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5269" y="1378965"/>
            <a:ext cx="149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9253" y="1378965"/>
            <a:ext cx="2295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(stop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after three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5269" y="2325370"/>
            <a:ext cx="160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3424" y="1000323"/>
            <a:ext cx="1875789" cy="1266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9525">
              <a:lnSpc>
                <a:spcPct val="130100"/>
              </a:lnSpc>
              <a:spcBef>
                <a:spcPts val="95"/>
              </a:spcBef>
            </a:pPr>
            <a:r>
              <a:rPr dirty="0" sz="1450" spc="-3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1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150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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8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2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22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200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Times New Roman"/>
                <a:cs typeface="Times New Roman"/>
              </a:rPr>
              <a:t>1</a:t>
            </a:r>
            <a:r>
              <a:rPr dirty="0" sz="1450" spc="210">
                <a:latin typeface="Times New Roman"/>
                <a:cs typeface="Times New Roman"/>
              </a:rPr>
              <a:t>0</a:t>
            </a:r>
            <a:r>
              <a:rPr dirty="0" sz="1450" spc="5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3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7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Symbol"/>
                <a:cs typeface="Symbol"/>
              </a:rPr>
              <a:t></a:t>
            </a:r>
            <a:r>
              <a:rPr dirty="0" sz="1450" spc="95">
                <a:latin typeface="Times New Roman"/>
                <a:cs typeface="Times New Roman"/>
              </a:rPr>
              <a:t>7  20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450" spc="-3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1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150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70">
                <a:latin typeface="Times New Roman"/>
                <a:cs typeface="Times New Roman"/>
              </a:rPr>
              <a:t> </a:t>
            </a:r>
            <a:r>
              <a:rPr dirty="0" sz="1450" spc="165">
                <a:latin typeface="Times New Roman"/>
                <a:cs typeface="Times New Roman"/>
              </a:rPr>
              <a:t>3</a:t>
            </a:r>
            <a:r>
              <a:rPr dirty="0" sz="1450" spc="80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2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22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</a:t>
            </a:r>
            <a:r>
              <a:rPr dirty="0" sz="1450" spc="-50">
                <a:latin typeface="Times New Roman"/>
                <a:cs typeface="Times New Roman"/>
              </a:rPr>
              <a:t> </a:t>
            </a:r>
            <a:r>
              <a:rPr dirty="0" sz="1450" spc="220">
                <a:latin typeface="Times New Roman"/>
                <a:cs typeface="Times New Roman"/>
              </a:rPr>
              <a:t>2</a:t>
            </a:r>
            <a:r>
              <a:rPr dirty="0" sz="1450" spc="50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3</a:t>
            </a:r>
            <a:r>
              <a:rPr dirty="0" baseline="-23391" sz="1425">
                <a:latin typeface="Times New Roman"/>
                <a:cs typeface="Times New Roman"/>
              </a:rPr>
              <a:t> 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Times New Roman"/>
                <a:cs typeface="Times New Roman"/>
              </a:rPr>
              <a:t>51</a:t>
            </a:r>
            <a:endParaRPr sz="14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dirty="0" sz="1450" spc="120">
                <a:latin typeface="Times New Roman"/>
                <a:cs typeface="Times New Roman"/>
              </a:rPr>
              <a:t>2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450" spc="-3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1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150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50" spc="215">
                <a:latin typeface="Times New Roman"/>
                <a:cs typeface="Times New Roman"/>
              </a:rPr>
              <a:t>4</a:t>
            </a:r>
            <a:r>
              <a:rPr dirty="0" sz="1450" spc="5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3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-75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100">
                <a:latin typeface="Times New Roman"/>
                <a:cs typeface="Times New Roman"/>
              </a:rPr>
              <a:t> </a:t>
            </a:r>
            <a:r>
              <a:rPr dirty="0" sz="1450" spc="190">
                <a:latin typeface="Times New Roman"/>
                <a:cs typeface="Times New Roman"/>
              </a:rPr>
              <a:t>8</a:t>
            </a:r>
            <a:r>
              <a:rPr dirty="0" sz="1450" spc="85" i="1">
                <a:latin typeface="Times New Roman"/>
                <a:cs typeface="Times New Roman"/>
              </a:rPr>
              <a:t>x</a:t>
            </a:r>
            <a:r>
              <a:rPr dirty="0" baseline="-23391" sz="1425" spc="97">
                <a:latin typeface="Times New Roman"/>
                <a:cs typeface="Times New Roman"/>
              </a:rPr>
              <a:t>2</a:t>
            </a:r>
            <a:r>
              <a:rPr dirty="0" baseline="-23391" sz="1425">
                <a:latin typeface="Times New Roman"/>
                <a:cs typeface="Times New Roman"/>
              </a:rPr>
              <a:t> </a:t>
            </a:r>
            <a:r>
              <a:rPr dirty="0" baseline="-23391" sz="1425" spc="44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Times New Roman"/>
                <a:cs typeface="Times New Roman"/>
              </a:rPr>
              <a:t>2</a:t>
            </a:r>
            <a:r>
              <a:rPr dirty="0" sz="1450" spc="60">
                <a:latin typeface="Times New Roman"/>
                <a:cs typeface="Times New Roman"/>
              </a:rPr>
              <a:t>5</a:t>
            </a:r>
            <a:r>
              <a:rPr dirty="0" sz="1450" spc="60">
                <a:latin typeface="Times New Roman"/>
                <a:cs typeface="Times New Roman"/>
              </a:rPr>
              <a:t>,</a:t>
            </a:r>
            <a:endParaRPr sz="145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1235"/>
              </a:spcBef>
            </a:pPr>
            <a:r>
              <a:rPr dirty="0" sz="1450" spc="170">
                <a:latin typeface="Times New Roman"/>
                <a:cs typeface="Times New Roman"/>
              </a:rPr>
              <a:t>3</a:t>
            </a:r>
            <a:r>
              <a:rPr dirty="0" sz="1450" spc="105" i="1">
                <a:latin typeface="Times New Roman"/>
                <a:cs typeface="Times New Roman"/>
              </a:rPr>
              <a:t>x</a:t>
            </a:r>
            <a:r>
              <a:rPr dirty="0" sz="1450" spc="-20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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Times New Roman"/>
                <a:cs typeface="Times New Roman"/>
              </a:rPr>
              <a:t>6</a:t>
            </a:r>
            <a:r>
              <a:rPr dirty="0" sz="1450" spc="-180">
                <a:latin typeface="Times New Roman"/>
                <a:cs typeface="Times New Roman"/>
              </a:rPr>
              <a:t> </a:t>
            </a:r>
            <a:r>
              <a:rPr dirty="0" sz="1450" spc="105" i="1">
                <a:latin typeface="Times New Roman"/>
                <a:cs typeface="Times New Roman"/>
              </a:rPr>
              <a:t>y</a:t>
            </a:r>
            <a:r>
              <a:rPr dirty="0" sz="1450" spc="5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50" spc="225">
                <a:latin typeface="Times New Roman"/>
                <a:cs typeface="Times New Roman"/>
              </a:rPr>
              <a:t>2</a:t>
            </a:r>
            <a:r>
              <a:rPr dirty="0" sz="1450" spc="95" i="1">
                <a:latin typeface="Times New Roman"/>
                <a:cs typeface="Times New Roman"/>
              </a:rPr>
              <a:t>z</a:t>
            </a:r>
            <a:r>
              <a:rPr dirty="0" sz="1450" spc="60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120">
                <a:latin typeface="Times New Roman"/>
                <a:cs typeface="Times New Roman"/>
              </a:rPr>
              <a:t>23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2533" y="2325370"/>
            <a:ext cx="459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1802" y="2015567"/>
            <a:ext cx="57658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-3831" sz="2175" spc="127">
                <a:latin typeface="Symbol"/>
                <a:cs typeface="Symbol"/>
              </a:rPr>
              <a:t></a:t>
            </a:r>
            <a:r>
              <a:rPr dirty="0" baseline="-3831" sz="2175" spc="82">
                <a:latin typeface="Times New Roman"/>
                <a:cs typeface="Times New Roman"/>
              </a:rPr>
              <a:t> </a:t>
            </a:r>
            <a:r>
              <a:rPr dirty="0" sz="1450" spc="95">
                <a:latin typeface="Times New Roman"/>
                <a:cs typeface="Times New Roman"/>
              </a:rPr>
              <a:t>0.9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baseline="-3831" sz="2175" spc="12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1802" y="2392518"/>
            <a:ext cx="57658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81330" algn="l"/>
              </a:tabLst>
            </a:pPr>
            <a:r>
              <a:rPr dirty="0" sz="1450" spc="85">
                <a:latin typeface="Symbol"/>
                <a:cs typeface="Symbol"/>
              </a:rPr>
              <a:t></a:t>
            </a:r>
            <a:r>
              <a:rPr dirty="0" sz="1450" spc="85">
                <a:latin typeface="Times New Roman"/>
                <a:cs typeface="Times New Roman"/>
              </a:rPr>
              <a:t>	</a:t>
            </a:r>
            <a:r>
              <a:rPr dirty="0" sz="1450" spc="8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6402" y="2579031"/>
            <a:ext cx="62738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1915" sz="2175" spc="-839">
                <a:latin typeface="Symbol"/>
                <a:cs typeface="Symbol"/>
              </a:rPr>
              <a:t></a:t>
            </a:r>
            <a:r>
              <a:rPr dirty="0" baseline="-15325" sz="2175" spc="127">
                <a:latin typeface="Symbol"/>
                <a:cs typeface="Symbol"/>
              </a:rPr>
              <a:t></a:t>
            </a:r>
            <a:r>
              <a:rPr dirty="0" baseline="-15325" sz="2175" spc="142">
                <a:latin typeface="Times New Roman"/>
                <a:cs typeface="Times New Roman"/>
              </a:rPr>
              <a:t> </a:t>
            </a:r>
            <a:r>
              <a:rPr dirty="0" sz="1450" spc="95">
                <a:latin typeface="Times New Roman"/>
                <a:cs typeface="Times New Roman"/>
              </a:rPr>
              <a:t>0.9</a:t>
            </a:r>
            <a:r>
              <a:rPr dirty="0" sz="1450" spc="114">
                <a:latin typeface="Times New Roman"/>
                <a:cs typeface="Times New Roman"/>
              </a:rPr>
              <a:t> </a:t>
            </a:r>
            <a:r>
              <a:rPr dirty="0" baseline="1915" sz="2175" spc="-839">
                <a:latin typeface="Symbol"/>
                <a:cs typeface="Symbol"/>
              </a:rPr>
              <a:t></a:t>
            </a:r>
            <a:r>
              <a:rPr dirty="0" baseline="-15325" sz="2175" spc="127">
                <a:latin typeface="Symbol"/>
                <a:cs typeface="Symbol"/>
              </a:rPr>
              <a:t></a:t>
            </a:r>
            <a:endParaRPr baseline="-15325" sz="2175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4392" y="2316435"/>
            <a:ext cx="232791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5747" sz="2175" spc="247" i="1">
                <a:latin typeface="Times New Roman"/>
                <a:cs typeface="Times New Roman"/>
              </a:rPr>
              <a:t>x</a:t>
            </a:r>
            <a:r>
              <a:rPr dirty="0" baseline="46783" sz="1425" spc="142">
                <a:latin typeface="Times New Roman"/>
                <a:cs typeface="Times New Roman"/>
              </a:rPr>
              <a:t>(</a:t>
            </a:r>
            <a:r>
              <a:rPr dirty="0" baseline="46783" sz="1425" spc="165">
                <a:latin typeface="Times New Roman"/>
                <a:cs typeface="Times New Roman"/>
              </a:rPr>
              <a:t>0</a:t>
            </a:r>
            <a:r>
              <a:rPr dirty="0" baseline="46783" sz="1425" spc="60">
                <a:latin typeface="Times New Roman"/>
                <a:cs typeface="Times New Roman"/>
              </a:rPr>
              <a:t>)</a:t>
            </a:r>
            <a:r>
              <a:rPr dirty="0" baseline="46783" sz="1425">
                <a:latin typeface="Times New Roman"/>
                <a:cs typeface="Times New Roman"/>
              </a:rPr>
              <a:t> </a:t>
            </a:r>
            <a:r>
              <a:rPr dirty="0" baseline="46783" sz="1425" spc="75">
                <a:latin typeface="Times New Roman"/>
                <a:cs typeface="Times New Roman"/>
              </a:rPr>
              <a:t> </a:t>
            </a:r>
            <a:r>
              <a:rPr dirty="0" baseline="5747" sz="2175" spc="187">
                <a:latin typeface="Symbol"/>
                <a:cs typeface="Symbol"/>
              </a:rPr>
              <a:t></a:t>
            </a:r>
            <a:r>
              <a:rPr dirty="0" baseline="5747" sz="2175" spc="60">
                <a:latin typeface="Times New Roman"/>
                <a:cs typeface="Times New Roman"/>
              </a:rPr>
              <a:t> </a:t>
            </a:r>
            <a:r>
              <a:rPr dirty="0" baseline="32567" sz="2175" spc="240">
                <a:latin typeface="Symbol"/>
                <a:cs typeface="Symbol"/>
              </a:rPr>
              <a:t></a:t>
            </a:r>
            <a:r>
              <a:rPr dirty="0" baseline="5747" sz="2175" spc="187">
                <a:latin typeface="Symbol"/>
                <a:cs typeface="Symbol"/>
              </a:rPr>
              <a:t></a:t>
            </a:r>
            <a:r>
              <a:rPr dirty="0" baseline="5747" sz="2175" spc="127">
                <a:latin typeface="Times New Roman"/>
                <a:cs typeface="Times New Roman"/>
              </a:rPr>
              <a:t>3.</a:t>
            </a:r>
            <a:r>
              <a:rPr dirty="0" baseline="5747" sz="2175" spc="75">
                <a:latin typeface="Times New Roman"/>
                <a:cs typeface="Times New Roman"/>
              </a:rPr>
              <a:t>1</a:t>
            </a:r>
            <a:r>
              <a:rPr dirty="0" baseline="32567" sz="2175" spc="127">
                <a:latin typeface="Symbol"/>
                <a:cs typeface="Symbol"/>
              </a:rPr>
              <a:t></a:t>
            </a:r>
            <a:r>
              <a:rPr dirty="0" baseline="32567" sz="2175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1059" y="3310047"/>
            <a:ext cx="219139" cy="198385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042720" y="2241377"/>
            <a:ext cx="2340610" cy="129349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902335">
              <a:lnSpc>
                <a:spcPct val="100000"/>
              </a:lnSpc>
              <a:spcBef>
                <a:spcPts val="575"/>
              </a:spcBef>
            </a:pPr>
            <a:r>
              <a:rPr dirty="0" sz="1450" spc="150">
                <a:latin typeface="Symbol"/>
                <a:cs typeface="Symbol"/>
              </a:rPr>
              <a:t></a:t>
            </a:r>
            <a:r>
              <a:rPr dirty="0" sz="1450" spc="150">
                <a:latin typeface="Times New Roman"/>
                <a:cs typeface="Times New Roman"/>
              </a:rPr>
              <a:t>4</a:t>
            </a:r>
            <a:r>
              <a:rPr dirty="0" sz="1450" spc="150" i="1">
                <a:latin typeface="Times New Roman"/>
                <a:cs typeface="Times New Roman"/>
              </a:rPr>
              <a:t>x</a:t>
            </a:r>
            <a:r>
              <a:rPr dirty="0" sz="1450" spc="-35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450" spc="105" i="1">
                <a:latin typeface="Times New Roman"/>
                <a:cs typeface="Times New Roman"/>
              </a:rPr>
              <a:t>y</a:t>
            </a:r>
            <a:r>
              <a:rPr dirty="0" sz="1450" spc="-10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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95" i="1">
                <a:latin typeface="Times New Roman"/>
                <a:cs typeface="Times New Roman"/>
              </a:rPr>
              <a:t>z</a:t>
            </a:r>
            <a:r>
              <a:rPr dirty="0" sz="1450" spc="50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 spc="-10">
                <a:latin typeface="Times New Roman"/>
                <a:cs typeface="Times New Roman"/>
              </a:rPr>
              <a:t> </a:t>
            </a:r>
            <a:r>
              <a:rPr dirty="0" sz="1450" spc="125">
                <a:latin typeface="Symbol"/>
                <a:cs typeface="Symbol"/>
              </a:rPr>
              <a:t></a:t>
            </a:r>
            <a:r>
              <a:rPr dirty="0" sz="1450" spc="125">
                <a:latin typeface="Times New Roman"/>
                <a:cs typeface="Times New Roman"/>
              </a:rPr>
              <a:t>8</a:t>
            </a:r>
            <a:endParaRPr sz="1450">
              <a:latin typeface="Times New Roman"/>
              <a:cs typeface="Times New Roman"/>
            </a:endParaRPr>
          </a:p>
          <a:p>
            <a:pPr marL="911860">
              <a:lnSpc>
                <a:spcPct val="100000"/>
              </a:lnSpc>
              <a:spcBef>
                <a:spcPts val="484"/>
              </a:spcBef>
            </a:pPr>
            <a:r>
              <a:rPr dirty="0" sz="1450" spc="105" i="1">
                <a:latin typeface="Times New Roman"/>
                <a:cs typeface="Times New Roman"/>
              </a:rPr>
              <a:t>x</a:t>
            </a:r>
            <a:r>
              <a:rPr dirty="0" sz="1450" spc="-20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</a:t>
            </a:r>
            <a:r>
              <a:rPr dirty="0" sz="1450" spc="-95">
                <a:latin typeface="Times New Roman"/>
                <a:cs typeface="Times New Roman"/>
              </a:rPr>
              <a:t> </a:t>
            </a:r>
            <a:r>
              <a:rPr dirty="0" sz="1450" spc="245">
                <a:latin typeface="Times New Roman"/>
                <a:cs typeface="Times New Roman"/>
              </a:rPr>
              <a:t>3</a:t>
            </a:r>
            <a:r>
              <a:rPr dirty="0" sz="1450" spc="105" i="1">
                <a:latin typeface="Times New Roman"/>
                <a:cs typeface="Times New Roman"/>
              </a:rPr>
              <a:t>y</a:t>
            </a:r>
            <a:r>
              <a:rPr dirty="0" sz="1450" spc="5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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sz="1450" spc="245">
                <a:latin typeface="Times New Roman"/>
                <a:cs typeface="Times New Roman"/>
              </a:rPr>
              <a:t>7</a:t>
            </a:r>
            <a:r>
              <a:rPr dirty="0" sz="1450" spc="95" i="1">
                <a:latin typeface="Times New Roman"/>
                <a:cs typeface="Times New Roman"/>
              </a:rPr>
              <a:t>z</a:t>
            </a:r>
            <a:r>
              <a:rPr dirty="0" sz="1450" spc="65" i="1">
                <a:latin typeface="Times New Roman"/>
                <a:cs typeface="Times New Roman"/>
              </a:rPr>
              <a:t> </a:t>
            </a:r>
            <a:r>
              <a:rPr dirty="0" sz="1450" spc="130">
                <a:latin typeface="Symbol"/>
                <a:cs typeface="Symbol"/>
              </a:rPr>
              <a:t></a:t>
            </a:r>
            <a:r>
              <a:rPr dirty="0" sz="1450" spc="-185">
                <a:latin typeface="Times New Roman"/>
                <a:cs typeface="Times New Roman"/>
              </a:rPr>
              <a:t> </a:t>
            </a:r>
            <a:r>
              <a:rPr dirty="0" sz="1450" spc="100">
                <a:latin typeface="Times New Roman"/>
                <a:cs typeface="Times New Roman"/>
              </a:rPr>
              <a:t>17,</a:t>
            </a:r>
            <a:endParaRPr sz="14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45"/>
              </a:spcBef>
            </a:pP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steps).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dirty="0" sz="1400" b="1">
                <a:latin typeface="Times New Roman"/>
                <a:cs typeface="Times New Roman"/>
              </a:rPr>
              <a:t>3.6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a)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|</a:t>
            </a:r>
            <a:r>
              <a:rPr dirty="0" baseline="-21604" sz="1350" spc="97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113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390411" y="3295015"/>
            <a:ext cx="307022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25" i="1">
                <a:latin typeface="Times New Roman"/>
                <a:cs typeface="Times New Roman"/>
              </a:rPr>
              <a:t>n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(b)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||</a:t>
            </a:r>
            <a:r>
              <a:rPr dirty="0" baseline="-21604" sz="1350" spc="7">
                <a:latin typeface="Symbol"/>
                <a:cs typeface="Symbol"/>
              </a:rPr>
              <a:t>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15">
                <a:latin typeface="Times New Roman"/>
                <a:cs typeface="Times New Roman"/>
              </a:rPr>
              <a:t>||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||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n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-1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||</a:t>
            </a:r>
            <a:r>
              <a:rPr dirty="0" baseline="-21604" sz="1350" spc="15">
                <a:latin typeface="Symbol"/>
                <a:cs typeface="Symbol"/>
              </a:rPr>
              <a:t>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423161"/>
            <a:ext cx="527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7209" y="1532389"/>
            <a:ext cx="571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3139" y="1669676"/>
            <a:ext cx="895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34235" y="1560605"/>
            <a:ext cx="114300" cy="237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8397" y="1067609"/>
            <a:ext cx="1187450" cy="3975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80975">
              <a:lnSpc>
                <a:spcPts val="955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ts val="1975"/>
              </a:lnSpc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50" i="1">
                <a:latin typeface="Times New Roman"/>
                <a:cs typeface="Times New Roman"/>
              </a:rPr>
              <a:t>i</a:t>
            </a:r>
            <a:r>
              <a:rPr dirty="0" sz="900" spc="10">
                <a:latin typeface="Times New Roman"/>
                <a:cs typeface="Times New Roman"/>
              </a:rPr>
              <a:t>,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baseline="13888" sz="2100" spc="-7">
                <a:latin typeface="Symbol"/>
                <a:cs typeface="Symbol"/>
              </a:rPr>
              <a:t></a:t>
            </a:r>
            <a:r>
              <a:rPr dirty="0" baseline="13888" sz="2100">
                <a:latin typeface="Times New Roman"/>
                <a:cs typeface="Times New Roman"/>
              </a:rPr>
              <a:t> </a:t>
            </a:r>
            <a:r>
              <a:rPr dirty="0" baseline="13888" sz="2100" spc="-30">
                <a:latin typeface="Times New Roman"/>
                <a:cs typeface="Times New Roman"/>
              </a:rPr>
              <a:t> </a:t>
            </a:r>
            <a:r>
              <a:rPr dirty="0" baseline="4761" sz="2625" spc="37">
                <a:latin typeface="Symbol"/>
                <a:cs typeface="Symbol"/>
              </a:rPr>
              <a:t></a:t>
            </a:r>
            <a:r>
              <a:rPr dirty="0" baseline="4761" sz="2625" spc="202">
                <a:latin typeface="Times New Roman"/>
                <a:cs typeface="Times New Roman"/>
              </a:rPr>
              <a:t> </a:t>
            </a: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-5" i="1">
                <a:latin typeface="Times New Roman"/>
                <a:cs typeface="Times New Roman"/>
              </a:rPr>
              <a:t>ij</a:t>
            </a:r>
            <a:r>
              <a:rPr dirty="0" sz="900" spc="-65" i="1">
                <a:latin typeface="Times New Roman"/>
                <a:cs typeface="Times New Roman"/>
              </a:rPr>
              <a:t> </a:t>
            </a:r>
            <a:r>
              <a:rPr dirty="0" baseline="13888" sz="2100" spc="-7" i="1">
                <a:latin typeface="Times New Roman"/>
                <a:cs typeface="Times New Roman"/>
              </a:rPr>
              <a:t>x</a:t>
            </a:r>
            <a:r>
              <a:rPr dirty="0" baseline="13888" sz="2100" spc="-3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7070" y="1423161"/>
            <a:ext cx="3413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54300" algn="l"/>
                <a:tab pos="3246755" algn="l"/>
              </a:tabLst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-1,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-2, …,1;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3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u="sng" baseline="27777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43209" sz="13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</a:t>
            </a:r>
            <a:r>
              <a:rPr dirty="0" u="sng" baseline="43209" sz="135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sng" baseline="43209" sz="13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43209" sz="135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baseline="43209" sz="135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1916937"/>
            <a:ext cx="617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7070" y="1913119"/>
            <a:ext cx="4502785" cy="5892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81915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latin typeface="Times New Roman"/>
                <a:cs typeface="Times New Roman"/>
              </a:rPr>
              <a:t>Output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baseline="1984" sz="2100" spc="-52" i="1">
                <a:latin typeface="Times New Roman"/>
                <a:cs typeface="Times New Roman"/>
              </a:rPr>
              <a:t>x</a:t>
            </a:r>
            <a:r>
              <a:rPr dirty="0" baseline="-18518" sz="1350" spc="-52">
                <a:latin typeface="Times New Roman"/>
                <a:cs typeface="Times New Roman"/>
              </a:rPr>
              <a:t>1</a:t>
            </a:r>
            <a:r>
              <a:rPr dirty="0" baseline="-18518" sz="1350" spc="-82">
                <a:latin typeface="Times New Roman"/>
                <a:cs typeface="Times New Roman"/>
              </a:rPr>
              <a:t> </a:t>
            </a:r>
            <a:r>
              <a:rPr dirty="0" baseline="1984" sz="2100" spc="15">
                <a:latin typeface="Times New Roman"/>
                <a:cs typeface="Times New Roman"/>
              </a:rPr>
              <a:t>,</a:t>
            </a:r>
            <a:r>
              <a:rPr dirty="0" baseline="1984" sz="2100" spc="-195">
                <a:latin typeface="Times New Roman"/>
                <a:cs typeface="Times New Roman"/>
              </a:rPr>
              <a:t> </a:t>
            </a:r>
            <a:r>
              <a:rPr dirty="0" baseline="1984" sz="2100" spc="22" i="1">
                <a:latin typeface="Times New Roman"/>
                <a:cs typeface="Times New Roman"/>
              </a:rPr>
              <a:t>x</a:t>
            </a:r>
            <a:r>
              <a:rPr dirty="0" baseline="-18518" sz="1350" spc="22">
                <a:latin typeface="Times New Roman"/>
                <a:cs typeface="Times New Roman"/>
              </a:rPr>
              <a:t>2</a:t>
            </a:r>
            <a:r>
              <a:rPr dirty="0" baseline="-18518" sz="1350" spc="37">
                <a:latin typeface="Times New Roman"/>
                <a:cs typeface="Times New Roman"/>
              </a:rPr>
              <a:t> </a:t>
            </a:r>
            <a:r>
              <a:rPr dirty="0" baseline="1984" sz="2100" spc="15">
                <a:latin typeface="Times New Roman"/>
                <a:cs typeface="Times New Roman"/>
              </a:rPr>
              <a:t>,</a:t>
            </a:r>
            <a:r>
              <a:rPr dirty="0" baseline="1984" sz="2100" spc="-202">
                <a:latin typeface="Times New Roman"/>
                <a:cs typeface="Times New Roman"/>
              </a:rPr>
              <a:t> </a:t>
            </a:r>
            <a:r>
              <a:rPr dirty="0" baseline="1984" sz="2100" spc="7" i="1">
                <a:latin typeface="Times New Roman"/>
                <a:cs typeface="Times New Roman"/>
              </a:rPr>
              <a:t>x</a:t>
            </a:r>
            <a:r>
              <a:rPr dirty="0" baseline="-18518" sz="1350" spc="7">
                <a:latin typeface="Times New Roman"/>
                <a:cs typeface="Times New Roman"/>
              </a:rPr>
              <a:t>3</a:t>
            </a:r>
            <a:r>
              <a:rPr dirty="0" baseline="-18518" sz="1350" spc="-202">
                <a:latin typeface="Times New Roman"/>
                <a:cs typeface="Times New Roman"/>
              </a:rPr>
              <a:t> </a:t>
            </a:r>
            <a:r>
              <a:rPr dirty="0" baseline="1984" sz="2100" spc="30">
                <a:latin typeface="Times New Roman"/>
                <a:cs typeface="Times New Roman"/>
              </a:rPr>
              <a:t>,...,</a:t>
            </a:r>
            <a:r>
              <a:rPr dirty="0" baseline="1984" sz="2100" spc="-179">
                <a:latin typeface="Times New Roman"/>
                <a:cs typeface="Times New Roman"/>
              </a:rPr>
              <a:t> </a:t>
            </a:r>
            <a:r>
              <a:rPr dirty="0" baseline="1984" sz="2100" spc="30" i="1">
                <a:latin typeface="Times New Roman"/>
                <a:cs typeface="Times New Roman"/>
              </a:rPr>
              <a:t>x</a:t>
            </a:r>
            <a:r>
              <a:rPr dirty="0" baseline="-18518" sz="1350" spc="30" i="1">
                <a:latin typeface="Times New Roman"/>
                <a:cs typeface="Times New Roman"/>
              </a:rPr>
              <a:t>n</a:t>
            </a:r>
            <a:r>
              <a:rPr dirty="0" baseline="-18518" sz="1350" spc="6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);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(procedure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successfully)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Times New Roman"/>
                <a:cs typeface="Times New Roman"/>
              </a:rPr>
              <a:t>Stop.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0020" y="2645409"/>
            <a:ext cx="3352800" cy="1543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3.1: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Gauss elimination to solve</a:t>
            </a:r>
            <a:endParaRPr sz="1400">
              <a:latin typeface="Times New Roman"/>
              <a:cs typeface="Times New Roman"/>
            </a:endParaRPr>
          </a:p>
          <a:p>
            <a:pPr algn="ctr" marR="326390">
              <a:lnSpc>
                <a:spcPct val="100000"/>
              </a:lnSpc>
              <a:spcBef>
                <a:spcPts val="134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baseline="-9259" sz="135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=-1</a:t>
            </a:r>
            <a:endParaRPr sz="1400">
              <a:latin typeface="Times New Roman"/>
              <a:cs typeface="Times New Roman"/>
            </a:endParaRPr>
          </a:p>
          <a:p>
            <a:pPr algn="ctr" marR="34163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+9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algn="ctr" marR="29654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=4.</a:t>
            </a:r>
            <a:endParaRPr sz="1400">
              <a:latin typeface="Times New Roman"/>
              <a:cs typeface="Times New Roman"/>
            </a:endParaRPr>
          </a:p>
          <a:p>
            <a:pPr algn="ctr" marR="342265">
              <a:lnSpc>
                <a:spcPct val="100000"/>
              </a:lnSpc>
              <a:spcBef>
                <a:spcPts val="73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Here,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augmented matrix is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49070" y="4233545"/>
          <a:ext cx="2705735" cy="91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535"/>
                <a:gridCol w="621665"/>
                <a:gridCol w="487044"/>
                <a:gridCol w="447040"/>
                <a:gridCol w="393700"/>
                <a:gridCol w="157480"/>
              </a:tblGrid>
              <a:tr h="30858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r" marR="1765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070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76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</a:tr>
              <a:tr h="3038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r" marR="1765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1158036" y="5474589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94432" y="5536712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5" h="0">
                <a:moveTo>
                  <a:pt x="0" y="0"/>
                </a:moveTo>
                <a:lnTo>
                  <a:pt x="210944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21231" y="5500494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9841" y="5638422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04962" y="5529512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35270" y="553622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307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46402" y="5536228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27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24467" y="5500265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5415" y="5637214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39953" y="5528717"/>
            <a:ext cx="5187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7195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sz="1350" spc="15" i="1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16128" y="5536228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 h="0">
                <a:moveTo>
                  <a:pt x="0" y="0"/>
                </a:moveTo>
                <a:lnTo>
                  <a:pt x="22387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23842" y="5536228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25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805628" y="5500265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94722" y="5637214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18945" y="5528717"/>
            <a:ext cx="51752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5925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sz="1350" spc="15" i="1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0020" y="5390768"/>
            <a:ext cx="3731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824865" algn="l"/>
                <a:tab pos="1865630" algn="l"/>
                <a:tab pos="2946400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5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=2,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	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41666" sz="2100" spc="-7" i="1">
                <a:latin typeface="Times New Roman"/>
                <a:cs typeface="Times New Roman"/>
              </a:rPr>
              <a:t>a</a:t>
            </a:r>
            <a:r>
              <a:rPr dirty="0" baseline="41666" sz="2100" spc="-284" i="1">
                <a:latin typeface="Times New Roman"/>
                <a:cs typeface="Times New Roman"/>
              </a:rPr>
              <a:t> </a:t>
            </a:r>
            <a:r>
              <a:rPr dirty="0" baseline="43209" sz="1350" spc="-7" i="1">
                <a:latin typeface="Times New Roman"/>
                <a:cs typeface="Times New Roman"/>
              </a:rPr>
              <a:t>ji</a:t>
            </a:r>
            <a:r>
              <a:rPr dirty="0" baseline="43209" sz="1350" spc="3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m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85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a</a:t>
            </a:r>
            <a:r>
              <a:rPr dirty="0" baseline="32679" sz="1275" spc="30">
                <a:latin typeface="Times New Roman"/>
                <a:cs typeface="Times New Roman"/>
              </a:rPr>
              <a:t>21</a:t>
            </a:r>
            <a:r>
              <a:rPr dirty="0" baseline="32679" sz="1275" spc="36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85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3</a:t>
            </a:r>
            <a:r>
              <a:rPr dirty="0" baseline="37037" sz="2025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m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a</a:t>
            </a:r>
            <a:r>
              <a:rPr dirty="0" baseline="32679" sz="1275" spc="15">
                <a:latin typeface="Times New Roman"/>
                <a:cs typeface="Times New Roman"/>
              </a:rPr>
              <a:t>31</a:t>
            </a:r>
            <a:r>
              <a:rPr dirty="0" baseline="32679" sz="1275" spc="33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3</a:t>
            </a:r>
            <a:r>
              <a:rPr dirty="0" baseline="37037" sz="2025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049070" y="5975535"/>
          <a:ext cx="3766820" cy="895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320"/>
                <a:gridCol w="450215"/>
                <a:gridCol w="393064"/>
                <a:gridCol w="524510"/>
                <a:gridCol w="475614"/>
                <a:gridCol w="438785"/>
                <a:gridCol w="193039"/>
              </a:tblGrid>
              <a:tr h="27496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>
                          <a:latin typeface="Symbol"/>
                          <a:cs typeface="Symbol"/>
                        </a:rPr>
                        <a:t>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02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Symbol"/>
                          <a:cs typeface="Symbol"/>
                        </a:rPr>
                        <a:t>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/>
                </a:tc>
              </a:tr>
              <a:tr h="289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1158036" y="7440930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72460" y="750267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744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899507" y="7466454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67766" y="7604382"/>
            <a:ext cx="9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i="1">
                <a:latin typeface="Times New Roman"/>
                <a:cs typeface="Times New Roman"/>
              </a:rPr>
              <a:t>ii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82968" y="7495472"/>
            <a:ext cx="114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98528" y="750218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 h="0">
                <a:moveTo>
                  <a:pt x="0" y="0"/>
                </a:moveTo>
                <a:lnTo>
                  <a:pt x="222164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596408" y="7502188"/>
            <a:ext cx="225425" cy="0"/>
          </a:xfrm>
          <a:custGeom>
            <a:avLst/>
            <a:gdLst/>
            <a:ahLst/>
            <a:cxnLst/>
            <a:rect l="l" t="t" r="r" b="b"/>
            <a:pathLst>
              <a:path w="225425" h="0">
                <a:moveTo>
                  <a:pt x="0" y="0"/>
                </a:moveTo>
                <a:lnTo>
                  <a:pt x="22542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92661" y="7466225"/>
            <a:ext cx="1346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9004" y="7603174"/>
            <a:ext cx="1346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7954" y="7494678"/>
            <a:ext cx="6330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08940" algn="l"/>
              </a:tabLst>
            </a:pPr>
            <a:r>
              <a:rPr dirty="0" sz="1350" spc="-15" i="1">
                <a:latin typeface="Times New Roman"/>
                <a:cs typeface="Times New Roman"/>
              </a:rPr>
              <a:t>a</a:t>
            </a:r>
            <a:r>
              <a:rPr dirty="0" sz="1350" spc="-15" i="1">
                <a:latin typeface="Times New Roman"/>
                <a:cs typeface="Times New Roman"/>
              </a:rPr>
              <a:t>	</a:t>
            </a:r>
            <a:r>
              <a:rPr dirty="0" sz="1350" spc="-10">
                <a:latin typeface="Times New Roman"/>
                <a:cs typeface="Times New Roman"/>
              </a:rPr>
              <a:t>4</a:t>
            </a:r>
            <a:r>
              <a:rPr dirty="0" sz="1350" spc="-15">
                <a:latin typeface="Times New Roman"/>
                <a:cs typeface="Times New Roman"/>
              </a:rPr>
              <a:t>.5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30020" y="7357109"/>
            <a:ext cx="3129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03300" algn="l"/>
                <a:tab pos="2035175" algn="l"/>
              </a:tabLst>
            </a:pP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=4.5,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baseline="41666" sz="2100" spc="-7" i="1">
                <a:latin typeface="Times New Roman"/>
                <a:cs typeface="Times New Roman"/>
              </a:rPr>
              <a:t>a</a:t>
            </a:r>
            <a:r>
              <a:rPr dirty="0" baseline="41666" sz="2100" spc="-284" i="1">
                <a:latin typeface="Times New Roman"/>
                <a:cs typeface="Times New Roman"/>
              </a:rPr>
              <a:t> </a:t>
            </a:r>
            <a:r>
              <a:rPr dirty="0" baseline="43209" sz="1350" spc="-7" i="1">
                <a:latin typeface="Times New Roman"/>
                <a:cs typeface="Times New Roman"/>
              </a:rPr>
              <a:t>ji</a:t>
            </a:r>
            <a:r>
              <a:rPr dirty="0" baseline="43209" sz="1350" i="1">
                <a:latin typeface="Times New Roman"/>
                <a:cs typeface="Times New Roman"/>
              </a:rPr>
              <a:t> </a:t>
            </a:r>
            <a:r>
              <a:rPr dirty="0" baseline="43209" sz="1350" spc="4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m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-15">
                <a:latin typeface="Symbol"/>
                <a:cs typeface="Symbol"/>
              </a:rPr>
              <a:t>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-60" i="1">
                <a:latin typeface="Times New Roman"/>
                <a:cs typeface="Times New Roman"/>
              </a:rPr>
              <a:t>a</a:t>
            </a:r>
            <a:r>
              <a:rPr dirty="0" baseline="32679" sz="1275">
                <a:latin typeface="Times New Roman"/>
                <a:cs typeface="Times New Roman"/>
              </a:rPr>
              <a:t>32</a:t>
            </a:r>
            <a:r>
              <a:rPr dirty="0" baseline="32679" sz="1275">
                <a:latin typeface="Times New Roman"/>
                <a:cs typeface="Times New Roman"/>
              </a:rPr>
              <a:t> </a:t>
            </a:r>
            <a:r>
              <a:rPr dirty="0" baseline="32679" sz="1275" spc="127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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-15">
                <a:latin typeface="Times New Roman"/>
                <a:cs typeface="Times New Roman"/>
              </a:rPr>
              <a:t>4</a:t>
            </a:r>
            <a:r>
              <a:rPr dirty="0" baseline="37037" sz="2025" spc="-22">
                <a:latin typeface="Times New Roman"/>
                <a:cs typeface="Times New Roman"/>
              </a:rPr>
              <a:t>.5</a:t>
            </a:r>
            <a:r>
              <a:rPr dirty="0" baseline="37037" sz="2025" spc="37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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049070" y="7865676"/>
          <a:ext cx="4079240" cy="844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8920"/>
                <a:gridCol w="678815"/>
                <a:gridCol w="393064"/>
                <a:gridCol w="524510"/>
                <a:gridCol w="523875"/>
                <a:gridCol w="439420"/>
              </a:tblGrid>
              <a:tr h="2790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Symbol"/>
                          <a:cs typeface="Symbol"/>
                        </a:rPr>
                        <a:t>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10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1.5</a:t>
                      </a:r>
                      <a:r>
                        <a:rPr dirty="0" sz="14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5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ts val="1650"/>
                        </a:lnSpc>
                        <a:spcBef>
                          <a:spcPts val="254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65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165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65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65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068120" y="8780526"/>
            <a:ext cx="4146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 the above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given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equivalent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to: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86254" y="4382134"/>
            <a:ext cx="160655" cy="770890"/>
          </a:xfrm>
          <a:custGeom>
            <a:avLst/>
            <a:gdLst/>
            <a:ahLst/>
            <a:cxnLst/>
            <a:rect l="l" t="t" r="r" b="b"/>
            <a:pathLst>
              <a:path w="160655" h="770889">
                <a:moveTo>
                  <a:pt x="160655" y="0"/>
                </a:moveTo>
                <a:lnTo>
                  <a:pt x="98101" y="5058"/>
                </a:lnTo>
                <a:lnTo>
                  <a:pt x="47037" y="18843"/>
                </a:lnTo>
                <a:lnTo>
                  <a:pt x="12618" y="39272"/>
                </a:lnTo>
                <a:lnTo>
                  <a:pt x="0" y="64262"/>
                </a:lnTo>
                <a:lnTo>
                  <a:pt x="0" y="706627"/>
                </a:lnTo>
                <a:lnTo>
                  <a:pt x="12618" y="731617"/>
                </a:lnTo>
                <a:lnTo>
                  <a:pt x="47037" y="752046"/>
                </a:lnTo>
                <a:lnTo>
                  <a:pt x="98101" y="765831"/>
                </a:lnTo>
                <a:lnTo>
                  <a:pt x="160655" y="7708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98215" y="4292600"/>
            <a:ext cx="161925" cy="860425"/>
          </a:xfrm>
          <a:custGeom>
            <a:avLst/>
            <a:gdLst/>
            <a:ahLst/>
            <a:cxnLst/>
            <a:rect l="l" t="t" r="r" b="b"/>
            <a:pathLst>
              <a:path w="161925" h="860425">
                <a:moveTo>
                  <a:pt x="0" y="0"/>
                </a:moveTo>
                <a:lnTo>
                  <a:pt x="63019" y="5639"/>
                </a:lnTo>
                <a:lnTo>
                  <a:pt x="114490" y="21018"/>
                </a:lnTo>
                <a:lnTo>
                  <a:pt x="149197" y="43826"/>
                </a:lnTo>
                <a:lnTo>
                  <a:pt x="161925" y="71755"/>
                </a:lnTo>
                <a:lnTo>
                  <a:pt x="161925" y="788670"/>
                </a:lnTo>
                <a:lnTo>
                  <a:pt x="149197" y="816598"/>
                </a:lnTo>
                <a:lnTo>
                  <a:pt x="114490" y="839406"/>
                </a:lnTo>
                <a:lnTo>
                  <a:pt x="63019" y="854785"/>
                </a:lnTo>
                <a:lnTo>
                  <a:pt x="0" y="8604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773679" y="5910579"/>
            <a:ext cx="121920" cy="1043940"/>
          </a:xfrm>
          <a:custGeom>
            <a:avLst/>
            <a:gdLst/>
            <a:ahLst/>
            <a:cxnLst/>
            <a:rect l="l" t="t" r="r" b="b"/>
            <a:pathLst>
              <a:path w="121919" h="1043940">
                <a:moveTo>
                  <a:pt x="121919" y="0"/>
                </a:moveTo>
                <a:lnTo>
                  <a:pt x="74473" y="6842"/>
                </a:lnTo>
                <a:lnTo>
                  <a:pt x="35718" y="25495"/>
                </a:lnTo>
                <a:lnTo>
                  <a:pt x="9584" y="53149"/>
                </a:lnTo>
                <a:lnTo>
                  <a:pt x="0" y="86994"/>
                </a:lnTo>
                <a:lnTo>
                  <a:pt x="0" y="956944"/>
                </a:lnTo>
                <a:lnTo>
                  <a:pt x="9584" y="990790"/>
                </a:lnTo>
                <a:lnTo>
                  <a:pt x="35718" y="1018444"/>
                </a:lnTo>
                <a:lnTo>
                  <a:pt x="74473" y="1037097"/>
                </a:lnTo>
                <a:lnTo>
                  <a:pt x="121919" y="1043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81525" y="6002654"/>
            <a:ext cx="74295" cy="982344"/>
          </a:xfrm>
          <a:custGeom>
            <a:avLst/>
            <a:gdLst/>
            <a:ahLst/>
            <a:cxnLst/>
            <a:rect l="l" t="t" r="r" b="b"/>
            <a:pathLst>
              <a:path w="74295" h="982345">
                <a:moveTo>
                  <a:pt x="0" y="0"/>
                </a:moveTo>
                <a:lnTo>
                  <a:pt x="28914" y="6441"/>
                </a:lnTo>
                <a:lnTo>
                  <a:pt x="52530" y="24002"/>
                </a:lnTo>
                <a:lnTo>
                  <a:pt x="68454" y="50041"/>
                </a:lnTo>
                <a:lnTo>
                  <a:pt x="74295" y="81914"/>
                </a:lnTo>
                <a:lnTo>
                  <a:pt x="74295" y="900429"/>
                </a:lnTo>
                <a:lnTo>
                  <a:pt x="68454" y="932303"/>
                </a:lnTo>
                <a:lnTo>
                  <a:pt x="52530" y="958341"/>
                </a:lnTo>
                <a:lnTo>
                  <a:pt x="28914" y="975903"/>
                </a:lnTo>
                <a:lnTo>
                  <a:pt x="0" y="98234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02939" y="7885429"/>
            <a:ext cx="114300" cy="800100"/>
          </a:xfrm>
          <a:custGeom>
            <a:avLst/>
            <a:gdLst/>
            <a:ahLst/>
            <a:cxnLst/>
            <a:rect l="l" t="t" r="r" b="b"/>
            <a:pathLst>
              <a:path w="114300" h="800100">
                <a:moveTo>
                  <a:pt x="114300" y="0"/>
                </a:moveTo>
                <a:lnTo>
                  <a:pt x="69812" y="5238"/>
                </a:lnTo>
                <a:lnTo>
                  <a:pt x="33480" y="19526"/>
                </a:lnTo>
                <a:lnTo>
                  <a:pt x="8983" y="40719"/>
                </a:lnTo>
                <a:lnTo>
                  <a:pt x="0" y="66674"/>
                </a:lnTo>
                <a:lnTo>
                  <a:pt x="0" y="733424"/>
                </a:lnTo>
                <a:lnTo>
                  <a:pt x="8983" y="759380"/>
                </a:lnTo>
                <a:lnTo>
                  <a:pt x="33480" y="780573"/>
                </a:lnTo>
                <a:lnTo>
                  <a:pt x="69812" y="794861"/>
                </a:lnTo>
                <a:lnTo>
                  <a:pt x="114300" y="8000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50765" y="7885429"/>
            <a:ext cx="161925" cy="790575"/>
          </a:xfrm>
          <a:custGeom>
            <a:avLst/>
            <a:gdLst/>
            <a:ahLst/>
            <a:cxnLst/>
            <a:rect l="l" t="t" r="r" b="b"/>
            <a:pathLst>
              <a:path w="161925" h="790575">
                <a:moveTo>
                  <a:pt x="0" y="0"/>
                </a:moveTo>
                <a:lnTo>
                  <a:pt x="63019" y="5173"/>
                </a:lnTo>
                <a:lnTo>
                  <a:pt x="114490" y="19288"/>
                </a:lnTo>
                <a:lnTo>
                  <a:pt x="149197" y="40237"/>
                </a:lnTo>
                <a:lnTo>
                  <a:pt x="161925" y="65912"/>
                </a:lnTo>
                <a:lnTo>
                  <a:pt x="161925" y="724661"/>
                </a:lnTo>
                <a:lnTo>
                  <a:pt x="149197" y="750337"/>
                </a:lnTo>
                <a:lnTo>
                  <a:pt x="114490" y="771286"/>
                </a:lnTo>
                <a:lnTo>
                  <a:pt x="63019" y="785401"/>
                </a:lnTo>
                <a:lnTo>
                  <a:pt x="0" y="7905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320" y="433831"/>
            <a:ext cx="3012440" cy="1764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algn="r" marR="895350">
              <a:lnSpc>
                <a:spcPct val="100000"/>
              </a:lnSpc>
              <a:tabLst>
                <a:tab pos="944244" algn="l"/>
              </a:tabLst>
            </a:pPr>
            <a:r>
              <a:rPr dirty="0" sz="1400" spc="85">
                <a:latin typeface="Times New Roman"/>
                <a:cs typeface="Times New Roman"/>
              </a:rPr>
              <a:t>2</a:t>
            </a:r>
            <a:r>
              <a:rPr dirty="0" sz="1400" spc="-11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r" marR="902335">
              <a:lnSpc>
                <a:spcPct val="100000"/>
              </a:lnSpc>
              <a:spcBef>
                <a:spcPts val="465"/>
              </a:spcBef>
            </a:pPr>
            <a:r>
              <a:rPr dirty="0" sz="1400">
                <a:latin typeface="Times New Roman"/>
                <a:cs typeface="Times New Roman"/>
              </a:rPr>
              <a:t>4.</a:t>
            </a:r>
            <a:r>
              <a:rPr dirty="0" sz="1400" spc="65">
                <a:latin typeface="Times New Roman"/>
                <a:cs typeface="Times New Roman"/>
              </a:rPr>
              <a:t>5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7.</a:t>
            </a:r>
            <a:r>
              <a:rPr dirty="0" sz="1400" spc="65">
                <a:latin typeface="Times New Roman"/>
                <a:cs typeface="Times New Roman"/>
              </a:rPr>
              <a:t>5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1.5</a:t>
            </a:r>
            <a:endParaRPr sz="1400">
              <a:latin typeface="Times New Roman"/>
              <a:cs typeface="Times New Roman"/>
            </a:endParaRPr>
          </a:p>
          <a:p>
            <a:pPr algn="ctr" marL="365125">
              <a:lnSpc>
                <a:spcPct val="100000"/>
              </a:lnSpc>
              <a:spcBef>
                <a:spcPts val="470"/>
              </a:spcBef>
            </a:pP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4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075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back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substitution,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8740" y="2523153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 h="0">
                <a:moveTo>
                  <a:pt x="0" y="0"/>
                </a:moveTo>
                <a:lnTo>
                  <a:pt x="232297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04759" y="25231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10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973498" y="2376957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0348" y="2487191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1943" y="2624139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6859" y="2378701"/>
            <a:ext cx="3028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2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7249" y="2515642"/>
            <a:ext cx="11430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88805" y="2268455"/>
            <a:ext cx="6254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2672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20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2636" y="2377185"/>
            <a:ext cx="789305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  <a:tabLst>
                <a:tab pos="398145" algn="l"/>
              </a:tabLst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10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10820">
              <a:lnSpc>
                <a:spcPts val="1340"/>
              </a:lnSpc>
            </a:pPr>
            <a:r>
              <a:rPr dirty="0" sz="1350" spc="20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10312" y="31146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097" y="0"/>
                </a:lnTo>
              </a:path>
            </a:pathLst>
          </a:custGeom>
          <a:ln w="43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89843" y="3114655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5" h="0">
                <a:moveTo>
                  <a:pt x="0" y="0"/>
                </a:moveTo>
                <a:lnTo>
                  <a:pt x="171642" y="0"/>
                </a:lnTo>
              </a:path>
            </a:pathLst>
          </a:custGeom>
          <a:ln w="43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8078" y="35349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097" y="0"/>
                </a:lnTo>
              </a:path>
            </a:pathLst>
          </a:custGeom>
          <a:ln w="43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96316" y="3314624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 h="0">
                <a:moveTo>
                  <a:pt x="0" y="0"/>
                </a:moveTo>
                <a:lnTo>
                  <a:pt x="648926" y="0"/>
                </a:lnTo>
              </a:path>
            </a:pathLst>
          </a:custGeom>
          <a:ln w="86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34239" y="3278514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63463" y="3104967"/>
            <a:ext cx="173355" cy="414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>
              <a:lnSpc>
                <a:spcPts val="153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5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83088" y="2859614"/>
            <a:ext cx="630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</a:t>
            </a:r>
            <a:r>
              <a:rPr dirty="0" baseline="-33730" sz="2100" spc="-2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-33730" sz="2100" spc="7" i="1">
                <a:latin typeface="Times New Roman"/>
                <a:cs typeface="Times New Roman"/>
              </a:rPr>
              <a:t>x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1414" y="3168849"/>
            <a:ext cx="5181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baseline="19841" sz="2100" spc="7">
                <a:latin typeface="Times New Roman"/>
                <a:cs typeface="Times New Roman"/>
              </a:rPr>
              <a:t>2</a:t>
            </a:r>
            <a:endParaRPr baseline="19841"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6675" y="3078231"/>
            <a:ext cx="372110" cy="329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94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133350">
              <a:lnSpc>
                <a:spcPts val="1495"/>
              </a:lnSpc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76128" y="4383375"/>
            <a:ext cx="788670" cy="0"/>
          </a:xfrm>
          <a:custGeom>
            <a:avLst/>
            <a:gdLst/>
            <a:ahLst/>
            <a:cxnLst/>
            <a:rect l="l" t="t" r="r" b="b"/>
            <a:pathLst>
              <a:path w="788669" h="0">
                <a:moveTo>
                  <a:pt x="0" y="0"/>
                </a:moveTo>
                <a:lnTo>
                  <a:pt x="788512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621768" y="434708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9616" y="3447966"/>
            <a:ext cx="1918335" cy="91694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algn="ctr" marL="330200">
              <a:lnSpc>
                <a:spcPct val="100000"/>
              </a:lnSpc>
              <a:spcBef>
                <a:spcPts val="71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ctr" marR="1600835">
              <a:lnSpc>
                <a:spcPct val="100000"/>
              </a:lnSpc>
              <a:spcBef>
                <a:spcPts val="61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55"/>
              </a:spcBef>
            </a:pPr>
            <a:r>
              <a:rPr dirty="0" baseline="-35714" sz="2100" spc="7" i="1">
                <a:latin typeface="Times New Roman"/>
                <a:cs typeface="Times New Roman"/>
              </a:rPr>
              <a:t>x</a:t>
            </a:r>
            <a:r>
              <a:rPr dirty="0" baseline="-35714" sz="2100" spc="7" i="1">
                <a:latin typeface="Times New Roman"/>
                <a:cs typeface="Times New Roman"/>
              </a:rPr>
              <a:t> </a:t>
            </a:r>
            <a:r>
              <a:rPr dirty="0" baseline="-35714" sz="2100" spc="-30" i="1">
                <a:latin typeface="Times New Roman"/>
                <a:cs typeface="Times New Roman"/>
              </a:rPr>
              <a:t>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baseline="-35714" sz="2100" spc="44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75">
                <a:latin typeface="Times New Roman"/>
                <a:cs typeface="Times New Roman"/>
              </a:rPr>
              <a:t>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baseline="-35714" sz="2100" spc="-315">
                <a:latin typeface="Times New Roman"/>
                <a:cs typeface="Times New Roman"/>
              </a:rPr>
              <a:t> </a:t>
            </a:r>
            <a:r>
              <a:rPr dirty="0" baseline="-35714" sz="2100" spc="67">
                <a:latin typeface="Times New Roman"/>
                <a:cs typeface="Times New Roman"/>
              </a:rPr>
              <a:t>1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15701" y="4375834"/>
            <a:ext cx="115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0020" y="4820539"/>
            <a:ext cx="4011929" cy="18154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3.2.2 Gauss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Elimination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with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Partial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Pivoting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3.2: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1335"/>
              </a:spcBef>
              <a:tabLst>
                <a:tab pos="96456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	0.003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+59.14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=59.17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730"/>
              </a:spcBef>
              <a:tabLst>
                <a:tab pos="96456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	5.291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-6.130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=46.78,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has the exact solution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=10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50198" y="7037368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887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62062" y="7037368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4" h="0">
                <a:moveTo>
                  <a:pt x="0" y="0"/>
                </a:moveTo>
                <a:lnTo>
                  <a:pt x="40779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739571" y="7001405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79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130897" y="7138354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54938" y="7029857"/>
            <a:ext cx="8274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4655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20" i="1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Times New Roman"/>
                <a:cs typeface="Times New Roman"/>
              </a:rPr>
              <a:t>0.003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42720" y="6891908"/>
            <a:ext cx="4677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867660" algn="l"/>
              </a:tabLst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mination)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m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a</a:t>
            </a:r>
            <a:r>
              <a:rPr dirty="0" baseline="32679" sz="1275" spc="30">
                <a:latin typeface="Times New Roman"/>
                <a:cs typeface="Times New Roman"/>
              </a:rPr>
              <a:t>21</a:t>
            </a:r>
            <a:r>
              <a:rPr dirty="0" baseline="32679" sz="1275">
                <a:latin typeface="Times New Roman"/>
                <a:cs typeface="Times New Roman"/>
              </a:rPr>
              <a:t> </a:t>
            </a:r>
            <a:r>
              <a:rPr dirty="0" baseline="32679" sz="1275" spc="52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5.291</a:t>
            </a:r>
            <a:r>
              <a:rPr dirty="0" baseline="37037" sz="2025" spc="-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1763.66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2720" y="7466838"/>
            <a:ext cx="11779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>
                <a:latin typeface="Times New Roman"/>
                <a:cs typeface="Times New Roman"/>
              </a:rPr>
              <a:t>21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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01951" y="7366863"/>
            <a:ext cx="2496185" cy="65341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90"/>
              </a:spcBef>
              <a:tabLst>
                <a:tab pos="50736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	0.003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+59.14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baseline="-9259" sz="135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=59.17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90"/>
              </a:spcBef>
              <a:tabLst>
                <a:tab pos="100901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	</a:t>
            </a:r>
            <a:r>
              <a:rPr dirty="0" sz="1400" spc="5">
                <a:latin typeface="Times New Roman"/>
                <a:cs typeface="Times New Roman"/>
              </a:rPr>
              <a:t>-104300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=-104400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4620" y="7994751"/>
            <a:ext cx="5541645" cy="132461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Backward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=1.001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=-10.</a:t>
            </a:r>
            <a:endParaRPr sz="1400">
              <a:latin typeface="Times New Roman"/>
              <a:cs typeface="Times New Roman"/>
            </a:endParaRPr>
          </a:p>
          <a:p>
            <a:pPr marL="76200" marR="55244">
              <a:lnSpc>
                <a:spcPts val="242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large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numerical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solution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x</a:t>
            </a:r>
            <a:r>
              <a:rPr dirty="0" baseline="-9259" sz="1350" spc="15">
                <a:latin typeface="Times New Roman"/>
                <a:cs typeface="Times New Roman"/>
              </a:rPr>
              <a:t>1</a:t>
            </a:r>
            <a:r>
              <a:rPr dirty="0" baseline="-9259" sz="135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0.001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 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 example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ts val="1275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difficulties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arise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pivot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element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baseline="40123" sz="1350" spc="60">
                <a:latin typeface="Times New Roman"/>
                <a:cs typeface="Times New Roman"/>
              </a:rPr>
              <a:t>(</a:t>
            </a:r>
            <a:r>
              <a:rPr dirty="0" baseline="40123" sz="1350" spc="60" i="1">
                <a:latin typeface="Times New Roman"/>
                <a:cs typeface="Times New Roman"/>
              </a:rPr>
              <a:t>k</a:t>
            </a:r>
            <a:r>
              <a:rPr dirty="0" baseline="40123" sz="1350" spc="-179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Times New Roman"/>
                <a:cs typeface="Times New Roman"/>
              </a:rPr>
              <a:t>)  </a:t>
            </a:r>
            <a:r>
              <a:rPr dirty="0" baseline="40123" sz="1350" spc="1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</a:t>
            </a:r>
            <a:endParaRPr sz="1400">
              <a:latin typeface="Times New Roman"/>
              <a:cs typeface="Times New Roman"/>
            </a:endParaRPr>
          </a:p>
          <a:p>
            <a:pPr algn="r" marR="790575">
              <a:lnSpc>
                <a:spcPts val="675"/>
              </a:lnSpc>
            </a:pPr>
            <a:r>
              <a:rPr dirty="0" sz="900" spc="-10" i="1">
                <a:latin typeface="Times New Roman"/>
                <a:cs typeface="Times New Roman"/>
              </a:rPr>
              <a:t>kk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9158" y="1202105"/>
            <a:ext cx="8953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10" i="1">
                <a:latin typeface="Times New Roman"/>
                <a:cs typeface="Times New Roman"/>
              </a:rPr>
              <a:t>ij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2720" y="1092453"/>
            <a:ext cx="5480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relative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a</a:t>
            </a:r>
            <a:r>
              <a:rPr dirty="0" baseline="42483" sz="1275" spc="75">
                <a:latin typeface="Times New Roman"/>
                <a:cs typeface="Times New Roman"/>
              </a:rPr>
              <a:t>(</a:t>
            </a:r>
            <a:r>
              <a:rPr dirty="0" baseline="42483" sz="1275" spc="75" i="1">
                <a:latin typeface="Times New Roman"/>
                <a:cs typeface="Times New Roman"/>
              </a:rPr>
              <a:t>k</a:t>
            </a:r>
            <a:r>
              <a:rPr dirty="0" baseline="42483" sz="1275" spc="-135" i="1">
                <a:latin typeface="Times New Roman"/>
                <a:cs typeface="Times New Roman"/>
              </a:rPr>
              <a:t> </a:t>
            </a:r>
            <a:r>
              <a:rPr dirty="0" baseline="42483" sz="1275" spc="7">
                <a:latin typeface="Times New Roman"/>
                <a:cs typeface="Times New Roman"/>
              </a:rPr>
              <a:t>)</a:t>
            </a:r>
            <a:r>
              <a:rPr dirty="0" baseline="42483" sz="1275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j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Partial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pivoting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505458"/>
            <a:ext cx="4607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6490" algn="l"/>
                <a:tab pos="1436370" algn="l"/>
                <a:tab pos="2202815" algn="l"/>
                <a:tab pos="2413000" algn="l"/>
                <a:tab pos="2840990" algn="l"/>
                <a:tab pos="3537585" algn="l"/>
                <a:tab pos="3876040" algn="l"/>
                <a:tab pos="4225925" algn="l"/>
              </a:tabLst>
            </a:pPr>
            <a:r>
              <a:rPr dirty="0" sz="1400">
                <a:latin typeface="Times New Roman"/>
                <a:cs typeface="Times New Roman"/>
              </a:rPr>
              <a:t>acc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mpli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hed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elec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ing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ew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eleme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pivot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2654" y="1614855"/>
            <a:ext cx="13970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15" i="1">
                <a:latin typeface="Times New Roman"/>
                <a:cs typeface="Times New Roman"/>
              </a:rPr>
              <a:t>pq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5387" y="1428335"/>
            <a:ext cx="320675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24691" sz="2025" spc="112" i="1">
                <a:latin typeface="Times New Roman"/>
                <a:cs typeface="Times New Roman"/>
              </a:rPr>
              <a:t>a</a:t>
            </a:r>
            <a:r>
              <a:rPr dirty="0" sz="850" spc="70">
                <a:latin typeface="Times New Roman"/>
                <a:cs typeface="Times New Roman"/>
              </a:rPr>
              <a:t>(</a:t>
            </a:r>
            <a:r>
              <a:rPr dirty="0" sz="850" spc="10" i="1">
                <a:latin typeface="Times New Roman"/>
                <a:cs typeface="Times New Roman"/>
              </a:rPr>
              <a:t>k</a:t>
            </a:r>
            <a:r>
              <a:rPr dirty="0" sz="850" spc="-90" i="1">
                <a:latin typeface="Times New Roman"/>
                <a:cs typeface="Times New Roman"/>
              </a:rPr>
              <a:t> </a:t>
            </a:r>
            <a:r>
              <a:rPr dirty="0" sz="850" spc="5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12585" y="1505458"/>
            <a:ext cx="283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1781911"/>
            <a:ext cx="5480050" cy="1254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 marR="30480">
              <a:lnSpc>
                <a:spcPct val="1438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interchanging the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3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rows, followed by the interchange of the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th 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baseline="30864" sz="1350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columns, if necessary. The simplest </a:t>
            </a:r>
            <a:r>
              <a:rPr dirty="0" sz="1400" spc="5">
                <a:latin typeface="Times New Roman"/>
                <a:cs typeface="Times New Roman"/>
              </a:rPr>
              <a:t>strategy </a:t>
            </a:r>
            <a:r>
              <a:rPr dirty="0" sz="1400">
                <a:latin typeface="Times New Roman"/>
                <a:cs typeface="Times New Roman"/>
              </a:rPr>
              <a:t>is to select an elements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same column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diagonal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largest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absolute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 p such</a:t>
            </a:r>
            <a:r>
              <a:rPr dirty="0" sz="1400" spc="5">
                <a:latin typeface="Times New Roman"/>
                <a:cs typeface="Times New Roman"/>
              </a:rPr>
              <a:t> 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1379" y="3162581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59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08296" y="3162581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59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29686" y="3162581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59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26908" y="3162581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59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20550" y="3261931"/>
            <a:ext cx="908685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12800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pk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ik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3644" y="3332366"/>
            <a:ext cx="308610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30" i="1">
                <a:latin typeface="Times New Roman"/>
                <a:cs typeface="Times New Roman"/>
              </a:rPr>
              <a:t> </a:t>
            </a:r>
            <a:r>
              <a:rPr dirty="0" sz="850" spc="25">
                <a:latin typeface="Symbol"/>
                <a:cs typeface="Symbol"/>
              </a:rPr>
              <a:t></a:t>
            </a:r>
            <a:r>
              <a:rPr dirty="0" sz="850" spc="45" i="1">
                <a:latin typeface="Times New Roman"/>
                <a:cs typeface="Times New Roman"/>
              </a:rPr>
              <a:t>i</a:t>
            </a:r>
            <a:r>
              <a:rPr dirty="0" sz="850" spc="50">
                <a:latin typeface="Symbol"/>
                <a:cs typeface="Symbol"/>
              </a:rPr>
              <a:t>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2866" y="3074707"/>
            <a:ext cx="113982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24691" sz="2025" spc="112" i="1">
                <a:latin typeface="Times New Roman"/>
                <a:cs typeface="Times New Roman"/>
              </a:rPr>
              <a:t>a</a:t>
            </a: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95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r>
              <a:rPr dirty="0" sz="850">
                <a:latin typeface="Times New Roman"/>
                <a:cs typeface="Times New Roman"/>
              </a:rPr>
              <a:t>  </a:t>
            </a:r>
            <a:r>
              <a:rPr dirty="0" sz="850" spc="5">
                <a:latin typeface="Times New Roman"/>
                <a:cs typeface="Times New Roman"/>
              </a:rPr>
              <a:t> </a:t>
            </a:r>
            <a:r>
              <a:rPr dirty="0" baseline="-24691" sz="2025" spc="30">
                <a:latin typeface="Symbol"/>
                <a:cs typeface="Symbol"/>
              </a:rPr>
              <a:t></a:t>
            </a:r>
            <a:r>
              <a:rPr dirty="0" baseline="-24691" sz="2025" spc="-44">
                <a:latin typeface="Times New Roman"/>
                <a:cs typeface="Times New Roman"/>
              </a:rPr>
              <a:t> </a:t>
            </a:r>
            <a:r>
              <a:rPr dirty="0" baseline="-24691" sz="2025" spc="22">
                <a:latin typeface="Times New Roman"/>
                <a:cs typeface="Times New Roman"/>
              </a:rPr>
              <a:t>m</a:t>
            </a:r>
            <a:r>
              <a:rPr dirty="0" baseline="-24691" sz="2025" spc="15">
                <a:latin typeface="Times New Roman"/>
                <a:cs typeface="Times New Roman"/>
              </a:rPr>
              <a:t>a</a:t>
            </a:r>
            <a:r>
              <a:rPr dirty="0" baseline="-24691" sz="2025" spc="22">
                <a:latin typeface="Times New Roman"/>
                <a:cs typeface="Times New Roman"/>
              </a:rPr>
              <a:t>x</a:t>
            </a:r>
            <a:r>
              <a:rPr dirty="0" baseline="-24691" sz="2025" spc="112">
                <a:latin typeface="Times New Roman"/>
                <a:cs typeface="Times New Roman"/>
              </a:rPr>
              <a:t> </a:t>
            </a:r>
            <a:r>
              <a:rPr dirty="0" baseline="-24691" sz="2025" spc="112" i="1">
                <a:latin typeface="Times New Roman"/>
                <a:cs typeface="Times New Roman"/>
              </a:rPr>
              <a:t>a</a:t>
            </a:r>
            <a:r>
              <a:rPr dirty="0" sz="850" spc="75">
                <a:latin typeface="Times New Roman"/>
                <a:cs typeface="Times New Roman"/>
              </a:rPr>
              <a:t>(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00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8347" y="3153283"/>
            <a:ext cx="17964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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42720" y="3656202"/>
            <a:ext cx="3186430" cy="1312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3.3: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Reconsider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algn="ctr" marR="44450">
              <a:lnSpc>
                <a:spcPct val="100000"/>
              </a:lnSpc>
              <a:spcBef>
                <a:spcPts val="1345"/>
              </a:spcBef>
              <a:tabLst>
                <a:tab pos="45656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	0.003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+59.14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=59.17</a:t>
            </a:r>
            <a:endParaRPr sz="1400">
              <a:latin typeface="Times New Roman"/>
              <a:cs typeface="Times New Roman"/>
            </a:endParaRPr>
          </a:p>
          <a:p>
            <a:pPr algn="ctr" marR="39370">
              <a:lnSpc>
                <a:spcPct val="100000"/>
              </a:lnSpc>
              <a:spcBef>
                <a:spcPts val="735"/>
              </a:spcBef>
              <a:tabLst>
                <a:tab pos="456565" algn="l"/>
              </a:tabLst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	5.291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-6.130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=46.78.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33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pivoting procedure: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66974" y="5183804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64"/>
                </a:lnTo>
              </a:path>
            </a:pathLst>
          </a:custGeom>
          <a:ln w="8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9159" y="5183804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64"/>
                </a:lnTo>
              </a:path>
            </a:pathLst>
          </a:custGeom>
          <a:ln w="8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06464" y="5183804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64"/>
                </a:lnTo>
              </a:path>
            </a:pathLst>
          </a:custGeom>
          <a:ln w="8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78953" y="5183804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264"/>
                </a:lnTo>
              </a:path>
            </a:pathLst>
          </a:custGeom>
          <a:ln w="8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63140" y="5057309"/>
            <a:ext cx="915669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18515" algn="l"/>
              </a:tabLst>
            </a:pPr>
            <a:r>
              <a:rPr dirty="0" sz="2550" spc="-570">
                <a:latin typeface="Symbol"/>
                <a:cs typeface="Symbol"/>
              </a:rPr>
              <a:t></a:t>
            </a:r>
            <a:r>
              <a:rPr dirty="0" sz="2550" spc="-570">
                <a:latin typeface="Times New Roman"/>
                <a:cs typeface="Times New Roman"/>
              </a:rPr>
              <a:t>	</a:t>
            </a:r>
            <a:r>
              <a:rPr dirty="0" sz="2550" spc="-570">
                <a:latin typeface="Symbol"/>
                <a:cs typeface="Symbol"/>
              </a:rPr>
              <a:t>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7124" y="5132725"/>
            <a:ext cx="107251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74725" algn="l"/>
              </a:tabLst>
            </a:pPr>
            <a:r>
              <a:rPr dirty="0" sz="1800" spc="-204">
                <a:latin typeface="Symbol"/>
                <a:cs typeface="Symbol"/>
              </a:rPr>
              <a:t></a:t>
            </a:r>
            <a:r>
              <a:rPr dirty="0" sz="1800" spc="-204">
                <a:latin typeface="Times New Roman"/>
                <a:cs typeface="Times New Roman"/>
              </a:rPr>
              <a:t>	</a:t>
            </a:r>
            <a:r>
              <a:rPr dirty="0" sz="1800" spc="-204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0388" y="5158738"/>
            <a:ext cx="149860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-25">
                <a:latin typeface="Times New Roman"/>
                <a:cs typeface="Times New Roman"/>
              </a:rPr>
              <a:t>(</a:t>
            </a:r>
            <a:r>
              <a:rPr dirty="0" sz="850" spc="-10">
                <a:latin typeface="Times New Roman"/>
                <a:cs typeface="Times New Roman"/>
              </a:rPr>
              <a:t>1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49795" y="5283158"/>
            <a:ext cx="139065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2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01988" y="5158738"/>
            <a:ext cx="158115" cy="2851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0320">
              <a:lnSpc>
                <a:spcPts val="1000"/>
              </a:lnSpc>
              <a:spcBef>
                <a:spcPts val="135"/>
              </a:spcBef>
            </a:pPr>
            <a:r>
              <a:rPr dirty="0" sz="850" spc="-25">
                <a:latin typeface="Times New Roman"/>
                <a:cs typeface="Times New Roman"/>
              </a:rPr>
              <a:t>(</a:t>
            </a:r>
            <a:r>
              <a:rPr dirty="0" sz="850" spc="-10">
                <a:latin typeface="Times New Roman"/>
                <a:cs typeface="Times New Roman"/>
              </a:rPr>
              <a:t>1</a:t>
            </a:r>
            <a:r>
              <a:rPr dirty="0" sz="850" spc="1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000"/>
              </a:lnSpc>
            </a:pPr>
            <a:r>
              <a:rPr dirty="0" sz="850" spc="20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8505" y="5174748"/>
            <a:ext cx="32766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86120" y="5174360"/>
            <a:ext cx="2150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m</a:t>
            </a:r>
            <a:r>
              <a:rPr dirty="0" sz="1350" spc="5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x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0.00</a:t>
            </a:r>
            <a:r>
              <a:rPr dirty="0" sz="1350" spc="-45">
                <a:latin typeface="Times New Roman"/>
                <a:cs typeface="Times New Roman"/>
              </a:rPr>
              <a:t>3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5.291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5.291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3941" y="5174748"/>
            <a:ext cx="11430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51796" y="5174748"/>
            <a:ext cx="27559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0">
                <a:latin typeface="Times New Roman"/>
                <a:cs typeface="Times New Roman"/>
              </a:rPr>
              <a:t>, 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2720" y="5495010"/>
            <a:ext cx="4177029" cy="653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4665" marR="30480" indent="-457200">
              <a:lnSpc>
                <a:spcPct val="1471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operation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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5.291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-6.130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=46.78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99869" y="6355460"/>
            <a:ext cx="1858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0.003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+59.14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=59.17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37795" y="6500964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4" h="0">
                <a:moveTo>
                  <a:pt x="0" y="0"/>
                </a:moveTo>
                <a:lnTo>
                  <a:pt x="408164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972079" y="6606086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80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333500" y="6245181"/>
            <a:ext cx="42608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70974" y="6165517"/>
            <a:ext cx="2978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-7" i="1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(1)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70974" y="6417827"/>
            <a:ext cx="2978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3809" sz="2100" spc="-7" i="1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(1)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37266" y="6291051"/>
            <a:ext cx="8978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9841" sz="2100" spc="-22" i="1">
                <a:latin typeface="Times New Roman"/>
                <a:cs typeface="Times New Roman"/>
              </a:rPr>
              <a:t>m</a:t>
            </a:r>
            <a:r>
              <a:rPr dirty="0" baseline="-52469" sz="1350" spc="-22">
                <a:latin typeface="Times New Roman"/>
                <a:cs typeface="Times New Roman"/>
              </a:rPr>
              <a:t>21</a:t>
            </a:r>
            <a:r>
              <a:rPr dirty="0" baseline="-52469" sz="1350" spc="165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Symbol"/>
                <a:cs typeface="Symbol"/>
              </a:rPr>
              <a:t>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21</a:t>
            </a:r>
            <a:r>
              <a:rPr dirty="0" sz="900" spc="434">
                <a:latin typeface="Times New Roman"/>
                <a:cs typeface="Times New Roman"/>
              </a:rPr>
              <a:t> </a:t>
            </a:r>
            <a:r>
              <a:rPr dirty="0" baseline="-19841" sz="2100">
                <a:latin typeface="Symbol"/>
                <a:cs typeface="Symbol"/>
              </a:rPr>
              <a:t></a:t>
            </a:r>
            <a:endParaRPr baseline="-19841" sz="21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78070" y="6355839"/>
            <a:ext cx="9594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7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36310" y="6493767"/>
            <a:ext cx="42608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5.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91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30020" y="6749262"/>
            <a:ext cx="4785995" cy="17773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7365" marR="989965" indent="-457200">
              <a:lnSpc>
                <a:spcPct val="1479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The operation (E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-m</a:t>
            </a:r>
            <a:r>
              <a:rPr dirty="0" baseline="-9259" sz="1350">
                <a:latin typeface="Times New Roman"/>
                <a:cs typeface="Times New Roman"/>
              </a:rPr>
              <a:t>21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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reduces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system to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5.291x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-6.130x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=46.78</a:t>
            </a:r>
            <a:endParaRPr sz="1400">
              <a:latin typeface="Times New Roman"/>
              <a:cs typeface="Times New Roman"/>
            </a:endParaRPr>
          </a:p>
          <a:p>
            <a:pPr marL="109918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59.14x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=59.14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=1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=10.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3.2.3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LU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factorization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r>
              <a:rPr dirty="0" sz="1600" spc="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(Doolittle</a:t>
            </a:r>
            <a:r>
              <a:rPr dirty="0" sz="1600" spc="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factorization)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2720" y="8637879"/>
            <a:ext cx="3240405" cy="702310"/>
          </a:xfrm>
          <a:prstGeom prst="rect">
            <a:avLst/>
          </a:prstGeom>
        </p:spPr>
        <p:txBody>
          <a:bodyPr wrap="square" lIns="0" tIns="1371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80"/>
              </a:spcBef>
            </a:pPr>
            <a:r>
              <a:rPr dirty="0" sz="1400">
                <a:latin typeface="Times New Roman"/>
                <a:cs typeface="Times New Roman"/>
              </a:rPr>
              <a:t>Consider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 system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equations,</a:t>
            </a:r>
            <a:endParaRPr sz="1400">
              <a:latin typeface="Times New Roman"/>
              <a:cs typeface="Times New Roman"/>
            </a:endParaRPr>
          </a:p>
          <a:p>
            <a:pPr marL="264795">
              <a:lnSpc>
                <a:spcPct val="100000"/>
              </a:lnSpc>
              <a:spcBef>
                <a:spcPts val="985"/>
              </a:spcBef>
            </a:pPr>
            <a:r>
              <a:rPr dirty="0" baseline="5952" sz="2100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baseline="3086" sz="1350">
                <a:latin typeface="Symbol"/>
                <a:cs typeface="Symbol"/>
              </a:rPr>
              <a:t>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baseline="5952" sz="2100" i="1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n</a:t>
            </a:r>
            <a:r>
              <a:rPr dirty="0" baseline="3086" sz="1350">
                <a:latin typeface="Symbol"/>
                <a:cs typeface="Symbol"/>
              </a:rPr>
              <a:t>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baseline="5952" sz="2100">
                <a:latin typeface="Times New Roman"/>
                <a:cs typeface="Times New Roman"/>
              </a:rPr>
              <a:t>=</a:t>
            </a: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>
                <a:latin typeface="Times New Roman"/>
                <a:cs typeface="Times New Roman"/>
              </a:rPr>
              <a:t>n</a:t>
            </a:r>
            <a:r>
              <a:rPr dirty="0" baseline="3086" sz="1350">
                <a:latin typeface="Symbol"/>
                <a:cs typeface="Symbol"/>
              </a:rPr>
              <a:t>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baseline="5952" sz="2100">
                <a:latin typeface="Times New Roman"/>
                <a:cs typeface="Times New Roman"/>
              </a:rPr>
              <a:t>,</a:t>
            </a:r>
            <a:endParaRPr baseline="5952" sz="2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41085" y="9080754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(3.2)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9960" y="1452654"/>
            <a:ext cx="140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302" y="134278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9936" y="134278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9070" y="1877275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3589" y="1877275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5246" y="1121733"/>
            <a:ext cx="369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a</a:t>
            </a:r>
            <a:r>
              <a:rPr dirty="0" sz="900" spc="-40">
                <a:latin typeface="Times New Roman"/>
                <a:cs typeface="Times New Roman"/>
              </a:rPr>
              <a:t>1</a:t>
            </a:r>
            <a:r>
              <a:rPr dirty="0" sz="900" spc="-40" i="1">
                <a:latin typeface="Times New Roman"/>
                <a:cs typeface="Times New Roman"/>
              </a:rPr>
              <a:t>n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baseline="9920" sz="2100">
                <a:latin typeface="Symbol"/>
                <a:cs typeface="Symbol"/>
              </a:rPr>
              <a:t></a:t>
            </a:r>
            <a:endParaRPr baseline="9920" sz="2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7917" y="1121733"/>
            <a:ext cx="762000" cy="49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390"/>
              </a:lnSpc>
              <a:spcBef>
                <a:spcPts val="100"/>
              </a:spcBef>
              <a:tabLst>
                <a:tab pos="513715" algn="l"/>
              </a:tabLst>
            </a:pPr>
            <a:r>
              <a:rPr dirty="0" baseline="9920" sz="2100">
                <a:latin typeface="Symbol"/>
                <a:cs typeface="Symbol"/>
              </a:rPr>
              <a:t></a:t>
            </a:r>
            <a:r>
              <a:rPr dirty="0" baseline="13888" sz="2100" i="1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11	</a:t>
            </a:r>
            <a:r>
              <a:rPr dirty="0" baseline="13888" sz="2100" spc="-52" i="1">
                <a:latin typeface="Times New Roman"/>
                <a:cs typeface="Times New Roman"/>
              </a:rPr>
              <a:t>a</a:t>
            </a:r>
            <a:r>
              <a:rPr dirty="0" sz="900" spc="-35">
                <a:latin typeface="Times New Roman"/>
                <a:cs typeface="Times New Roman"/>
              </a:rPr>
              <a:t>12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ts val="1300"/>
              </a:lnSpc>
            </a:pPr>
            <a:r>
              <a:rPr dirty="0" sz="1400" spc="30">
                <a:latin typeface="Symbol"/>
                <a:cs typeface="Symbol"/>
              </a:rPr>
              <a:t></a:t>
            </a:r>
            <a:r>
              <a:rPr dirty="0" baseline="-25793" sz="2100" spc="44" i="1">
                <a:latin typeface="Times New Roman"/>
                <a:cs typeface="Times New Roman"/>
              </a:rPr>
              <a:t>a</a:t>
            </a:r>
            <a:endParaRPr baseline="-25793" sz="2100">
              <a:latin typeface="Times New Roman"/>
              <a:cs typeface="Times New Roman"/>
            </a:endParaRPr>
          </a:p>
          <a:p>
            <a:pPr algn="r" marR="43180">
              <a:lnSpc>
                <a:spcPts val="994"/>
              </a:lnSpc>
            </a:pPr>
            <a:r>
              <a:rPr dirty="0" sz="900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55100" y="1260932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1475825"/>
            <a:ext cx="104584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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6017" y="16044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5100" y="1604448"/>
            <a:ext cx="94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0617" y="1776520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35">
                <a:latin typeface="Symbol"/>
                <a:cs typeface="Symbol"/>
              </a:rPr>
              <a:t></a:t>
            </a:r>
            <a:r>
              <a:rPr dirty="0" baseline="-31746" sz="2100" spc="52" i="1">
                <a:latin typeface="Times New Roman"/>
                <a:cs typeface="Times New Roman"/>
              </a:rPr>
              <a:t>a</a:t>
            </a:r>
            <a:endParaRPr baseline="-31746" sz="21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7140" y="1123660"/>
            <a:ext cx="670672" cy="17988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7140" y="1390908"/>
            <a:ext cx="670672" cy="17988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5199" y="1658157"/>
            <a:ext cx="1352613" cy="17988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7140" y="1925396"/>
            <a:ext cx="670672" cy="179881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3182982" y="1388396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latin typeface="Times New Roman"/>
                <a:cs typeface="Times New Roman"/>
              </a:rPr>
              <a:t>2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baseline="-13888" sz="2100">
                <a:latin typeface="Symbol"/>
                <a:cs typeface="Symbol"/>
              </a:rPr>
              <a:t></a:t>
            </a:r>
            <a:r>
              <a:rPr dirty="0" baseline="-13888" sz="2100" spc="-157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,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02732" y="1089175"/>
            <a:ext cx="3759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95">
                <a:latin typeface="Symbol"/>
                <a:cs typeface="Symbol"/>
              </a:rPr>
              <a:t></a:t>
            </a:r>
            <a:r>
              <a:rPr dirty="0" baseline="3968" sz="2100" spc="-270" i="1">
                <a:latin typeface="Times New Roman"/>
                <a:cs typeface="Times New Roman"/>
              </a:rPr>
              <a:t>b</a:t>
            </a:r>
            <a:r>
              <a:rPr dirty="0" baseline="-15432" sz="1350">
                <a:latin typeface="Times New Roman"/>
                <a:cs typeface="Times New Roman"/>
              </a:rPr>
              <a:t>1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02732" y="1260932"/>
            <a:ext cx="3759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r>
              <a:rPr dirty="0" baseline="-25793" sz="2100" spc="7" i="1">
                <a:latin typeface="Times New Roman"/>
                <a:cs typeface="Times New Roman"/>
              </a:rPr>
              <a:t>b</a:t>
            </a:r>
            <a:r>
              <a:rPr dirty="0" baseline="-25793" sz="2100" spc="2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28132" y="1604448"/>
            <a:ext cx="325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3204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29700" y="1776520"/>
            <a:ext cx="1162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10895" algn="l"/>
              </a:tabLst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baseline="-31746" sz="2100" spc="7" i="1">
                <a:latin typeface="Times New Roman"/>
                <a:cs typeface="Times New Roman"/>
              </a:rPr>
              <a:t>b</a:t>
            </a:r>
            <a:r>
              <a:rPr dirty="0" baseline="-31746" sz="2100" spc="2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56231" y="1658157"/>
            <a:ext cx="216216" cy="179881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132461" y="1089175"/>
            <a:ext cx="388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baseline="3968" sz="2100" spc="-179" i="1">
                <a:latin typeface="Times New Roman"/>
                <a:cs typeface="Times New Roman"/>
              </a:rPr>
              <a:t>x</a:t>
            </a:r>
            <a:r>
              <a:rPr dirty="0" baseline="-15432" sz="1350" spc="-7">
                <a:latin typeface="Times New Roman"/>
                <a:cs typeface="Times New Roman"/>
              </a:rPr>
              <a:t>1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32461" y="1260932"/>
            <a:ext cx="388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baseline="-25793" sz="2100" spc="-7" i="1">
                <a:latin typeface="Times New Roman"/>
                <a:cs typeface="Times New Roman"/>
              </a:rPr>
              <a:t>x</a:t>
            </a:r>
            <a:r>
              <a:rPr dirty="0" baseline="-25793" sz="2100" i="1">
                <a:latin typeface="Times New Roman"/>
                <a:cs typeface="Times New Roman"/>
              </a:rPr>
              <a:t> </a:t>
            </a:r>
            <a:r>
              <a:rPr dirty="0" baseline="-25793" sz="2100" spc="-112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14550" y="1475825"/>
            <a:ext cx="1462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</a:t>
            </a:r>
            <a:r>
              <a:rPr dirty="0" baseline="13888" sz="2100" spc="419">
                <a:latin typeface="Times New Roman"/>
                <a:cs typeface="Times New Roman"/>
              </a:rPr>
              <a:t> </a:t>
            </a:r>
            <a:r>
              <a:rPr dirty="0" baseline="43209" sz="1350">
                <a:latin typeface="Times New Roman"/>
                <a:cs typeface="Times New Roman"/>
              </a:rPr>
              <a:t>2</a:t>
            </a:r>
            <a:r>
              <a:rPr dirty="0" baseline="43209" sz="1350" spc="-67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</a:t>
            </a:r>
            <a:r>
              <a:rPr dirty="0" baseline="13888" sz="2100" spc="3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16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13888" sz="2100" spc="-7">
                <a:latin typeface="Symbol"/>
                <a:cs typeface="Symbol"/>
              </a:rPr>
              <a:t>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32461" y="1604448"/>
            <a:ext cx="388620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100"/>
              </a:spcBef>
              <a:tabLst>
                <a:tab pos="281305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baseline="-31746" sz="2100" spc="-7" i="1">
                <a:latin typeface="Times New Roman"/>
                <a:cs typeface="Times New Roman"/>
              </a:rPr>
              <a:t>x</a:t>
            </a:r>
            <a:r>
              <a:rPr dirty="0" baseline="-31746" sz="2100" i="1">
                <a:latin typeface="Times New Roman"/>
                <a:cs typeface="Times New Roman"/>
              </a:rPr>
              <a:t> </a:t>
            </a:r>
            <a:r>
              <a:rPr dirty="0" baseline="-31746" sz="2100" spc="-97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56017" y="1925021"/>
            <a:ext cx="3539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720" algn="l"/>
                <a:tab pos="1268730" algn="l"/>
                <a:tab pos="2184400" algn="l"/>
                <a:tab pos="3214370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r>
              <a:rPr dirty="0" sz="900" spc="-20">
                <a:latin typeface="Times New Roman"/>
                <a:cs typeface="Times New Roman"/>
              </a:rPr>
              <a:t>1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30">
                <a:latin typeface="Times New Roman"/>
                <a:cs typeface="Times New Roman"/>
              </a:rPr>
              <a:t>2	</a:t>
            </a:r>
            <a:r>
              <a:rPr dirty="0" sz="900" i="1">
                <a:latin typeface="Times New Roman"/>
                <a:cs typeface="Times New Roman"/>
              </a:rPr>
              <a:t>nn </a:t>
            </a:r>
            <a:r>
              <a:rPr dirty="0" sz="1400">
                <a:latin typeface="Symbol"/>
                <a:cs typeface="Symbol"/>
              </a:rPr>
              <a:t>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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92737" y="1658157"/>
            <a:ext cx="224899" cy="179881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5295044" y="1388396"/>
            <a:ext cx="306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baseline="-13888" sz="2100" spc="-7">
                <a:latin typeface="Symbol"/>
                <a:cs typeface="Symbol"/>
              </a:rPr>
              <a:t></a:t>
            </a:r>
            <a:r>
              <a:rPr dirty="0" baseline="-13888" sz="2100" spc="-104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.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2720" y="2144623"/>
            <a:ext cx="5474970" cy="946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decomposed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factored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upper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>
                <a:latin typeface="Times New Roman"/>
                <a:cs typeface="Times New Roman"/>
              </a:rPr>
              <a:t>triangular matrices.</a:t>
            </a:r>
            <a:endParaRPr sz="1400">
              <a:latin typeface="Times New Roman"/>
              <a:cs typeface="Times New Roman"/>
            </a:endParaRPr>
          </a:p>
          <a:p>
            <a:pPr marL="26479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To factorize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multiplying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lower triangular matrix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44497" y="39259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95146" y="3842130"/>
            <a:ext cx="552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22450" y="39259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32430" y="3842130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71113" y="39259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21507" y="3842130"/>
            <a:ext cx="334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57494" y="3552066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55938" y="3818175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31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57494" y="4084285"/>
            <a:ext cx="139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41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5933" y="3176799"/>
            <a:ext cx="1892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-3968" sz="2100" spc="-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90698" y="3361420"/>
            <a:ext cx="24002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5793" sz="2100" spc="30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3455" y="4507372"/>
            <a:ext cx="6184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4160" algn="l"/>
                <a:tab pos="516890" algn="l"/>
              </a:tabLst>
            </a:pP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29314" y="4507372"/>
            <a:ext cx="38481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7698" sz="2100" spc="44">
                <a:latin typeface="Symbol"/>
                <a:cs typeface="Symbol"/>
              </a:rPr>
              <a:t>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54714" y="4554846"/>
            <a:ext cx="4406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6865" algn="l"/>
              </a:tabLst>
            </a:pP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900" spc="-3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4714" y="3190207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54714" y="3532582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91214" y="3122891"/>
            <a:ext cx="1321435" cy="109029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515"/>
              </a:spcBef>
              <a:tabLst>
                <a:tab pos="384810" algn="l"/>
                <a:tab pos="636905" algn="l"/>
                <a:tab pos="889000" algn="l"/>
              </a:tabLst>
            </a:pPr>
            <a:r>
              <a:rPr dirty="0" sz="1400" spc="-5">
                <a:latin typeface="Times New Roman"/>
                <a:cs typeface="Times New Roman"/>
              </a:rPr>
              <a:t>1	0	0	0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15"/>
              </a:spcBef>
              <a:tabLst>
                <a:tab pos="662940" algn="l"/>
                <a:tab pos="916940" algn="l"/>
                <a:tab pos="1169035" algn="l"/>
              </a:tabLst>
            </a:pPr>
            <a:r>
              <a:rPr dirty="0" baseline="25793" sz="2100" spc="37">
                <a:latin typeface="Symbol"/>
                <a:cs typeface="Symbol"/>
              </a:rPr>
              <a:t>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25" i="1">
                <a:latin typeface="Times New Roman"/>
                <a:cs typeface="Times New Roman"/>
              </a:rPr>
              <a:t>m	</a:t>
            </a:r>
            <a:r>
              <a:rPr dirty="0" sz="1400" spc="-5">
                <a:latin typeface="Times New Roman"/>
                <a:cs typeface="Times New Roman"/>
              </a:rPr>
              <a:t>1	0	0</a:t>
            </a:r>
            <a:endParaRPr sz="140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415"/>
              </a:spcBef>
              <a:tabLst>
                <a:tab pos="588645" algn="l"/>
                <a:tab pos="838835" algn="l"/>
                <a:tab pos="1092835" algn="l"/>
              </a:tabLst>
            </a:pPr>
            <a:r>
              <a:rPr dirty="0" baseline="1984" sz="2100" spc="44">
                <a:latin typeface="Symbol"/>
                <a:cs typeface="Symbol"/>
              </a:rPr>
              <a:t>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 i="1">
                <a:latin typeface="Times New Roman"/>
                <a:cs typeface="Times New Roman"/>
              </a:rPr>
              <a:t>m	</a:t>
            </a:r>
            <a:r>
              <a:rPr dirty="0" sz="1400" spc="-5">
                <a:latin typeface="Times New Roman"/>
                <a:cs typeface="Times New Roman"/>
              </a:rPr>
              <a:t>0	1	0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15"/>
              </a:spcBef>
              <a:tabLst>
                <a:tab pos="664845" algn="l"/>
                <a:tab pos="916940" algn="l"/>
                <a:tab pos="1167130" algn="l"/>
              </a:tabLst>
            </a:pPr>
            <a:r>
              <a:rPr dirty="0" baseline="31746" sz="2100" spc="37">
                <a:latin typeface="Symbol"/>
                <a:cs typeface="Symbol"/>
              </a:rPr>
              <a:t>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25" i="1">
                <a:latin typeface="Times New Roman"/>
                <a:cs typeface="Times New Roman"/>
              </a:rPr>
              <a:t>m	</a:t>
            </a:r>
            <a:r>
              <a:rPr dirty="0" sz="1400" spc="-5">
                <a:latin typeface="Times New Roman"/>
                <a:cs typeface="Times New Roman"/>
              </a:rPr>
              <a:t>0	0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11607" y="3532582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90662" y="3874589"/>
            <a:ext cx="24002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1746" sz="2100" spc="30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91220" y="4045434"/>
            <a:ext cx="239395" cy="4089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32715">
              <a:lnSpc>
                <a:spcPts val="1515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baseline="-7936" sz="2100" spc="30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89070" y="4387745"/>
            <a:ext cx="2413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7698" sz="2100" spc="37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54714" y="4045434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54714" y="4216596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11607" y="4554846"/>
            <a:ext cx="933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57" name="object 5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6626" y="3224576"/>
            <a:ext cx="524541" cy="179358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6626" y="3490698"/>
            <a:ext cx="524541" cy="179358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6626" y="3756808"/>
            <a:ext cx="524541" cy="179358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6626" y="4022918"/>
            <a:ext cx="524541" cy="179358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83281" y="4289027"/>
            <a:ext cx="1637886" cy="179358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6626" y="4555133"/>
            <a:ext cx="524541" cy="179358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5416062" y="3709044"/>
            <a:ext cx="267970" cy="372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370"/>
              </a:lnSpc>
              <a:spcBef>
                <a:spcPts val="90"/>
              </a:spcBef>
            </a:pPr>
            <a:r>
              <a:rPr dirty="0" sz="1400" spc="20">
                <a:latin typeface="Times New Roman"/>
                <a:cs typeface="Times New Roman"/>
              </a:rPr>
              <a:t>0</a:t>
            </a:r>
            <a:r>
              <a:rPr dirty="0" baseline="1984" sz="2100" spc="30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  <a:p>
            <a:pPr algn="r" marR="5080">
              <a:lnSpc>
                <a:spcPts val="1370"/>
              </a:lnSpc>
            </a:pP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212585" y="3842130"/>
            <a:ext cx="283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722327" y="5130463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 h="0">
                <a:moveTo>
                  <a:pt x="0" y="0"/>
                </a:moveTo>
                <a:lnTo>
                  <a:pt x="21482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796484" y="5231449"/>
            <a:ext cx="1397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39062" y="5094501"/>
            <a:ext cx="11239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0" i="1">
                <a:latin typeface="Times New Roman"/>
                <a:cs typeface="Times New Roman"/>
              </a:rPr>
              <a:t>i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20833" y="5122952"/>
            <a:ext cx="11430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92855" y="4985130"/>
            <a:ext cx="17868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30" i="1">
                <a:latin typeface="Times New Roman"/>
                <a:cs typeface="Times New Roman"/>
              </a:rPr>
              <a:t>m</a:t>
            </a:r>
            <a:r>
              <a:rPr dirty="0" sz="1350" spc="30" i="1">
                <a:latin typeface="Times New Roman"/>
                <a:cs typeface="Times New Roman"/>
              </a:rPr>
              <a:t>  </a:t>
            </a:r>
            <a:r>
              <a:rPr dirty="0" sz="1350" spc="-3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baseline="37037" sz="2025" spc="-15" i="1">
                <a:latin typeface="Times New Roman"/>
                <a:cs typeface="Times New Roman"/>
              </a:rPr>
              <a:t>a</a:t>
            </a:r>
            <a:r>
              <a:rPr dirty="0" baseline="32679" sz="1275" spc="-7" i="1">
                <a:latin typeface="Times New Roman"/>
                <a:cs typeface="Times New Roman"/>
              </a:rPr>
              <a:t>i</a:t>
            </a:r>
            <a:r>
              <a:rPr dirty="0" baseline="32679" sz="1275" spc="30">
                <a:latin typeface="Times New Roman"/>
                <a:cs typeface="Times New Roman"/>
              </a:rPr>
              <a:t>1</a:t>
            </a:r>
            <a:r>
              <a:rPr dirty="0" baseline="32679" sz="1275">
                <a:latin typeface="Times New Roman"/>
                <a:cs typeface="Times New Roman"/>
              </a:rPr>
              <a:t> </a:t>
            </a:r>
            <a:r>
              <a:rPr dirty="0" baseline="32679" sz="1275" spc="-15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;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i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3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...,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n</a:t>
            </a:r>
            <a:r>
              <a:rPr dirty="0" sz="1350" spc="-1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42720" y="5779135"/>
            <a:ext cx="3503929" cy="5829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a</a:t>
            </a:r>
            <a:r>
              <a:rPr dirty="0" baseline="-21604" sz="1350" spc="-30" i="1">
                <a:latin typeface="Times New Roman"/>
                <a:cs typeface="Times New Roman"/>
              </a:rPr>
              <a:t>i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Symbol"/>
                <a:cs typeface="Symbol"/>
              </a:rPr>
              <a:t>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3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i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r>
              <a:rPr dirty="0" sz="1400" spc="-135">
                <a:latin typeface="Times New Roman"/>
                <a:cs typeface="Times New Roman"/>
              </a:rPr>
              <a:t>1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2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3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...</a:t>
            </a:r>
            <a:r>
              <a:rPr dirty="0" sz="1400" spc="130">
                <a:latin typeface="Times New Roman"/>
                <a:cs typeface="Times New Roman"/>
              </a:rPr>
              <a:t>,</a:t>
            </a:r>
            <a:r>
              <a:rPr dirty="0" sz="1400" spc="-45" i="1">
                <a:latin typeface="Times New Roman"/>
                <a:cs typeface="Times New Roman"/>
              </a:rPr>
              <a:t>n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Multiplying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lower triangular matrix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82888" y="7884538"/>
            <a:ext cx="13970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3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32949" y="7244465"/>
            <a:ext cx="10795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3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67693" y="6393896"/>
            <a:ext cx="1193165" cy="108839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560"/>
              </a:spcBef>
              <a:tabLst>
                <a:tab pos="414020" algn="l"/>
                <a:tab pos="760095" algn="l"/>
                <a:tab pos="995680" algn="l"/>
              </a:tabLst>
            </a:pPr>
            <a:r>
              <a:rPr dirty="0" baseline="-4115" sz="2025" spc="-22">
                <a:latin typeface="Symbol"/>
                <a:cs typeface="Symbol"/>
              </a:rPr>
              <a:t></a:t>
            </a:r>
            <a:r>
              <a:rPr dirty="0" sz="1350" spc="-15">
                <a:latin typeface="Times New Roman"/>
                <a:cs typeface="Times New Roman"/>
              </a:rPr>
              <a:t>1	</a:t>
            </a:r>
            <a:r>
              <a:rPr dirty="0" sz="1350" spc="-30">
                <a:latin typeface="Times New Roman"/>
                <a:cs typeface="Times New Roman"/>
              </a:rPr>
              <a:t>0	0	0</a:t>
            </a:r>
            <a:endParaRPr sz="135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475"/>
              </a:spcBef>
              <a:tabLst>
                <a:tab pos="347345" algn="l"/>
                <a:tab pos="582930" algn="l"/>
              </a:tabLst>
            </a:pPr>
            <a:r>
              <a:rPr dirty="0" sz="1350" spc="-30">
                <a:latin typeface="Times New Roman"/>
                <a:cs typeface="Times New Roman"/>
              </a:rPr>
              <a:t>1	0	0</a:t>
            </a:r>
            <a:endParaRPr sz="135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470"/>
              </a:spcBef>
              <a:tabLst>
                <a:tab pos="448945" algn="l"/>
                <a:tab pos="685800" algn="l"/>
              </a:tabLst>
            </a:pPr>
            <a:r>
              <a:rPr dirty="0" sz="1350" spc="-40">
                <a:latin typeface="Times New Roman"/>
                <a:cs typeface="Times New Roman"/>
              </a:rPr>
              <a:t>-</a:t>
            </a:r>
            <a:r>
              <a:rPr dirty="0" sz="1350" spc="-40" i="1">
                <a:latin typeface="Times New Roman"/>
                <a:cs typeface="Times New Roman"/>
              </a:rPr>
              <a:t>m</a:t>
            </a:r>
            <a:r>
              <a:rPr dirty="0" baseline="-21604" sz="1350" spc="-60">
                <a:latin typeface="Times New Roman"/>
                <a:cs typeface="Times New Roman"/>
              </a:rPr>
              <a:t>32	</a:t>
            </a:r>
            <a:r>
              <a:rPr dirty="0" sz="1350" spc="-30">
                <a:latin typeface="Times New Roman"/>
                <a:cs typeface="Times New Roman"/>
              </a:rPr>
              <a:t>1	0</a:t>
            </a:r>
            <a:endParaRPr sz="1350">
              <a:latin typeface="Times New Roman"/>
              <a:cs typeface="Times New Roman"/>
            </a:endParaRPr>
          </a:p>
          <a:p>
            <a:pPr algn="r" marR="57150">
              <a:lnSpc>
                <a:spcPct val="100000"/>
              </a:lnSpc>
              <a:spcBef>
                <a:spcPts val="470"/>
              </a:spcBef>
              <a:tabLst>
                <a:tab pos="239395" algn="l"/>
                <a:tab pos="692150" algn="l"/>
                <a:tab pos="926465" algn="l"/>
              </a:tabLst>
            </a:pPr>
            <a:r>
              <a:rPr dirty="0" sz="1350" spc="-30">
                <a:latin typeface="Times New Roman"/>
                <a:cs typeface="Times New Roman"/>
              </a:rPr>
              <a:t>0	</a:t>
            </a:r>
            <a:r>
              <a:rPr dirty="0" sz="1350" spc="-35">
                <a:latin typeface="Times New Roman"/>
                <a:cs typeface="Times New Roman"/>
              </a:rPr>
              <a:t>-</a:t>
            </a:r>
            <a:r>
              <a:rPr dirty="0" sz="1350" spc="-35" i="1">
                <a:latin typeface="Times New Roman"/>
                <a:cs typeface="Times New Roman"/>
              </a:rPr>
              <a:t>m</a:t>
            </a:r>
            <a:r>
              <a:rPr dirty="0" baseline="-21604" sz="1350" spc="-52">
                <a:latin typeface="Times New Roman"/>
                <a:cs typeface="Times New Roman"/>
              </a:rPr>
              <a:t>42	</a:t>
            </a:r>
            <a:r>
              <a:rPr dirty="0" sz="1350" spc="-30">
                <a:latin typeface="Times New Roman"/>
                <a:cs typeface="Times New Roman"/>
              </a:rPr>
              <a:t>0	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32654" y="6447696"/>
            <a:ext cx="17843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30">
                <a:latin typeface="Times New Roman"/>
                <a:cs typeface="Times New Roman"/>
              </a:rPr>
              <a:t>0</a:t>
            </a:r>
            <a:r>
              <a:rPr dirty="0" baseline="-4115" sz="2025" spc="-37">
                <a:latin typeface="Symbol"/>
                <a:cs typeface="Symbol"/>
              </a:rPr>
              <a:t></a:t>
            </a:r>
            <a:endParaRPr baseline="-4115" sz="2025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80393" y="6631950"/>
            <a:ext cx="22669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1350" spc="-10">
                <a:latin typeface="Symbol"/>
                <a:cs typeface="Symbol"/>
              </a:rPr>
              <a:t></a:t>
            </a:r>
            <a:r>
              <a:rPr dirty="0" baseline="-26748" sz="2025" spc="-15">
                <a:latin typeface="Times New Roman"/>
                <a:cs typeface="Times New Roman"/>
              </a:rPr>
              <a:t>0</a:t>
            </a:r>
            <a:endParaRPr baseline="-26748" sz="2025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07713" y="6631950"/>
            <a:ext cx="2286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26748" sz="2025">
                <a:latin typeface="Times New Roman"/>
                <a:cs typeface="Times New Roman"/>
              </a:rPr>
              <a:t>0</a:t>
            </a:r>
            <a:r>
              <a:rPr dirty="0" sz="135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09516" y="7775628"/>
            <a:ext cx="8001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69265" algn="l"/>
                <a:tab pos="704850" algn="l"/>
              </a:tabLst>
            </a:pPr>
            <a:r>
              <a:rPr dirty="0" sz="1350">
                <a:latin typeface="Times New Roman"/>
                <a:cs typeface="Times New Roman"/>
              </a:rPr>
              <a:t>-</a:t>
            </a:r>
            <a:r>
              <a:rPr dirty="0" sz="1350" spc="-45" i="1">
                <a:latin typeface="Times New Roman"/>
                <a:cs typeface="Times New Roman"/>
              </a:rPr>
              <a:t>m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-30">
                <a:latin typeface="Times New Roman"/>
                <a:cs typeface="Times New Roman"/>
              </a:rPr>
              <a:t>0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-3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22549" y="6802772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32949" y="6978884"/>
            <a:ext cx="17843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25">
                <a:latin typeface="Times New Roman"/>
                <a:cs typeface="Times New Roman"/>
              </a:rPr>
              <a:t>0</a:t>
            </a:r>
            <a:r>
              <a:rPr dirty="0" baseline="2057" sz="2025" spc="-37">
                <a:latin typeface="Symbol"/>
                <a:cs typeface="Symbol"/>
              </a:rPr>
              <a:t></a:t>
            </a:r>
            <a:endParaRPr baseline="2057" sz="2025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42720" y="6802772"/>
            <a:ext cx="2364105" cy="54673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2175510">
              <a:lnSpc>
                <a:spcPts val="1505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2175510">
              <a:lnSpc>
                <a:spcPts val="1190"/>
              </a:lnSpc>
            </a:pPr>
            <a:r>
              <a:rPr dirty="0" baseline="2057" sz="2025" spc="-15">
                <a:latin typeface="Symbol"/>
                <a:cs typeface="Symbol"/>
              </a:rPr>
              <a:t></a:t>
            </a:r>
            <a:r>
              <a:rPr dirty="0" sz="1350" spc="-1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  <a:p>
            <a:pPr marL="38100">
              <a:lnSpc>
                <a:spcPts val="1370"/>
              </a:lnSpc>
            </a:pP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2 </a:t>
            </a:r>
            <a:r>
              <a:rPr dirty="0" baseline="-9259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baseline="-10288" sz="2025" spc="-37">
                <a:latin typeface="Symbol"/>
                <a:cs typeface="Symbol"/>
              </a:rPr>
              <a:t>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205793" y="7314607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822549" y="7314607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05793" y="7485429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180393" y="7656238"/>
            <a:ext cx="22669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1350" spc="-10">
                <a:latin typeface="Symbol"/>
                <a:cs typeface="Symbol"/>
              </a:rPr>
              <a:t></a:t>
            </a:r>
            <a:r>
              <a:rPr dirty="0" baseline="-39094" sz="2025" spc="-15">
                <a:latin typeface="Times New Roman"/>
                <a:cs typeface="Times New Roman"/>
              </a:rPr>
              <a:t>0</a:t>
            </a:r>
            <a:endParaRPr baseline="-39094" sz="2025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705909" y="7485429"/>
            <a:ext cx="230504" cy="4083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40005">
              <a:lnSpc>
                <a:spcPts val="1480"/>
              </a:lnSpc>
              <a:spcBef>
                <a:spcPts val="140"/>
              </a:spcBef>
            </a:pPr>
            <a:r>
              <a:rPr dirty="0" baseline="-8230" sz="2025">
                <a:latin typeface="Times New Roman"/>
                <a:cs typeface="Times New Roman"/>
              </a:rPr>
              <a:t>0</a:t>
            </a:r>
            <a:r>
              <a:rPr dirty="0" sz="135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marL="38100">
              <a:lnSpc>
                <a:spcPts val="1480"/>
              </a:lnSpc>
            </a:pPr>
            <a:r>
              <a:rPr dirty="0" baseline="-39094" sz="2025" spc="7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205793" y="7823008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22549" y="7823008"/>
            <a:ext cx="889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pic>
        <p:nvPicPr>
          <p:cNvPr id="88" name="object 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35166" y="6495403"/>
            <a:ext cx="484902" cy="179002"/>
          </a:xfrm>
          <a:prstGeom prst="rect">
            <a:avLst/>
          </a:prstGeom>
        </p:spPr>
      </p:pic>
      <p:pic>
        <p:nvPicPr>
          <p:cNvPr id="89" name="object 8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35166" y="6760998"/>
            <a:ext cx="484902" cy="179002"/>
          </a:xfrm>
          <a:prstGeom prst="rect">
            <a:avLst/>
          </a:prstGeom>
        </p:spPr>
      </p:pic>
      <p:pic>
        <p:nvPicPr>
          <p:cNvPr id="90" name="object 9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35166" y="7026579"/>
            <a:ext cx="484902" cy="179002"/>
          </a:xfrm>
          <a:prstGeom prst="rect">
            <a:avLst/>
          </a:prstGeom>
        </p:spPr>
      </p:pic>
      <p:pic>
        <p:nvPicPr>
          <p:cNvPr id="91" name="object 9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35166" y="7292161"/>
            <a:ext cx="484902" cy="179002"/>
          </a:xfrm>
          <a:prstGeom prst="rect">
            <a:avLst/>
          </a:prstGeom>
        </p:spPr>
      </p:pic>
      <p:pic>
        <p:nvPicPr>
          <p:cNvPr id="92" name="object 9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97047" y="7557742"/>
            <a:ext cx="1623021" cy="179002"/>
          </a:xfrm>
          <a:prstGeom prst="rect">
            <a:avLst/>
          </a:prstGeom>
        </p:spPr>
      </p:pic>
      <p:pic>
        <p:nvPicPr>
          <p:cNvPr id="93" name="object 9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35166" y="7823320"/>
            <a:ext cx="484902" cy="179002"/>
          </a:xfrm>
          <a:prstGeom prst="rect">
            <a:avLst/>
          </a:prstGeom>
        </p:spPr>
      </p:pic>
      <p:sp>
        <p:nvSpPr>
          <p:cNvPr id="94" name="object 94"/>
          <p:cNvSpPr txBox="1"/>
          <p:nvPr/>
        </p:nvSpPr>
        <p:spPr>
          <a:xfrm>
            <a:off x="5451366" y="7359590"/>
            <a:ext cx="1212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80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81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5352115" y="6916339"/>
            <a:ext cx="261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120" i="1">
                <a:latin typeface="Times New Roman"/>
                <a:cs typeface="Times New Roman"/>
              </a:rPr>
              <a:t>a</a:t>
            </a:r>
            <a:r>
              <a:rPr dirty="0" sz="900" spc="-80">
                <a:latin typeface="Times New Roman"/>
                <a:cs typeface="Times New Roman"/>
              </a:rPr>
              <a:t>(1)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352115" y="7170184"/>
            <a:ext cx="261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120" i="1">
                <a:latin typeface="Times New Roman"/>
                <a:cs typeface="Times New Roman"/>
              </a:rPr>
              <a:t>a</a:t>
            </a:r>
            <a:r>
              <a:rPr dirty="0" sz="900" spc="-80">
                <a:latin typeface="Times New Roman"/>
                <a:cs typeface="Times New Roman"/>
              </a:rPr>
              <a:t>(1)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97149" y="7109841"/>
            <a:ext cx="16998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0288" sz="2025" spc="-37">
                <a:latin typeface="Symbol"/>
                <a:cs typeface="Symbol"/>
              </a:rPr>
              <a:t></a:t>
            </a:r>
            <a:r>
              <a:rPr dirty="0" baseline="-10288" sz="2025" spc="-24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220" i="1">
                <a:latin typeface="Times New Roman"/>
                <a:cs typeface="Times New Roman"/>
              </a:rPr>
              <a:t>m</a:t>
            </a:r>
            <a:r>
              <a:rPr dirty="0" baseline="-21604" sz="1350" spc="37" i="1">
                <a:latin typeface="Times New Roman"/>
                <a:cs typeface="Times New Roman"/>
              </a:rPr>
              <a:t>i</a:t>
            </a:r>
            <a:r>
              <a:rPr dirty="0" baseline="-21604" sz="1350" spc="-112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u="sng" baseline="33950" sz="135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950" sz="13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950" sz="135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950" sz="135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3950" sz="1350" spc="-11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baseline="33950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950" sz="1350" spc="-89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baseline="33950" sz="1350" spc="-16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;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65" i="1">
                <a:latin typeface="Times New Roman"/>
                <a:cs typeface="Times New Roman"/>
              </a:rPr>
              <a:t>i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3</a:t>
            </a:r>
            <a:r>
              <a:rPr dirty="0" sz="1400" spc="-60">
                <a:latin typeface="Times New Roman"/>
                <a:cs typeface="Times New Roman"/>
              </a:rPr>
              <a:t>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4</a:t>
            </a:r>
            <a:r>
              <a:rPr dirty="0" sz="1400" spc="-60">
                <a:latin typeface="Times New Roman"/>
                <a:cs typeface="Times New Roman"/>
              </a:rPr>
              <a:t>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.</a:t>
            </a:r>
            <a:r>
              <a:rPr dirty="0" sz="1400" spc="-60">
                <a:latin typeface="Times New Roman"/>
                <a:cs typeface="Times New Roman"/>
              </a:rPr>
              <a:t>.</a:t>
            </a:r>
            <a:r>
              <a:rPr dirty="0" sz="1400" spc="-65">
                <a:latin typeface="Times New Roman"/>
                <a:cs typeface="Times New Roman"/>
              </a:rPr>
              <a:t>.</a:t>
            </a:r>
            <a:r>
              <a:rPr dirty="0" sz="1400" spc="-60">
                <a:latin typeface="Times New Roman"/>
                <a:cs typeface="Times New Roman"/>
              </a:rPr>
              <a:t>,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479388" y="8288386"/>
            <a:ext cx="499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dirty="0" sz="900" spc="80" i="1">
                <a:latin typeface="Times New Roman"/>
                <a:cs typeface="Times New Roman"/>
              </a:rPr>
              <a:t>i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42720" y="8178335"/>
            <a:ext cx="22942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a</a:t>
            </a:r>
            <a:r>
              <a:rPr dirty="0" baseline="40123" sz="1350" spc="-60">
                <a:latin typeface="Times New Roman"/>
                <a:cs typeface="Times New Roman"/>
              </a:rPr>
              <a:t>(1</a:t>
            </a:r>
            <a:r>
              <a:rPr dirty="0" baseline="40123" sz="1350" spc="15">
                <a:latin typeface="Times New Roman"/>
                <a:cs typeface="Times New Roman"/>
              </a:rPr>
              <a:t>)</a:t>
            </a:r>
            <a:r>
              <a:rPr dirty="0" baseline="40123" sz="1350" spc="6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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</a:t>
            </a:r>
            <a:r>
              <a:rPr dirty="0" sz="1400" spc="2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i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2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3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...</a:t>
            </a:r>
            <a:r>
              <a:rPr dirty="0" sz="1400" spc="135">
                <a:latin typeface="Times New Roman"/>
                <a:cs typeface="Times New Roman"/>
              </a:rPr>
              <a:t>,</a:t>
            </a:r>
            <a:r>
              <a:rPr dirty="0" sz="1400" spc="-45" i="1">
                <a:latin typeface="Times New Roman"/>
                <a:cs typeface="Times New Roman"/>
              </a:rPr>
              <a:t>n</a:t>
            </a:r>
            <a:r>
              <a:rPr dirty="0" sz="1400" spc="1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042720" y="8430615"/>
            <a:ext cx="4308475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142615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And so on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Finally,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(upper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triangular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294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b="1" i="1">
                <a:latin typeface="Times New Roman"/>
                <a:cs typeface="Times New Roman"/>
              </a:rPr>
              <a:t> of Equations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7018" y="1422661"/>
            <a:ext cx="13081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latin typeface="Times New Roman"/>
                <a:cs typeface="Times New Roman"/>
              </a:rPr>
              <a:t>21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7018" y="1910746"/>
            <a:ext cx="13081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latin typeface="Times New Roman"/>
                <a:cs typeface="Times New Roman"/>
              </a:rPr>
              <a:t>41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4589" y="1910746"/>
            <a:ext cx="13081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latin typeface="Times New Roman"/>
                <a:cs typeface="Times New Roman"/>
              </a:rPr>
              <a:t>42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2654" y="1910746"/>
            <a:ext cx="13081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latin typeface="Times New Roman"/>
                <a:cs typeface="Times New Roman"/>
              </a:rPr>
              <a:t>43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1175" y="2298492"/>
            <a:ext cx="193802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50800">
              <a:lnSpc>
                <a:spcPts val="1140"/>
              </a:lnSpc>
              <a:spcBef>
                <a:spcPts val="125"/>
              </a:spcBef>
              <a:tabLst>
                <a:tab pos="593090" algn="l"/>
                <a:tab pos="1082675" algn="l"/>
                <a:tab pos="1565275" algn="l"/>
              </a:tabLst>
            </a:pPr>
            <a:r>
              <a:rPr dirty="0" baseline="37777" sz="1875" spc="75">
                <a:latin typeface="Symbol"/>
                <a:cs typeface="Symbol"/>
              </a:rPr>
              <a:t></a:t>
            </a:r>
            <a:r>
              <a:rPr dirty="0" sz="1250" spc="50">
                <a:latin typeface="Symbol"/>
                <a:cs typeface="Symbol"/>
              </a:rPr>
              <a:t></a:t>
            </a:r>
            <a:r>
              <a:rPr dirty="0" sz="1250" spc="50" i="1">
                <a:latin typeface="Times New Roman"/>
                <a:cs typeface="Times New Roman"/>
              </a:rPr>
              <a:t>m	</a:t>
            </a:r>
            <a:r>
              <a:rPr dirty="0" sz="1250" spc="35">
                <a:latin typeface="Symbol"/>
                <a:cs typeface="Symbol"/>
              </a:rPr>
              <a:t></a:t>
            </a:r>
            <a:r>
              <a:rPr dirty="0" sz="1250" spc="35" i="1">
                <a:latin typeface="Times New Roman"/>
                <a:cs typeface="Times New Roman"/>
              </a:rPr>
              <a:t>m	</a:t>
            </a:r>
            <a:r>
              <a:rPr dirty="0" sz="1250" spc="35">
                <a:latin typeface="Symbol"/>
                <a:cs typeface="Symbol"/>
              </a:rPr>
              <a:t></a:t>
            </a:r>
            <a:r>
              <a:rPr dirty="0" sz="1250" spc="35" i="1">
                <a:latin typeface="Times New Roman"/>
                <a:cs typeface="Times New Roman"/>
              </a:rPr>
              <a:t>m	</a:t>
            </a:r>
            <a:r>
              <a:rPr dirty="0" sz="1250" spc="35">
                <a:latin typeface="Symbol"/>
                <a:cs typeface="Symbol"/>
              </a:rPr>
              <a:t></a:t>
            </a:r>
            <a:r>
              <a:rPr dirty="0" sz="1250" spc="35" i="1">
                <a:latin typeface="Times New Roman"/>
                <a:cs typeface="Times New Roman"/>
              </a:rPr>
              <a:t>m</a:t>
            </a:r>
            <a:endParaRPr sz="1250">
              <a:latin typeface="Times New Roman"/>
              <a:cs typeface="Times New Roman"/>
            </a:endParaRPr>
          </a:p>
          <a:p>
            <a:pPr marL="801370">
              <a:lnSpc>
                <a:spcPts val="600"/>
              </a:lnSpc>
              <a:tabLst>
                <a:tab pos="1290955" algn="l"/>
                <a:tab pos="1773555" algn="l"/>
              </a:tabLst>
            </a:pPr>
            <a:r>
              <a:rPr dirty="0" sz="800" spc="40" i="1">
                <a:latin typeface="Times New Roman"/>
                <a:cs typeface="Times New Roman"/>
              </a:rPr>
              <a:t>n</a:t>
            </a:r>
            <a:r>
              <a:rPr dirty="0" sz="800" spc="40">
                <a:latin typeface="Times New Roman"/>
                <a:cs typeface="Times New Roman"/>
              </a:rPr>
              <a:t>2	</a:t>
            </a:r>
            <a:r>
              <a:rPr dirty="0" sz="800" spc="30" i="1">
                <a:latin typeface="Times New Roman"/>
                <a:cs typeface="Times New Roman"/>
              </a:rPr>
              <a:t>n</a:t>
            </a:r>
            <a:r>
              <a:rPr dirty="0" sz="800" spc="30">
                <a:latin typeface="Times New Roman"/>
                <a:cs typeface="Times New Roman"/>
              </a:rPr>
              <a:t>3	</a:t>
            </a:r>
            <a:r>
              <a:rPr dirty="0" sz="800" spc="40" i="1">
                <a:latin typeface="Times New Roman"/>
                <a:cs typeface="Times New Roman"/>
              </a:rPr>
              <a:t>n</a:t>
            </a:r>
            <a:r>
              <a:rPr dirty="0" sz="800" spc="4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3875" y="2340515"/>
            <a:ext cx="45720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17500" algn="l"/>
              </a:tabLst>
            </a:pPr>
            <a:r>
              <a:rPr dirty="0" baseline="4444" sz="1875" spc="-352">
                <a:latin typeface="Symbol"/>
                <a:cs typeface="Symbol"/>
              </a:rPr>
              <a:t></a:t>
            </a:r>
            <a:r>
              <a:rPr dirty="0" baseline="-6666" sz="1875" spc="-352">
                <a:latin typeface="Symbol"/>
                <a:cs typeface="Symbol"/>
              </a:rPr>
              <a:t></a:t>
            </a:r>
            <a:r>
              <a:rPr dirty="0" baseline="-6666" sz="1875" spc="-352">
                <a:latin typeface="Times New Roman"/>
                <a:cs typeface="Times New Roman"/>
              </a:rPr>
              <a:t>	</a:t>
            </a:r>
            <a:r>
              <a:rPr dirty="0" sz="800" spc="-5" i="1">
                <a:latin typeface="Times New Roman"/>
                <a:cs typeface="Times New Roman"/>
              </a:rPr>
              <a:t>n</a:t>
            </a:r>
            <a:r>
              <a:rPr dirty="0" sz="800" spc="-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5767" y="1078396"/>
            <a:ext cx="107314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9186" y="1029109"/>
            <a:ext cx="109220" cy="1001394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515"/>
              </a:spcBef>
            </a:pPr>
            <a:r>
              <a:rPr dirty="0" sz="1250" spc="15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20"/>
              </a:spcBef>
            </a:pPr>
            <a:r>
              <a:rPr dirty="0" sz="1250" spc="15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20"/>
              </a:spcBef>
            </a:pPr>
            <a:r>
              <a:rPr dirty="0" sz="1250" spc="15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250" spc="1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47659" y="1247898"/>
            <a:ext cx="226695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26666" sz="1875" spc="52">
                <a:latin typeface="Times New Roman"/>
                <a:cs typeface="Times New Roman"/>
              </a:rPr>
              <a:t>0</a:t>
            </a:r>
            <a:r>
              <a:rPr dirty="0" sz="1250" spc="35">
                <a:latin typeface="Symbol"/>
                <a:cs typeface="Symbol"/>
              </a:rPr>
              <a:t>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25049" y="1029109"/>
            <a:ext cx="649605" cy="152019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15"/>
              </a:spcBef>
              <a:tabLst>
                <a:tab pos="460375" algn="l"/>
              </a:tabLst>
            </a:pPr>
            <a:r>
              <a:rPr dirty="0" sz="1250" spc="15">
                <a:latin typeface="Times New Roman"/>
                <a:cs typeface="Times New Roman"/>
              </a:rPr>
              <a:t>0	</a:t>
            </a:r>
            <a:r>
              <a:rPr dirty="0" sz="1250" spc="35">
                <a:latin typeface="Times New Roman"/>
                <a:cs typeface="Times New Roman"/>
              </a:rPr>
              <a:t>0</a:t>
            </a:r>
            <a:r>
              <a:rPr dirty="0" baseline="-4444" sz="1875" spc="52">
                <a:latin typeface="Symbol"/>
                <a:cs typeface="Symbol"/>
              </a:rPr>
              <a:t></a:t>
            </a:r>
            <a:endParaRPr baseline="-4444" sz="1875">
              <a:latin typeface="Symbol"/>
              <a:cs typeface="Symbol"/>
            </a:endParaRPr>
          </a:p>
          <a:p>
            <a:pPr marL="38735">
              <a:lnSpc>
                <a:spcPct val="100000"/>
              </a:lnSpc>
              <a:spcBef>
                <a:spcPts val="420"/>
              </a:spcBef>
              <a:tabLst>
                <a:tab pos="548005" algn="l"/>
              </a:tabLst>
            </a:pPr>
            <a:r>
              <a:rPr dirty="0" sz="1250" spc="15">
                <a:latin typeface="Times New Roman"/>
                <a:cs typeface="Times New Roman"/>
              </a:rPr>
              <a:t>0	</a:t>
            </a:r>
            <a:r>
              <a:rPr dirty="0" baseline="-28888" sz="1875" spc="15">
                <a:latin typeface="Symbol"/>
                <a:cs typeface="Symbol"/>
              </a:rPr>
              <a:t></a:t>
            </a:r>
            <a:endParaRPr baseline="-28888" sz="1875">
              <a:latin typeface="Symbol"/>
              <a:cs typeface="Symbol"/>
            </a:endParaRPr>
          </a:p>
          <a:p>
            <a:pPr marL="38735">
              <a:lnSpc>
                <a:spcPct val="100000"/>
              </a:lnSpc>
              <a:spcBef>
                <a:spcPts val="420"/>
              </a:spcBef>
              <a:tabLst>
                <a:tab pos="460375" algn="l"/>
              </a:tabLst>
            </a:pPr>
            <a:r>
              <a:rPr dirty="0" sz="1250" spc="15">
                <a:latin typeface="Times New Roman"/>
                <a:cs typeface="Times New Roman"/>
              </a:rPr>
              <a:t>0	</a:t>
            </a:r>
            <a:r>
              <a:rPr dirty="0" sz="1250" spc="35">
                <a:latin typeface="Times New Roman"/>
                <a:cs typeface="Times New Roman"/>
              </a:rPr>
              <a:t>0</a:t>
            </a:r>
            <a:r>
              <a:rPr dirty="0" baseline="2222" sz="1875" spc="52">
                <a:latin typeface="Symbol"/>
                <a:cs typeface="Symbol"/>
              </a:rPr>
              <a:t></a:t>
            </a:r>
            <a:endParaRPr baseline="2222" sz="1875">
              <a:latin typeface="Symbol"/>
              <a:cs typeface="Symbol"/>
            </a:endParaRPr>
          </a:p>
          <a:p>
            <a:pPr marL="38735">
              <a:lnSpc>
                <a:spcPct val="100000"/>
              </a:lnSpc>
              <a:spcBef>
                <a:spcPts val="425"/>
              </a:spcBef>
            </a:pPr>
            <a:r>
              <a:rPr dirty="0" sz="1250" spc="15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0"/>
              </a:spcBef>
            </a:pPr>
            <a:r>
              <a:rPr dirty="0" sz="1250" spc="1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59055">
              <a:lnSpc>
                <a:spcPct val="100000"/>
              </a:lnSpc>
              <a:spcBef>
                <a:spcPts val="1200"/>
              </a:spcBef>
            </a:pPr>
            <a:r>
              <a:rPr dirty="0" sz="800" spc="15" i="1">
                <a:latin typeface="Times New Roman"/>
                <a:cs typeface="Times New Roman"/>
              </a:rPr>
              <a:t>n</a:t>
            </a:r>
            <a:r>
              <a:rPr dirty="0" sz="800" spc="15">
                <a:latin typeface="Times New Roman"/>
                <a:cs typeface="Times New Roman"/>
              </a:rPr>
              <a:t>,</a:t>
            </a:r>
            <a:r>
              <a:rPr dirty="0" sz="800" spc="15" i="1">
                <a:latin typeface="Times New Roman"/>
                <a:cs typeface="Times New Roman"/>
              </a:rPr>
              <a:t>n</a:t>
            </a:r>
            <a:r>
              <a:rPr dirty="0" sz="800" spc="15">
                <a:latin typeface="Symbol"/>
                <a:cs typeface="Symbol"/>
              </a:rPr>
              <a:t></a:t>
            </a:r>
            <a:r>
              <a:rPr dirty="0" sz="800" spc="1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47512" y="1718698"/>
            <a:ext cx="227329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1111" sz="1875" spc="52">
                <a:latin typeface="Times New Roman"/>
                <a:cs typeface="Times New Roman"/>
              </a:rPr>
              <a:t>0</a:t>
            </a:r>
            <a:r>
              <a:rPr dirty="0" sz="1250" spc="35">
                <a:latin typeface="Symbol"/>
                <a:cs typeface="Symbol"/>
              </a:rPr>
              <a:t>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6723" y="1875425"/>
            <a:ext cx="227965" cy="5340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6364">
              <a:lnSpc>
                <a:spcPts val="1370"/>
              </a:lnSpc>
              <a:spcBef>
                <a:spcPts val="125"/>
              </a:spcBef>
            </a:pPr>
            <a:r>
              <a:rPr dirty="0" sz="1250" spc="10">
                <a:latin typeface="Symbol"/>
                <a:cs typeface="Symbol"/>
              </a:rPr>
              <a:t></a:t>
            </a:r>
            <a:endParaRPr sz="1250">
              <a:latin typeface="Symbol"/>
              <a:cs typeface="Symbol"/>
            </a:endParaRPr>
          </a:p>
          <a:p>
            <a:pPr marL="39370">
              <a:lnSpc>
                <a:spcPts val="1235"/>
              </a:lnSpc>
            </a:pPr>
            <a:r>
              <a:rPr dirty="0" baseline="-6666" sz="1875" spc="52">
                <a:latin typeface="Times New Roman"/>
                <a:cs typeface="Times New Roman"/>
              </a:rPr>
              <a:t>0</a:t>
            </a:r>
            <a:r>
              <a:rPr dirty="0" sz="1250" spc="35">
                <a:latin typeface="Symbol"/>
                <a:cs typeface="Symbol"/>
              </a:rPr>
              <a:t></a:t>
            </a:r>
            <a:endParaRPr sz="1250">
              <a:latin typeface="Symbol"/>
              <a:cs typeface="Symbol"/>
            </a:endParaRPr>
          </a:p>
          <a:p>
            <a:pPr marL="38100">
              <a:lnSpc>
                <a:spcPts val="1365"/>
              </a:lnSpc>
            </a:pPr>
            <a:r>
              <a:rPr dirty="0" baseline="-37777" sz="1875" spc="60">
                <a:latin typeface="Times New Roman"/>
                <a:cs typeface="Times New Roman"/>
              </a:rPr>
              <a:t>1</a:t>
            </a:r>
            <a:r>
              <a:rPr dirty="0" sz="1250" spc="40">
                <a:latin typeface="Symbol"/>
                <a:cs typeface="Symbol"/>
              </a:rPr>
              <a:t>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63438" y="2298492"/>
            <a:ext cx="23749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50">
                <a:latin typeface="Symbol"/>
                <a:cs typeface="Symbol"/>
              </a:rPr>
              <a:t></a:t>
            </a:r>
            <a:r>
              <a:rPr dirty="0" sz="1250" spc="25" i="1">
                <a:latin typeface="Times New Roman"/>
                <a:cs typeface="Times New Roman"/>
              </a:rPr>
              <a:t>m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35434" y="2381401"/>
            <a:ext cx="30861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17777" sz="1875" spc="-120">
                <a:latin typeface="Symbol"/>
                <a:cs typeface="Symbol"/>
              </a:rPr>
              <a:t></a:t>
            </a:r>
            <a:r>
              <a:rPr dirty="0" baseline="8888" sz="1875" spc="-120">
                <a:latin typeface="Symbol"/>
                <a:cs typeface="Symbol"/>
              </a:rPr>
              <a:t></a:t>
            </a:r>
            <a:r>
              <a:rPr dirty="0" sz="800" spc="-80" i="1">
                <a:latin typeface="Times New Roman"/>
                <a:cs typeface="Times New Roman"/>
              </a:rPr>
              <a:t>n</a:t>
            </a:r>
            <a:r>
              <a:rPr dirty="0" sz="800" spc="-80">
                <a:latin typeface="Symbol"/>
                <a:cs typeface="Symbol"/>
              </a:rPr>
              <a:t></a:t>
            </a:r>
            <a:r>
              <a:rPr dirty="0" sz="800" spc="-80" i="1">
                <a:latin typeface="Times New Roman"/>
                <a:cs typeface="Times New Roman"/>
              </a:rPr>
              <a:t>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9275" y="1091160"/>
            <a:ext cx="88265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0">
                <a:latin typeface="Symbol"/>
                <a:cs typeface="Symbol"/>
              </a:rPr>
              <a:t>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69275" y="1404946"/>
            <a:ext cx="88265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0">
                <a:latin typeface="Symbol"/>
                <a:cs typeface="Symbol"/>
              </a:rPr>
              <a:t>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1609089"/>
            <a:ext cx="2359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M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baseline="22222" sz="1875" spc="112">
                <a:latin typeface="Symbol"/>
                <a:cs typeface="Symbol"/>
              </a:rPr>
              <a:t></a:t>
            </a:r>
            <a:r>
              <a:rPr dirty="0" baseline="20000" sz="1875" spc="75">
                <a:latin typeface="Symbol"/>
                <a:cs typeface="Symbol"/>
              </a:rPr>
              <a:t></a:t>
            </a:r>
            <a:r>
              <a:rPr dirty="0" baseline="20000" sz="1875" spc="-52" i="1">
                <a:latin typeface="Times New Roman"/>
                <a:cs typeface="Times New Roman"/>
              </a:rPr>
              <a:t>m</a:t>
            </a:r>
            <a:r>
              <a:rPr dirty="0" baseline="10416" sz="1200" spc="15">
                <a:latin typeface="Times New Roman"/>
                <a:cs typeface="Times New Roman"/>
              </a:rPr>
              <a:t>31</a:t>
            </a:r>
            <a:endParaRPr baseline="10416"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05775" y="1029109"/>
            <a:ext cx="1389380" cy="1001394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744855">
              <a:lnSpc>
                <a:spcPct val="100000"/>
              </a:lnSpc>
              <a:spcBef>
                <a:spcPts val="515"/>
              </a:spcBef>
              <a:tabLst>
                <a:tab pos="1231265" algn="l"/>
              </a:tabLst>
            </a:pPr>
            <a:r>
              <a:rPr dirty="0" sz="1250" spc="15">
                <a:latin typeface="Times New Roman"/>
                <a:cs typeface="Times New Roman"/>
              </a:rPr>
              <a:t>0	0</a:t>
            </a:r>
            <a:endParaRPr sz="1250">
              <a:latin typeface="Times New Roman"/>
              <a:cs typeface="Times New Roman"/>
            </a:endParaRPr>
          </a:p>
          <a:p>
            <a:pPr algn="r" marR="68580">
              <a:lnSpc>
                <a:spcPct val="100000"/>
              </a:lnSpc>
              <a:spcBef>
                <a:spcPts val="420"/>
              </a:spcBef>
              <a:tabLst>
                <a:tab pos="667385" algn="l"/>
                <a:tab pos="1155065" algn="l"/>
              </a:tabLst>
            </a:pPr>
            <a:r>
              <a:rPr dirty="0" baseline="26666" sz="1875" spc="67">
                <a:latin typeface="Symbol"/>
                <a:cs typeface="Symbol"/>
              </a:rPr>
              <a:t></a:t>
            </a:r>
            <a:r>
              <a:rPr dirty="0" sz="1250" spc="45">
                <a:latin typeface="Symbol"/>
                <a:cs typeface="Symbol"/>
              </a:rPr>
              <a:t></a:t>
            </a:r>
            <a:r>
              <a:rPr dirty="0" sz="1250" spc="45" i="1">
                <a:latin typeface="Times New Roman"/>
                <a:cs typeface="Times New Roman"/>
              </a:rPr>
              <a:t>m	</a:t>
            </a:r>
            <a:r>
              <a:rPr dirty="0" sz="1250" spc="15">
                <a:latin typeface="Times New Roman"/>
                <a:cs typeface="Times New Roman"/>
              </a:rPr>
              <a:t>1	0</a:t>
            </a:r>
            <a:endParaRPr sz="1250">
              <a:latin typeface="Times New Roman"/>
              <a:cs typeface="Times New Roman"/>
            </a:endParaRPr>
          </a:p>
          <a:p>
            <a:pPr algn="r" marR="69215">
              <a:lnSpc>
                <a:spcPct val="100000"/>
              </a:lnSpc>
              <a:spcBef>
                <a:spcPts val="420"/>
              </a:spcBef>
              <a:tabLst>
                <a:tab pos="605155" algn="l"/>
              </a:tabLst>
            </a:pPr>
            <a:r>
              <a:rPr dirty="0" sz="1250" spc="10">
                <a:latin typeface="Symbol"/>
                <a:cs typeface="Symbol"/>
              </a:rPr>
              <a:t></a:t>
            </a:r>
            <a:r>
              <a:rPr dirty="0" sz="1250" spc="10" i="1">
                <a:latin typeface="Times New Roman"/>
                <a:cs typeface="Times New Roman"/>
              </a:rPr>
              <a:t>m</a:t>
            </a:r>
            <a:r>
              <a:rPr dirty="0" baseline="-24305" sz="1200" spc="15">
                <a:latin typeface="Times New Roman"/>
                <a:cs typeface="Times New Roman"/>
              </a:rPr>
              <a:t>32	</a:t>
            </a:r>
            <a:r>
              <a:rPr dirty="0" sz="1250" spc="1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25"/>
              </a:spcBef>
              <a:tabLst>
                <a:tab pos="622300" algn="l"/>
                <a:tab pos="1109980" algn="l"/>
              </a:tabLst>
            </a:pPr>
            <a:r>
              <a:rPr dirty="0" baseline="31111" sz="1875" spc="67">
                <a:latin typeface="Symbol"/>
                <a:cs typeface="Symbol"/>
              </a:rPr>
              <a:t></a:t>
            </a:r>
            <a:r>
              <a:rPr dirty="0" sz="1250" spc="45">
                <a:latin typeface="Symbol"/>
                <a:cs typeface="Symbol"/>
              </a:rPr>
              <a:t></a:t>
            </a:r>
            <a:r>
              <a:rPr dirty="0" sz="1250" spc="45" i="1">
                <a:latin typeface="Times New Roman"/>
                <a:cs typeface="Times New Roman"/>
              </a:rPr>
              <a:t>m	</a:t>
            </a:r>
            <a:r>
              <a:rPr dirty="0" sz="1250" spc="35">
                <a:latin typeface="Symbol"/>
                <a:cs typeface="Symbol"/>
              </a:rPr>
              <a:t></a:t>
            </a:r>
            <a:r>
              <a:rPr dirty="0" sz="1250" spc="35" i="1">
                <a:latin typeface="Times New Roman"/>
                <a:cs typeface="Times New Roman"/>
              </a:rPr>
              <a:t>m	</a:t>
            </a:r>
            <a:r>
              <a:rPr dirty="0" sz="1250" spc="35">
                <a:latin typeface="Symbol"/>
                <a:cs typeface="Symbol"/>
              </a:rPr>
              <a:t></a:t>
            </a:r>
            <a:r>
              <a:rPr dirty="0" sz="1250" spc="35" i="1">
                <a:latin typeface="Times New Roman"/>
                <a:cs typeface="Times New Roman"/>
              </a:rPr>
              <a:t>m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69275" y="1875425"/>
            <a:ext cx="88265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0">
                <a:latin typeface="Symbol"/>
                <a:cs typeface="Symbol"/>
              </a:rPr>
              <a:t>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69275" y="2032439"/>
            <a:ext cx="88265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0">
                <a:latin typeface="Symbol"/>
                <a:cs typeface="Symbol"/>
              </a:rPr>
              <a:t></a:t>
            </a:r>
            <a:endParaRPr sz="1250">
              <a:latin typeface="Symbol"/>
              <a:cs typeface="Symbol"/>
            </a:endParaRPr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609" y="1123328"/>
            <a:ext cx="651300" cy="16446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609" y="1367175"/>
            <a:ext cx="651300" cy="16446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609" y="1611355"/>
            <a:ext cx="651300" cy="164465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609" y="1855260"/>
            <a:ext cx="651300" cy="164465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80156" y="2099440"/>
            <a:ext cx="2537341" cy="164465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609" y="2343345"/>
            <a:ext cx="651300" cy="164465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6212585" y="1609089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0020" y="2705325"/>
            <a:ext cx="4052570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27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Since |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|=1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M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M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baseline="40123" sz="1350" spc="15">
                <a:latin typeface="Symbol"/>
                <a:cs typeface="Symbol"/>
              </a:rPr>
              <a:t></a:t>
            </a:r>
            <a:r>
              <a:rPr dirty="0" baseline="40123" sz="1350" spc="15">
                <a:latin typeface="Times New Roman"/>
                <a:cs typeface="Times New Roman"/>
              </a:rPr>
              <a:t>1</a:t>
            </a:r>
            <a:r>
              <a:rPr dirty="0" sz="1400" spc="10" i="1">
                <a:latin typeface="Times New Roman"/>
                <a:cs typeface="Times New Roman"/>
              </a:rPr>
              <a:t>M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...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r>
              <a:rPr dirty="0" baseline="40123" sz="1350" spc="33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M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</a:t>
            </a:r>
            <a:endParaRPr baseline="40123" sz="1350">
              <a:latin typeface="Times New Roman"/>
              <a:cs typeface="Times New Roman"/>
            </a:endParaRPr>
          </a:p>
          <a:p>
            <a:pPr algn="r" marR="30480">
              <a:lnSpc>
                <a:spcPts val="675"/>
              </a:lnSpc>
              <a:tabLst>
                <a:tab pos="313690" algn="l"/>
                <a:tab pos="746760" algn="l"/>
                <a:tab pos="1107440" algn="l"/>
              </a:tabLst>
            </a:pPr>
            <a:r>
              <a:rPr dirty="0" sz="900" spc="15">
                <a:latin typeface="Times New Roman"/>
                <a:cs typeface="Times New Roman"/>
              </a:rPr>
              <a:t>1	2	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 spc="25">
                <a:latin typeface="Times New Roman"/>
                <a:cs typeface="Times New Roman"/>
              </a:rPr>
              <a:t>2	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83302" y="2703321"/>
            <a:ext cx="9156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exists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80419" y="3455445"/>
            <a:ext cx="13970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80419" y="3990238"/>
            <a:ext cx="140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41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28068" y="3990238"/>
            <a:ext cx="140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43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74212" y="3880297"/>
            <a:ext cx="1549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54295" y="3024230"/>
            <a:ext cx="1610995" cy="109474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algn="r" marR="43180">
              <a:lnSpc>
                <a:spcPct val="100000"/>
              </a:lnSpc>
              <a:spcBef>
                <a:spcPts val="525"/>
              </a:spcBef>
              <a:tabLst>
                <a:tab pos="575945" algn="l"/>
                <a:tab pos="1003935" algn="l"/>
                <a:tab pos="1431290" algn="l"/>
              </a:tabLst>
            </a:pPr>
            <a:r>
              <a:rPr dirty="0" baseline="-3968" sz="2100">
                <a:latin typeface="Symbol"/>
                <a:cs typeface="Symbol"/>
              </a:rPr>
              <a:t></a:t>
            </a:r>
            <a:r>
              <a:rPr dirty="0" baseline="-3968" sz="2100" spc="4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	0	0	0</a:t>
            </a:r>
            <a:endParaRPr sz="1400">
              <a:latin typeface="Times New Roman"/>
              <a:cs typeface="Times New Roman"/>
            </a:endParaRPr>
          </a:p>
          <a:p>
            <a:pPr algn="r" marR="43180">
              <a:lnSpc>
                <a:spcPct val="100000"/>
              </a:lnSpc>
              <a:spcBef>
                <a:spcPts val="425"/>
              </a:spcBef>
              <a:tabLst>
                <a:tab pos="429259" algn="l"/>
                <a:tab pos="856615" algn="l"/>
              </a:tabLst>
            </a:pPr>
            <a:r>
              <a:rPr dirty="0" sz="1400">
                <a:latin typeface="Times New Roman"/>
                <a:cs typeface="Times New Roman"/>
              </a:rPr>
              <a:t>1	0	0</a:t>
            </a:r>
            <a:endParaRPr sz="1400">
              <a:latin typeface="Times New Roman"/>
              <a:cs typeface="Times New Roman"/>
            </a:endParaRPr>
          </a:p>
          <a:p>
            <a:pPr algn="r" marR="43180">
              <a:lnSpc>
                <a:spcPct val="100000"/>
              </a:lnSpc>
              <a:spcBef>
                <a:spcPts val="425"/>
              </a:spcBef>
              <a:tabLst>
                <a:tab pos="506095" algn="l"/>
                <a:tab pos="935990" algn="l"/>
              </a:tabLst>
            </a:pPr>
            <a:r>
              <a:rPr dirty="0" sz="1400" spc="-25" i="1">
                <a:latin typeface="Times New Roman"/>
                <a:cs typeface="Times New Roman"/>
              </a:rPr>
              <a:t>m</a:t>
            </a:r>
            <a:r>
              <a:rPr dirty="0" baseline="-21604" sz="1350" spc="-37">
                <a:latin typeface="Times New Roman"/>
                <a:cs typeface="Times New Roman"/>
              </a:rPr>
              <a:t>32	</a:t>
            </a:r>
            <a:r>
              <a:rPr dirty="0" sz="1400">
                <a:latin typeface="Times New Roman"/>
                <a:cs typeface="Times New Roman"/>
              </a:rPr>
              <a:t>1	0</a:t>
            </a:r>
            <a:endParaRPr sz="1400">
              <a:latin typeface="Times New Roman"/>
              <a:cs typeface="Times New Roman"/>
            </a:endParaRPr>
          </a:p>
          <a:p>
            <a:pPr algn="r" marR="43815">
              <a:lnSpc>
                <a:spcPct val="100000"/>
              </a:lnSpc>
              <a:spcBef>
                <a:spcPts val="425"/>
              </a:spcBef>
              <a:tabLst>
                <a:tab pos="304800" algn="l"/>
                <a:tab pos="812165" algn="l"/>
              </a:tabLst>
            </a:pPr>
            <a:r>
              <a:rPr dirty="0" baseline="-21604" sz="1350">
                <a:latin typeface="Times New Roman"/>
                <a:cs typeface="Times New Roman"/>
              </a:rPr>
              <a:t>42	</a:t>
            </a:r>
            <a:r>
              <a:rPr dirty="0" sz="1400" i="1">
                <a:latin typeface="Times New Roman"/>
                <a:cs typeface="Times New Roman"/>
              </a:rPr>
              <a:t>m	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54295" y="3263957"/>
            <a:ext cx="2813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30">
                <a:latin typeface="Symbol"/>
                <a:cs typeface="Symbol"/>
              </a:rPr>
              <a:t></a:t>
            </a:r>
            <a:r>
              <a:rPr dirty="0" baseline="-25793" sz="2100" spc="44" i="1">
                <a:latin typeface="Times New Roman"/>
                <a:cs typeface="Times New Roman"/>
              </a:rPr>
              <a:t>m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10973" y="3263957"/>
            <a:ext cx="241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73509" y="4415090"/>
            <a:ext cx="1549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98413" y="4524720"/>
            <a:ext cx="29210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0" i="1">
                <a:latin typeface="Times New Roman"/>
                <a:cs typeface="Times New Roman"/>
              </a:rPr>
              <a:t>n</a:t>
            </a:r>
            <a:r>
              <a:rPr dirty="0" sz="900" spc="15">
                <a:latin typeface="Times New Roman"/>
                <a:cs typeface="Times New Roman"/>
              </a:rPr>
              <a:t>,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80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79695" y="3436035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00917" y="3024230"/>
            <a:ext cx="651510" cy="136271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525"/>
              </a:spcBef>
              <a:tabLst>
                <a:tab pos="447675" algn="l"/>
              </a:tabLst>
            </a:pP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baseline="-3968" sz="2100" spc="44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38735">
              <a:lnSpc>
                <a:spcPct val="100000"/>
              </a:lnSpc>
              <a:spcBef>
                <a:spcPts val="425"/>
              </a:spcBef>
              <a:tabLst>
                <a:tab pos="544195" algn="l"/>
              </a:tabLst>
            </a:pP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baseline="-27777" sz="2100">
                <a:latin typeface="Symbol"/>
                <a:cs typeface="Symbol"/>
              </a:rPr>
              <a:t></a:t>
            </a:r>
            <a:endParaRPr baseline="-27777" sz="2100">
              <a:latin typeface="Symbol"/>
              <a:cs typeface="Symbol"/>
            </a:endParaRPr>
          </a:p>
          <a:p>
            <a:pPr marL="39370">
              <a:lnSpc>
                <a:spcPct val="100000"/>
              </a:lnSpc>
              <a:spcBef>
                <a:spcPts val="425"/>
              </a:spcBef>
              <a:tabLst>
                <a:tab pos="448309" algn="l"/>
              </a:tabLst>
            </a:pP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1984" sz="2100" spc="37">
                <a:latin typeface="Symbol"/>
                <a:cs typeface="Symbol"/>
              </a:rPr>
              <a:t></a:t>
            </a:r>
            <a:endParaRPr baseline="1984" sz="2100">
              <a:latin typeface="Symbol"/>
              <a:cs typeface="Symbol"/>
            </a:endParaRPr>
          </a:p>
          <a:p>
            <a:pPr marL="39370">
              <a:lnSpc>
                <a:spcPct val="100000"/>
              </a:lnSpc>
              <a:spcBef>
                <a:spcPts val="425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8991" y="3659104"/>
            <a:ext cx="8750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9761" sz="2100" spc="7" i="1">
                <a:latin typeface="Times New Roman"/>
                <a:cs typeface="Times New Roman"/>
              </a:rPr>
              <a:t>M</a:t>
            </a:r>
            <a:r>
              <a:rPr dirty="0" baseline="-29761" sz="2100" spc="-142" i="1">
                <a:latin typeface="Times New Roman"/>
                <a:cs typeface="Times New Roman"/>
              </a:rPr>
              <a:t> </a:t>
            </a:r>
            <a:r>
              <a:rPr dirty="0" baseline="-9259" sz="1350" spc="-7">
                <a:latin typeface="Symbol"/>
                <a:cs typeface="Symbol"/>
              </a:rPr>
              <a:t>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>
                <a:latin typeface="Times New Roman"/>
                <a:cs typeface="Times New Roman"/>
              </a:rPr>
              <a:t> </a:t>
            </a:r>
            <a:r>
              <a:rPr dirty="0" baseline="-9259" sz="1350" spc="-150">
                <a:latin typeface="Times New Roman"/>
                <a:cs typeface="Times New Roman"/>
              </a:rPr>
              <a:t> </a:t>
            </a:r>
            <a:r>
              <a:rPr dirty="0" baseline="-29761" sz="2100">
                <a:latin typeface="Symbol"/>
                <a:cs typeface="Symbol"/>
              </a:rPr>
              <a:t></a:t>
            </a:r>
            <a:r>
              <a:rPr dirty="0" baseline="-29761" sz="2100" spc="-37">
                <a:latin typeface="Times New Roman"/>
                <a:cs typeface="Times New Roman"/>
              </a:rPr>
              <a:t> </a:t>
            </a:r>
            <a:r>
              <a:rPr dirty="0" baseline="15873" sz="2100" spc="104">
                <a:latin typeface="Symbol"/>
                <a:cs typeface="Symbol"/>
              </a:rPr>
              <a:t></a:t>
            </a:r>
            <a:r>
              <a:rPr dirty="0" baseline="13888" sz="2100" spc="-97" i="1">
                <a:latin typeface="Times New Roman"/>
                <a:cs typeface="Times New Roman"/>
              </a:rPr>
              <a:t>m</a:t>
            </a:r>
            <a:r>
              <a:rPr dirty="0" sz="900">
                <a:latin typeface="Times New Roman"/>
                <a:cs typeface="Times New Roman"/>
              </a:rPr>
              <a:t>31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54295" y="3779811"/>
            <a:ext cx="2813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30">
                <a:latin typeface="Symbol"/>
                <a:cs typeface="Symbol"/>
              </a:rPr>
              <a:t></a:t>
            </a:r>
            <a:r>
              <a:rPr dirty="0" baseline="-31746" sz="2100" spc="44" i="1">
                <a:latin typeface="Times New Roman"/>
                <a:cs typeface="Times New Roman"/>
              </a:rPr>
              <a:t>m</a:t>
            </a:r>
            <a:endParaRPr baseline="-31746"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11695" y="3779811"/>
            <a:ext cx="2406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1746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79695" y="3951537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79695" y="4123576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54295" y="4295314"/>
            <a:ext cx="2832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35">
                <a:latin typeface="Symbol"/>
                <a:cs typeface="Symbol"/>
              </a:rPr>
              <a:t></a:t>
            </a:r>
            <a:r>
              <a:rPr dirty="0" baseline="-37698" sz="2100" spc="52" i="1">
                <a:latin typeface="Times New Roman"/>
                <a:cs typeface="Times New Roman"/>
              </a:rPr>
              <a:t>m</a:t>
            </a:r>
            <a:endParaRPr baseline="-37698" sz="2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10545" y="3951537"/>
            <a:ext cx="241935" cy="58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ts val="1515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735">
              <a:lnSpc>
                <a:spcPts val="1355"/>
              </a:lnSpc>
            </a:pPr>
            <a:r>
              <a:rPr dirty="0" baseline="-7936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baseline="-37698" sz="2100" spc="44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1595" y="4461135"/>
            <a:ext cx="16954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52729" algn="l"/>
                <a:tab pos="540385" algn="l"/>
                <a:tab pos="971550" algn="l"/>
                <a:tab pos="1396365" algn="l"/>
              </a:tabLst>
            </a:pPr>
            <a:r>
              <a:rPr dirty="0" baseline="3968" sz="2100" spc="-405">
                <a:latin typeface="Symbol"/>
                <a:cs typeface="Symbol"/>
              </a:rPr>
              <a:t></a:t>
            </a:r>
            <a:r>
              <a:rPr dirty="0" baseline="-5952" sz="2100" spc="-405">
                <a:latin typeface="Symbol"/>
                <a:cs typeface="Symbol"/>
              </a:rPr>
              <a:t></a:t>
            </a:r>
            <a:r>
              <a:rPr dirty="0" baseline="-5952" sz="2100" spc="-405">
                <a:latin typeface="Times New Roman"/>
                <a:cs typeface="Times New Roman"/>
              </a:rPr>
              <a:t>	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r>
              <a:rPr dirty="0" sz="900" spc="-20">
                <a:latin typeface="Times New Roman"/>
                <a:cs typeface="Times New Roman"/>
              </a:rPr>
              <a:t>1	</a:t>
            </a:r>
            <a:r>
              <a:rPr dirty="0" baseline="13888" sz="2100" spc="15" i="1">
                <a:latin typeface="Times New Roman"/>
                <a:cs typeface="Times New Roman"/>
              </a:rPr>
              <a:t>m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Times New Roman"/>
                <a:cs typeface="Times New Roman"/>
              </a:rPr>
              <a:t>2	</a:t>
            </a:r>
            <a:r>
              <a:rPr dirty="0" baseline="13888" sz="2100" i="1">
                <a:latin typeface="Times New Roman"/>
                <a:cs typeface="Times New Roman"/>
              </a:rPr>
              <a:t>m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3	</a:t>
            </a:r>
            <a:r>
              <a:rPr dirty="0" baseline="13888" sz="2100" spc="15" i="1">
                <a:latin typeface="Times New Roman"/>
                <a:cs typeface="Times New Roman"/>
              </a:rPr>
              <a:t>m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07213" y="4505934"/>
            <a:ext cx="330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7857" sz="2100" spc="-142">
                <a:latin typeface="Symbol"/>
                <a:cs typeface="Symbol"/>
              </a:rPr>
              <a:t></a:t>
            </a:r>
            <a:r>
              <a:rPr dirty="0" baseline="7936" sz="2100" spc="-142">
                <a:latin typeface="Symbol"/>
                <a:cs typeface="Symbol"/>
              </a:rPr>
              <a:t></a:t>
            </a:r>
            <a:r>
              <a:rPr dirty="0" sz="900" spc="-95" i="1">
                <a:latin typeface="Times New Roman"/>
                <a:cs typeface="Times New Roman"/>
              </a:rPr>
              <a:t>n</a:t>
            </a:r>
            <a:r>
              <a:rPr dirty="0" sz="900" spc="-95">
                <a:latin typeface="Symbol"/>
                <a:cs typeface="Symbol"/>
              </a:rPr>
              <a:t></a:t>
            </a:r>
            <a:r>
              <a:rPr dirty="0" sz="900" spc="-9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52" name="object 5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629" y="3126251"/>
            <a:ext cx="711283" cy="180204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629" y="3393433"/>
            <a:ext cx="711283" cy="180204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629" y="3660981"/>
            <a:ext cx="711283" cy="180204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629" y="3928226"/>
            <a:ext cx="711283" cy="180204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7272" y="4195774"/>
            <a:ext cx="2339120" cy="180204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629" y="4463020"/>
            <a:ext cx="711283" cy="180204"/>
          </a:xfrm>
          <a:prstGeom prst="rect">
            <a:avLst/>
          </a:prstGeom>
        </p:spPr>
      </p:pic>
      <p:sp>
        <p:nvSpPr>
          <p:cNvPr id="58" name="object 58"/>
          <p:cNvSpPr txBox="1"/>
          <p:nvPr/>
        </p:nvSpPr>
        <p:spPr>
          <a:xfrm>
            <a:off x="4612004" y="375221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45396" y="6907968"/>
            <a:ext cx="337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904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19996" y="7080039"/>
            <a:ext cx="388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9">
                <a:latin typeface="Times New Roman"/>
                <a:cs typeface="Times New Roman"/>
              </a:rPr>
              <a:t> </a:t>
            </a:r>
            <a:r>
              <a:rPr dirty="0" baseline="-31746" sz="2100" spc="-7" i="1">
                <a:latin typeface="Times New Roman"/>
                <a:cs typeface="Times New Roman"/>
              </a:rPr>
              <a:t>x</a:t>
            </a:r>
            <a:r>
              <a:rPr dirty="0" baseline="-31746" sz="2100" i="1">
                <a:latin typeface="Times New Roman"/>
                <a:cs typeface="Times New Roman"/>
              </a:rPr>
              <a:t> </a:t>
            </a:r>
            <a:r>
              <a:rPr dirty="0" baseline="-31746" sz="2100" spc="-97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61" name="object 6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80271" y="6961677"/>
            <a:ext cx="224899" cy="179881"/>
          </a:xfrm>
          <a:prstGeom prst="rect">
            <a:avLst/>
          </a:prstGeom>
        </p:spPr>
      </p:pic>
      <p:sp>
        <p:nvSpPr>
          <p:cNvPr id="62" name="object 62"/>
          <p:cNvSpPr txBox="1"/>
          <p:nvPr/>
        </p:nvSpPr>
        <p:spPr>
          <a:xfrm>
            <a:off x="1030020" y="4718786"/>
            <a:ext cx="2856865" cy="191262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LU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solve two triangular systems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745"/>
              </a:spcBef>
            </a:pPr>
            <a:r>
              <a:rPr dirty="0" sz="1400" spc="-5" i="1">
                <a:latin typeface="Times New Roman"/>
                <a:cs typeface="Times New Roman"/>
              </a:rPr>
              <a:t>LY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Y,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0"/>
              </a:spcBef>
            </a:pPr>
            <a:r>
              <a:rPr dirty="0" sz="1400" spc="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UX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(solution),</a:t>
            </a:r>
            <a:endParaRPr sz="1400">
              <a:latin typeface="Times New Roman"/>
              <a:cs typeface="Times New Roman"/>
            </a:endParaRPr>
          </a:p>
          <a:p>
            <a:pPr marL="927735">
              <a:lnSpc>
                <a:spcPct val="100000"/>
              </a:lnSpc>
              <a:spcBef>
                <a:spcPts val="985"/>
              </a:spcBef>
              <a:tabLst>
                <a:tab pos="1932305" algn="l"/>
              </a:tabLst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baseline="3968" sz="2100" spc="-179" i="1">
                <a:latin typeface="Times New Roman"/>
                <a:cs typeface="Times New Roman"/>
              </a:rPr>
              <a:t>x</a:t>
            </a:r>
            <a:r>
              <a:rPr dirty="0" baseline="-15432" sz="1350" spc="-7">
                <a:latin typeface="Times New Roman"/>
                <a:cs typeface="Times New Roman"/>
              </a:rPr>
              <a:t>1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baseline="3968" sz="2100" spc="-142" i="1">
                <a:latin typeface="Times New Roman"/>
                <a:cs typeface="Times New Roman"/>
              </a:rPr>
              <a:t>y</a:t>
            </a:r>
            <a:r>
              <a:rPr dirty="0" baseline="-15432" sz="1350" spc="-7">
                <a:latin typeface="Times New Roman"/>
                <a:cs typeface="Times New Roman"/>
              </a:rPr>
              <a:t>1</a:t>
            </a:r>
            <a:r>
              <a:rPr dirty="0" baseline="-15432" sz="1350" spc="-2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07296" y="6564452"/>
            <a:ext cx="14300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5537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baseline="-25793" sz="2100" spc="-7" i="1">
                <a:latin typeface="Times New Roman"/>
                <a:cs typeface="Times New Roman"/>
              </a:rPr>
              <a:t>x</a:t>
            </a:r>
            <a:r>
              <a:rPr dirty="0" baseline="-25793" sz="2100" i="1">
                <a:latin typeface="Times New Roman"/>
                <a:cs typeface="Times New Roman"/>
              </a:rPr>
              <a:t> </a:t>
            </a:r>
            <a:r>
              <a:rPr dirty="0" baseline="-25793" sz="2100" spc="-112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25793" sz="2100" spc="-7" i="1">
                <a:latin typeface="Times New Roman"/>
                <a:cs typeface="Times New Roman"/>
              </a:rPr>
              <a:t>y</a:t>
            </a:r>
            <a:r>
              <a:rPr dirty="0" baseline="-25793" sz="2100" i="1">
                <a:latin typeface="Times New Roman"/>
                <a:cs typeface="Times New Roman"/>
              </a:rPr>
              <a:t> </a:t>
            </a:r>
            <a:r>
              <a:rPr dirty="0" baseline="-25793" sz="2100" spc="-67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86916" y="6779647"/>
            <a:ext cx="1981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17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13888" sz="2100" spc="-7">
                <a:latin typeface="Symbol"/>
                <a:cs typeface="Symbol"/>
              </a:rPr>
              <a:t></a:t>
            </a:r>
            <a:r>
              <a:rPr dirty="0" baseline="13888" sz="2100" spc="569">
                <a:latin typeface="Times New Roman"/>
                <a:cs typeface="Times New Roman"/>
              </a:rPr>
              <a:t> </a:t>
            </a:r>
            <a:r>
              <a:rPr dirty="0" baseline="43209" sz="1350" spc="-7">
                <a:latin typeface="Times New Roman"/>
                <a:cs typeface="Times New Roman"/>
              </a:rPr>
              <a:t>2</a:t>
            </a:r>
            <a:r>
              <a:rPr dirty="0" baseline="43209" sz="1350" spc="-52">
                <a:latin typeface="Times New Roman"/>
                <a:cs typeface="Times New Roman"/>
              </a:rPr>
              <a:t> </a:t>
            </a:r>
            <a:r>
              <a:rPr dirty="0" baseline="13888" sz="2100" spc="-7">
                <a:latin typeface="Symbol"/>
                <a:cs typeface="Symbol"/>
              </a:rPr>
              <a:t></a:t>
            </a:r>
            <a:r>
              <a:rPr dirty="0" baseline="13888" sz="2100" spc="3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baseline="13888" sz="2100" spc="-7">
                <a:latin typeface="Symbol"/>
                <a:cs typeface="Symbol"/>
              </a:rPr>
              <a:t>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24630" y="6908282"/>
            <a:ext cx="400050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100"/>
              </a:spcBef>
              <a:tabLst>
                <a:tab pos="293370" algn="l"/>
              </a:tabLst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baseline="-31746" sz="2100" spc="-7" i="1">
                <a:latin typeface="Times New Roman"/>
                <a:cs typeface="Times New Roman"/>
              </a:rPr>
              <a:t>y</a:t>
            </a:r>
            <a:r>
              <a:rPr dirty="0" baseline="-31746" sz="2100" i="1">
                <a:latin typeface="Times New Roman"/>
                <a:cs typeface="Times New Roman"/>
              </a:rPr>
              <a:t> </a:t>
            </a:r>
            <a:r>
              <a:rPr dirty="0" baseline="-31746" sz="2100" spc="-52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45396" y="7228851"/>
            <a:ext cx="1353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</a:tabLst>
            </a:pP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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4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67" name="object 6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90625" y="6961978"/>
            <a:ext cx="221668" cy="180195"/>
          </a:xfrm>
          <a:prstGeom prst="rect">
            <a:avLst/>
          </a:prstGeom>
        </p:spPr>
      </p:pic>
      <p:sp>
        <p:nvSpPr>
          <p:cNvPr id="68" name="object 68"/>
          <p:cNvSpPr txBox="1"/>
          <p:nvPr/>
        </p:nvSpPr>
        <p:spPr>
          <a:xfrm>
            <a:off x="3098637" y="6692217"/>
            <a:ext cx="2965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baseline="-13888" sz="2100" spc="-7">
                <a:latin typeface="Symbol"/>
                <a:cs typeface="Symbol"/>
              </a:rPr>
              <a:t></a:t>
            </a:r>
            <a:r>
              <a:rPr dirty="0" baseline="-13888" sz="2100" spc="-225">
                <a:latin typeface="Times New Roman"/>
                <a:cs typeface="Times New Roman"/>
              </a:rPr>
              <a:t> </a:t>
            </a:r>
            <a:r>
              <a:rPr dirty="0" baseline="-25793" sz="2100">
                <a:latin typeface="Times New Roman"/>
                <a:cs typeface="Times New Roman"/>
              </a:rPr>
              <a:t>.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82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1068120" y="7526883"/>
            <a:ext cx="542226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3.4: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98503" y="8396650"/>
            <a:ext cx="8534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365" algn="l"/>
                <a:tab pos="676910" algn="l"/>
              </a:tabLst>
            </a:pPr>
            <a:r>
              <a:rPr dirty="0" baseline="-3968" sz="2100" spc="60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60403" y="8753761"/>
            <a:ext cx="147510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535"/>
              </a:lnSpc>
              <a:spcBef>
                <a:spcPts val="95"/>
              </a:spcBef>
              <a:tabLst>
                <a:tab pos="809625" algn="l"/>
                <a:tab pos="1355725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535"/>
              </a:lnSpc>
              <a:tabLst>
                <a:tab pos="419734" algn="l"/>
                <a:tab pos="713740" algn="l"/>
              </a:tabLst>
            </a:pPr>
            <a:r>
              <a:rPr dirty="0" baseline="1984" sz="2100" spc="-262">
                <a:latin typeface="Symbol"/>
                <a:cs typeface="Symbol"/>
              </a:rPr>
              <a:t></a:t>
            </a:r>
            <a:r>
              <a:rPr dirty="0" baseline="-13888" sz="2100" spc="-262">
                <a:latin typeface="Symbol"/>
                <a:cs typeface="Symbol"/>
              </a:rPr>
              <a:t></a:t>
            </a:r>
            <a:r>
              <a:rPr dirty="0" sz="1400" spc="-175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3	</a:t>
            </a:r>
            <a:r>
              <a:rPr dirty="0" sz="1400" spc="-165">
                <a:latin typeface="Times New Roman"/>
                <a:cs typeface="Times New Roman"/>
              </a:rPr>
              <a:t>0</a:t>
            </a:r>
            <a:r>
              <a:rPr dirty="0" baseline="1984" sz="2100" spc="-247">
                <a:latin typeface="Symbol"/>
                <a:cs typeface="Symbol"/>
              </a:rPr>
              <a:t></a:t>
            </a:r>
            <a:r>
              <a:rPr dirty="0" baseline="-13888" sz="2100" spc="-24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65853" y="8410599"/>
            <a:ext cx="12782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01394" algn="l"/>
              </a:tabLst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baseline="3968" sz="2100" spc="-89" i="1">
                <a:latin typeface="Times New Roman"/>
                <a:cs typeface="Times New Roman"/>
              </a:rPr>
              <a:t>x</a:t>
            </a:r>
            <a:r>
              <a:rPr dirty="0" baseline="-15432" sz="1350" spc="-89">
                <a:latin typeface="Times New Roman"/>
                <a:cs typeface="Times New Roman"/>
              </a:rPr>
              <a:t>1</a:t>
            </a:r>
            <a:r>
              <a:rPr dirty="0" baseline="-15432" sz="135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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30">
                <a:latin typeface="Symbol"/>
                <a:cs typeface="Symbol"/>
              </a:rPr>
              <a:t></a:t>
            </a:r>
            <a:r>
              <a:rPr dirty="0" baseline="3968" sz="2100" spc="44">
                <a:latin typeface="Times New Roman"/>
                <a:cs typeface="Times New Roman"/>
              </a:rPr>
              <a:t>0</a:t>
            </a:r>
            <a:r>
              <a:rPr dirty="0" sz="1400" spc="3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240714" y="8709430"/>
            <a:ext cx="22542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baseline="-13888" sz="2100" spc="-7">
                <a:latin typeface="Symbol"/>
                <a:cs typeface="Symbol"/>
              </a:rPr>
              <a:t>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78553" y="8977889"/>
            <a:ext cx="3873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5873" sz="2100" spc="-810">
                <a:latin typeface="Symbol"/>
                <a:cs typeface="Symbol"/>
              </a:rPr>
              <a:t></a:t>
            </a:r>
            <a:r>
              <a:rPr dirty="0" sz="1400" spc="-5">
                <a:latin typeface="Symbol"/>
                <a:cs typeface="Symbol"/>
              </a:rPr>
              <a:t>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baseline="15873" sz="2100" spc="-67" i="1">
                <a:latin typeface="Times New Roman"/>
                <a:cs typeface="Times New Roman"/>
              </a:rPr>
              <a:t>x</a:t>
            </a:r>
            <a:r>
              <a:rPr dirty="0" sz="900" spc="-5">
                <a:latin typeface="Times New Roman"/>
                <a:cs typeface="Times New Roman"/>
              </a:rPr>
              <a:t>3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baseline="15873" sz="2100" spc="-810">
                <a:latin typeface="Symbol"/>
                <a:cs typeface="Symbol"/>
              </a:rPr>
              <a:t></a:t>
            </a: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029824" y="8753761"/>
            <a:ext cx="31432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0">
                <a:latin typeface="Symbol"/>
                <a:cs typeface="Symbol"/>
              </a:rPr>
              <a:t></a:t>
            </a:r>
            <a:r>
              <a:rPr dirty="0" baseline="-13888" sz="2100" spc="-300">
                <a:latin typeface="Symbol"/>
                <a:cs typeface="Symbol"/>
              </a:rPr>
              <a:t></a:t>
            </a:r>
            <a:r>
              <a:rPr dirty="0" sz="1400" spc="-200">
                <a:latin typeface="Times New Roman"/>
                <a:cs typeface="Times New Roman"/>
              </a:rPr>
              <a:t>2</a:t>
            </a:r>
            <a:r>
              <a:rPr dirty="0" baseline="1984" sz="2100" spc="-300">
                <a:latin typeface="Symbol"/>
                <a:cs typeface="Symbol"/>
              </a:rPr>
              <a:t></a:t>
            </a:r>
            <a:r>
              <a:rPr dirty="0" baseline="-13888" sz="2100" spc="-3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487169" y="8663178"/>
            <a:ext cx="39452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652270" algn="l"/>
                <a:tab pos="198818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 spc="44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25793" sz="2100" spc="-7">
                <a:latin typeface="Symbol"/>
                <a:cs typeface="Symbol"/>
              </a:rPr>
              <a:t></a:t>
            </a:r>
            <a:r>
              <a:rPr dirty="0" baseline="25793" sz="2100" spc="-33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25793" sz="2100" spc="247">
                <a:latin typeface="Symbol"/>
                <a:cs typeface="Symbol"/>
              </a:rPr>
              <a:t>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baseline="25793" sz="2100" spc="37">
                <a:latin typeface="Symbol"/>
                <a:cs typeface="Symbol"/>
              </a:rPr>
              <a:t></a:t>
            </a:r>
            <a:r>
              <a:rPr dirty="0" sz="1400" spc="60">
                <a:latin typeface="Times New Roman"/>
                <a:cs typeface="Times New Roman"/>
              </a:rPr>
              <a:t>1</a:t>
            </a:r>
            <a:r>
              <a:rPr dirty="0" baseline="25793" sz="2100" spc="-7">
                <a:latin typeface="Symbol"/>
                <a:cs typeface="Symbol"/>
              </a:rPr>
              <a:t></a:t>
            </a:r>
            <a:r>
              <a:rPr dirty="0" baseline="25793" sz="21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83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433831"/>
            <a:ext cx="4024629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Solving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linear</a:t>
            </a:r>
            <a:r>
              <a:rPr dirty="0" sz="120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System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 Equations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 spc="5">
                <a:latin typeface="Times New Roman"/>
                <a:cs typeface="Times New Roman"/>
              </a:rPr>
              <a:t>Now,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factorize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product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6482" y="2108870"/>
            <a:ext cx="831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9481" y="1540322"/>
            <a:ext cx="967740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515"/>
              </a:lnSpc>
              <a:spcBef>
                <a:spcPts val="100"/>
              </a:spcBef>
              <a:tabLst>
                <a:tab pos="860425" algn="l"/>
              </a:tabLst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515"/>
              </a:lnSpc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baseline="-5952" sz="2100">
                <a:latin typeface="Times New Roman"/>
                <a:cs typeface="Times New Roman"/>
              </a:rPr>
              <a:t>1</a:t>
            </a:r>
            <a:endParaRPr baseline="-5952"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6878" y="1712397"/>
            <a:ext cx="2406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5952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2720" y="1998863"/>
            <a:ext cx="1776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know that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4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Symbol"/>
                <a:cs typeface="Symbol"/>
              </a:rPr>
              <a:t></a:t>
            </a:r>
            <a:r>
              <a:rPr dirty="0" baseline="35714" sz="2100" spc="3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7581" y="2056272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7873" y="2056272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4881" y="2228046"/>
            <a:ext cx="3390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224154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u="sng" baseline="-11904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1904"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6086" y="2228046"/>
            <a:ext cx="815975" cy="389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43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1430"/>
              </a:lnSpc>
              <a:tabLst>
                <a:tab pos="386715" algn="l"/>
                <a:tab pos="637540" algn="l"/>
              </a:tabLst>
            </a:pP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0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7581" y="2400135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7873" y="2400135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7581" y="2519722"/>
            <a:ext cx="316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995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47873" y="2519722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632" y="2106551"/>
            <a:ext cx="52514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4659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24728" y="2087218"/>
            <a:ext cx="238760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2403" y="2087218"/>
            <a:ext cx="323850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30480">
              <a:lnSpc>
                <a:spcPts val="1535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sz="1400" spc="-15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1</a:t>
            </a:r>
            <a:r>
              <a:rPr dirty="0" baseline="1984" sz="2100" spc="-232">
                <a:latin typeface="Symbol"/>
                <a:cs typeface="Symbol"/>
              </a:rPr>
              <a:t></a:t>
            </a:r>
            <a:r>
              <a:rPr dirty="0" baseline="-13888" sz="2100" spc="-232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3060" y="1674726"/>
            <a:ext cx="2951480" cy="82804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535"/>
              </a:spcBef>
              <a:tabLst>
                <a:tab pos="1889125" algn="l"/>
                <a:tab pos="2258695" algn="l"/>
                <a:tab pos="2598420" algn="l"/>
              </a:tabLst>
            </a:pP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baseline="-3968" sz="2100" spc="30">
                <a:latin typeface="Symbol"/>
                <a:cs typeface="Symbol"/>
              </a:rPr>
              <a:t></a:t>
            </a:r>
            <a:r>
              <a:rPr dirty="0" sz="1400" spc="20">
                <a:latin typeface="Times New Roman"/>
                <a:cs typeface="Times New Roman"/>
              </a:rPr>
              <a:t>3	</a:t>
            </a:r>
            <a:r>
              <a:rPr dirty="0" sz="1400">
                <a:latin typeface="Times New Roman"/>
                <a:cs typeface="Times New Roman"/>
              </a:rPr>
              <a:t>0	3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spcBef>
                <a:spcPts val="440"/>
              </a:spcBef>
              <a:tabLst>
                <a:tab pos="291465" algn="l"/>
                <a:tab pos="2218055" algn="l"/>
                <a:tab pos="2598420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baseline="35714" sz="2100">
                <a:latin typeface="Symbol"/>
                <a:cs typeface="Symbol"/>
              </a:rPr>
              <a:t></a:t>
            </a:r>
            <a:r>
              <a:rPr dirty="0" baseline="35714" sz="2100" spc="-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25793" sz="2100" spc="52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593725">
              <a:lnSpc>
                <a:spcPct val="100000"/>
              </a:lnSpc>
              <a:spcBef>
                <a:spcPts val="400"/>
              </a:spcBef>
            </a:pP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88344" y="3289556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2720" y="3179191"/>
            <a:ext cx="1108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68350" algn="l"/>
              </a:tabLst>
            </a:pPr>
            <a:r>
              <a:rPr dirty="0" sz="1400">
                <a:latin typeface="Times New Roman"/>
                <a:cs typeface="Times New Roman"/>
              </a:rPr>
              <a:t>Also,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M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5051" y="3289556"/>
            <a:ext cx="24130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  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25526" y="3289556"/>
            <a:ext cx="30289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2410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45192" y="2913425"/>
            <a:ext cx="8470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1635" algn="l"/>
                <a:tab pos="675005" algn="l"/>
              </a:tabLst>
            </a:pPr>
            <a:r>
              <a:rPr dirty="0" baseline="-3968" sz="2100" spc="67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86666" y="2860892"/>
            <a:ext cx="2209800" cy="8248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09"/>
              </a:spcBef>
              <a:tabLst>
                <a:tab pos="387985" algn="l"/>
                <a:tab pos="639445" algn="l"/>
              </a:tabLst>
            </a:pPr>
            <a:r>
              <a:rPr dirty="0" baseline="-3968" sz="2100" spc="15">
                <a:latin typeface="Symbol"/>
                <a:cs typeface="Symbol"/>
              </a:rPr>
              <a:t></a:t>
            </a:r>
            <a:r>
              <a:rPr dirty="0" sz="1400" spc="1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-3968" sz="2100" spc="3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386080" algn="l"/>
                <a:tab pos="639445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25793" sz="2100" spc="37">
                <a:latin typeface="Symbol"/>
                <a:cs typeface="Symbol"/>
              </a:rPr>
              <a:t></a:t>
            </a:r>
            <a:r>
              <a:rPr dirty="0" baseline="25793" sz="210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25793" sz="2100" spc="22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734695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388620" algn="l"/>
                <a:tab pos="638175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3	</a:t>
            </a:r>
            <a:r>
              <a:rPr dirty="0" sz="1400" spc="-165">
                <a:latin typeface="Times New Roman"/>
                <a:cs typeface="Times New Roman"/>
              </a:rPr>
              <a:t>1</a:t>
            </a:r>
            <a:r>
              <a:rPr dirty="0" baseline="1984" sz="2100" spc="-247">
                <a:latin typeface="Symbol"/>
                <a:cs typeface="Symbol"/>
              </a:rPr>
              <a:t></a:t>
            </a:r>
            <a:r>
              <a:rPr dirty="0" baseline="-13888" sz="2100" spc="-24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7092" y="3270222"/>
            <a:ext cx="935990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535"/>
              </a:lnSpc>
              <a:spcBef>
                <a:spcPts val="95"/>
              </a:spcBef>
              <a:tabLst>
                <a:tab pos="803275" algn="l"/>
              </a:tabLst>
            </a:pPr>
            <a:r>
              <a:rPr dirty="0" sz="1400">
                <a:latin typeface="Symbol"/>
                <a:cs typeface="Symbol"/>
              </a:rPr>
              <a:t>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535"/>
              </a:lnSpc>
              <a:tabLst>
                <a:tab pos="419734" algn="l"/>
                <a:tab pos="709930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-170">
                <a:latin typeface="Times New Roman"/>
                <a:cs typeface="Times New Roman"/>
              </a:rPr>
              <a:t>8</a:t>
            </a:r>
            <a:r>
              <a:rPr dirty="0" baseline="1984" sz="2100" spc="-254">
                <a:latin typeface="Symbol"/>
                <a:cs typeface="Symbol"/>
              </a:rPr>
              <a:t></a:t>
            </a:r>
            <a:r>
              <a:rPr dirty="0" baseline="-13888" sz="2100" spc="-254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475" y="3179096"/>
            <a:ext cx="1689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1475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3761" y="4395836"/>
            <a:ext cx="8445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2720" y="4285793"/>
            <a:ext cx="15240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M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baseline="40123" sz="1350" spc="-7">
                <a:latin typeface="Symbol"/>
                <a:cs typeface="Symbol"/>
              </a:rPr>
              <a:t></a:t>
            </a:r>
            <a:r>
              <a:rPr dirty="0" baseline="40123" sz="1350" spc="15">
                <a:latin typeface="Times New Roman"/>
                <a:cs typeface="Times New Roman"/>
              </a:rPr>
              <a:t>1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5714" sz="2100" spc="172">
                <a:latin typeface="Symbol"/>
                <a:cs typeface="Symbol"/>
              </a:rPr>
              <a:t>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8656" y="3827591"/>
            <a:ext cx="246379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 spc="45">
                <a:latin typeface="Symbol"/>
                <a:cs typeface="Symbol"/>
              </a:rPr>
              <a:t></a:t>
            </a:r>
            <a:r>
              <a:rPr dirty="0" baseline="-5952" sz="2100" spc="67">
                <a:latin typeface="Times New Roman"/>
                <a:cs typeface="Times New Roman"/>
              </a:rPr>
              <a:t>1</a:t>
            </a:r>
            <a:endParaRPr baseline="-5952" sz="2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18155" y="3827591"/>
            <a:ext cx="240665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985">
              <a:lnSpc>
                <a:spcPts val="1515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baseline="-5952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39941" y="4171454"/>
            <a:ext cx="93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44056" y="4343543"/>
            <a:ext cx="93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18656" y="4515317"/>
            <a:ext cx="24637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45">
                <a:latin typeface="Symbol"/>
                <a:cs typeface="Symbol"/>
              </a:rPr>
              <a:t></a:t>
            </a:r>
            <a:r>
              <a:rPr dirty="0" u="sng" baseline="-11904" sz="210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1904" sz="2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18656" y="4687405"/>
            <a:ext cx="2489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3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39941" y="4343543"/>
            <a:ext cx="93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90594" y="4515317"/>
            <a:ext cx="442595" cy="389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43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430"/>
              </a:lnSpc>
              <a:tabLst>
                <a:tab pos="264160" algn="l"/>
              </a:tabLst>
            </a:pPr>
            <a:r>
              <a:rPr dirty="0" sz="1400" spc="-5">
                <a:latin typeface="Times New Roman"/>
                <a:cs typeface="Times New Roman"/>
              </a:rPr>
              <a:t>0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39941" y="4687405"/>
            <a:ext cx="93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44056" y="4806993"/>
            <a:ext cx="93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14144" y="4394456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29389" y="4205255"/>
            <a:ext cx="3968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4960" algn="l"/>
              </a:tabLst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88596" y="3965192"/>
            <a:ext cx="1531620" cy="56070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520"/>
              </a:spcBef>
            </a:pP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267335" algn="l"/>
                <a:tab pos="1217295" algn="l"/>
              </a:tabLst>
            </a:pPr>
            <a:r>
              <a:rPr dirty="0" sz="1400" spc="-5">
                <a:latin typeface="Times New Roman"/>
                <a:cs typeface="Times New Roman"/>
              </a:rPr>
              <a:t>1	0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and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M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81349" y="3965792"/>
            <a:ext cx="1449070" cy="8248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09"/>
              </a:spcBef>
              <a:tabLst>
                <a:tab pos="434975" algn="l"/>
                <a:tab pos="734060" algn="l"/>
              </a:tabLst>
            </a:pPr>
            <a:r>
              <a:rPr dirty="0" baseline="-3968" sz="2100" spc="15">
                <a:latin typeface="Symbol"/>
                <a:cs typeface="Symbol"/>
              </a:rPr>
              <a:t></a:t>
            </a:r>
            <a:r>
              <a:rPr dirty="0" sz="1400" spc="1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0	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-3968" sz="2100" spc="3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63500">
              <a:lnSpc>
                <a:spcPts val="1195"/>
              </a:lnSpc>
              <a:spcBef>
                <a:spcPts val="420"/>
              </a:spcBef>
              <a:tabLst>
                <a:tab pos="433705" algn="l"/>
                <a:tab pos="734695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baseline="25793" sz="2100">
                <a:latin typeface="Symbol"/>
                <a:cs typeface="Symbol"/>
              </a:rPr>
              <a:t></a:t>
            </a:r>
            <a:r>
              <a:rPr dirty="0" baseline="25793" sz="2100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</a:t>
            </a:r>
            <a:r>
              <a:rPr dirty="0" sz="140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280670">
              <a:lnSpc>
                <a:spcPts val="1050"/>
              </a:lnSpc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63500">
              <a:lnSpc>
                <a:spcPts val="1535"/>
              </a:lnSpc>
              <a:tabLst>
                <a:tab pos="391160" algn="l"/>
                <a:tab pos="733425" algn="l"/>
              </a:tabLst>
            </a:pPr>
            <a:r>
              <a:rPr dirty="0" baseline="1984" sz="2100" spc="-254">
                <a:latin typeface="Symbol"/>
                <a:cs typeface="Symbol"/>
              </a:rPr>
              <a:t></a:t>
            </a:r>
            <a:r>
              <a:rPr dirty="0" baseline="-13888" sz="2100" spc="-254">
                <a:latin typeface="Symbol"/>
                <a:cs typeface="Symbol"/>
              </a:rPr>
              <a:t></a:t>
            </a:r>
            <a:r>
              <a:rPr dirty="0" sz="1400" spc="-170">
                <a:latin typeface="Times New Roman"/>
                <a:cs typeface="Times New Roman"/>
              </a:rPr>
              <a:t>0	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3	</a:t>
            </a:r>
            <a:r>
              <a:rPr dirty="0" sz="1400" spc="-160">
                <a:latin typeface="Times New Roman"/>
                <a:cs typeface="Times New Roman"/>
              </a:rPr>
              <a:t>1</a:t>
            </a:r>
            <a:r>
              <a:rPr dirty="0" baseline="1984" sz="2100" spc="-240">
                <a:latin typeface="Symbol"/>
                <a:cs typeface="Symbol"/>
              </a:rPr>
              <a:t></a:t>
            </a:r>
            <a:r>
              <a:rPr dirty="0" baseline="-13888" sz="2100" spc="-24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76398" y="4690324"/>
            <a:ext cx="282575" cy="85788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75895">
              <a:lnSpc>
                <a:spcPct val="100000"/>
              </a:lnSpc>
              <a:spcBef>
                <a:spcPts val="1015"/>
              </a:spcBef>
            </a:pP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  <a:p>
            <a:pPr marL="133985">
              <a:lnSpc>
                <a:spcPts val="1515"/>
              </a:lnSpc>
              <a:spcBef>
                <a:spcPts val="919"/>
              </a:spcBef>
            </a:pP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baseline="-5952" sz="2100" spc="37">
                <a:latin typeface="Times New Roman"/>
                <a:cs typeface="Times New Roman"/>
              </a:rPr>
              <a:t>0</a:t>
            </a:r>
            <a:r>
              <a:rPr dirty="0" sz="1400" spc="2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02367" y="5579404"/>
            <a:ext cx="4470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325" algn="l"/>
              </a:tabLst>
            </a:pPr>
            <a:r>
              <a:rPr dirty="0" sz="900" spc="-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83128" y="5136962"/>
            <a:ext cx="247015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515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15"/>
              </a:lnSpc>
            </a:pPr>
            <a:r>
              <a:rPr dirty="0" sz="1400" spc="50">
                <a:latin typeface="Symbol"/>
                <a:cs typeface="Symbol"/>
              </a:rPr>
              <a:t></a:t>
            </a:r>
            <a:r>
              <a:rPr dirty="0" baseline="-5952" sz="2100" spc="75">
                <a:latin typeface="Times New Roman"/>
                <a:cs typeface="Times New Roman"/>
              </a:rPr>
              <a:t>1</a:t>
            </a:r>
            <a:endParaRPr baseline="-5952" sz="2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08528" y="5480824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40905" y="5596061"/>
            <a:ext cx="12655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090" algn="l"/>
                <a:tab pos="940435" algn="l"/>
              </a:tabLst>
            </a:pP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	M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5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74411" y="5652913"/>
            <a:ext cx="728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025" algn="l"/>
                <a:tab pos="646430" algn="l"/>
              </a:tabLst>
            </a:pPr>
            <a:r>
              <a:rPr dirty="0" baseline="6172" sz="1350">
                <a:latin typeface="Times New Roman"/>
                <a:cs typeface="Times New Roman"/>
              </a:rPr>
              <a:t>1</a:t>
            </a:r>
            <a:r>
              <a:rPr dirty="0" baseline="6172" sz="1350">
                <a:latin typeface="Times New Roman"/>
                <a:cs typeface="Times New Roman"/>
              </a:rPr>
              <a:t>	</a:t>
            </a:r>
            <a:r>
              <a:rPr dirty="0" baseline="6172" sz="1350">
                <a:latin typeface="Times New Roman"/>
                <a:cs typeface="Times New Roman"/>
              </a:rPr>
              <a:t>2</a:t>
            </a:r>
            <a:r>
              <a:rPr dirty="0" baseline="6172" sz="135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83128" y="5824687"/>
            <a:ext cx="2470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0">
                <a:latin typeface="Symbol"/>
                <a:cs typeface="Symbol"/>
              </a:rPr>
              <a:t></a:t>
            </a:r>
            <a:r>
              <a:rPr dirty="0" u="sng" baseline="-11904" sz="210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1904"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83128" y="5996775"/>
            <a:ext cx="24955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60">
                <a:latin typeface="Symbol"/>
                <a:cs typeface="Symbol"/>
              </a:rPr>
              <a:t></a:t>
            </a:r>
            <a:r>
              <a:rPr dirty="0" baseline="-35714" sz="2100" spc="89">
                <a:latin typeface="Times New Roman"/>
                <a:cs typeface="Times New Roman"/>
              </a:rPr>
              <a:t>3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97987" y="565291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97987" y="5996775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08528" y="611636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97987" y="611636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19146" y="5274562"/>
            <a:ext cx="695960" cy="93916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52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430"/>
              </a:spcBef>
              <a:tabLst>
                <a:tab pos="394970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Times New Roman"/>
                <a:cs typeface="Times New Roman"/>
              </a:rPr>
              <a:t>0</a:t>
            </a:r>
            <a:r>
              <a:rPr dirty="0" baseline="35714" sz="2100">
                <a:latin typeface="Symbol"/>
                <a:cs typeface="Symbol"/>
              </a:rPr>
              <a:t></a:t>
            </a:r>
            <a:r>
              <a:rPr dirty="0" baseline="35714" sz="2100" spc="-2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127635">
              <a:lnSpc>
                <a:spcPts val="1430"/>
              </a:lnSpc>
              <a:spcBef>
                <a:spcPts val="12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430"/>
              </a:lnSpc>
              <a:tabLst>
                <a:tab pos="394335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3	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68120" y="6419468"/>
            <a:ext cx="1560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Now,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LY=B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becomes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13280" y="6752401"/>
            <a:ext cx="946150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515"/>
              </a:lnSpc>
              <a:spcBef>
                <a:spcPts val="100"/>
              </a:spcBef>
              <a:tabLst>
                <a:tab pos="839469" algn="l"/>
              </a:tabLst>
            </a:pPr>
            <a:r>
              <a:rPr dirty="0" sz="1400" spc="-5">
                <a:latin typeface="Symbol"/>
                <a:cs typeface="Symbol"/>
              </a:rPr>
              <a:t>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515"/>
              </a:lnSpc>
            </a:pPr>
            <a:r>
              <a:rPr dirty="0" sz="1400" spc="50">
                <a:latin typeface="Symbol"/>
                <a:cs typeface="Symbol"/>
              </a:rPr>
              <a:t></a:t>
            </a:r>
            <a:r>
              <a:rPr dirty="0" baseline="-5952" sz="2100" spc="75">
                <a:latin typeface="Times New Roman"/>
                <a:cs typeface="Times New Roman"/>
              </a:rPr>
              <a:t>1</a:t>
            </a:r>
            <a:endParaRPr baseline="-5952" sz="2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25980" y="7096264"/>
            <a:ext cx="2482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5">
                <a:latin typeface="Symbol"/>
                <a:cs typeface="Symbol"/>
              </a:rPr>
              <a:t></a:t>
            </a:r>
            <a:r>
              <a:rPr dirty="0" baseline="-35714" sz="2100" spc="82">
                <a:latin typeface="Times New Roman"/>
                <a:cs typeface="Times New Roman"/>
              </a:rPr>
              <a:t>0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51380" y="726835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25980" y="7440127"/>
            <a:ext cx="2470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0">
                <a:latin typeface="Symbol"/>
                <a:cs typeface="Symbol"/>
              </a:rPr>
              <a:t></a:t>
            </a:r>
            <a:r>
              <a:rPr dirty="0" u="sng" baseline="-11904" sz="210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baseline="-11904" sz="2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40272" y="7440127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525980" y="7612215"/>
            <a:ext cx="24955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3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40272" y="7612215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51380" y="773180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340272" y="7731803"/>
            <a:ext cx="9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314872" y="7268353"/>
            <a:ext cx="2692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Symbol"/>
                <a:cs typeface="Symbol"/>
              </a:rPr>
              <a:t>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baseline="-9920" sz="2100" spc="-15">
                <a:latin typeface="Symbol"/>
                <a:cs typeface="Symbol"/>
              </a:rPr>
              <a:t></a:t>
            </a:r>
            <a:endParaRPr baseline="-9920" sz="21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13317" y="7255594"/>
            <a:ext cx="22415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latin typeface="Times New Roman"/>
                <a:cs typeface="Times New Roman"/>
              </a:rPr>
              <a:t>2</a:t>
            </a:r>
            <a:r>
              <a:rPr dirty="0" sz="900" spc="-40">
                <a:latin typeface="Times New Roman"/>
                <a:cs typeface="Times New Roman"/>
              </a:rPr>
              <a:t> </a:t>
            </a:r>
            <a:r>
              <a:rPr dirty="0" baseline="-13888" sz="2100" spc="-15">
                <a:latin typeface="Symbol"/>
                <a:cs typeface="Symbol"/>
              </a:rPr>
              <a:t>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65791" y="7524050"/>
            <a:ext cx="3460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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3</a:t>
            </a:r>
            <a:r>
              <a:rPr dirty="0" sz="9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19211" y="6956087"/>
            <a:ext cx="1016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40410" algn="l"/>
              </a:tabLst>
            </a:pPr>
            <a:r>
              <a:rPr dirty="0" baseline="3968" sz="2100" spc="30">
                <a:latin typeface="Times New Roman"/>
                <a:cs typeface="Times New Roman"/>
              </a:rPr>
              <a:t>0</a:t>
            </a:r>
            <a:r>
              <a:rPr dirty="0" baseline="9920" sz="2100" spc="30">
                <a:latin typeface="Symbol"/>
                <a:cs typeface="Symbol"/>
              </a:rPr>
              <a:t></a:t>
            </a:r>
            <a:r>
              <a:rPr dirty="0" baseline="9920" sz="2100" spc="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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3968" sz="2100" spc="-75" i="1">
                <a:latin typeface="Times New Roman"/>
                <a:cs typeface="Times New Roman"/>
              </a:rPr>
              <a:t>y</a:t>
            </a:r>
            <a:r>
              <a:rPr dirty="0" baseline="-15432" sz="1350" spc="-75">
                <a:latin typeface="Times New Roman"/>
                <a:cs typeface="Times New Roman"/>
              </a:rPr>
              <a:t>1</a:t>
            </a:r>
            <a:r>
              <a:rPr dirty="0" baseline="-15432" sz="1350" spc="-22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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 spc="30">
                <a:latin typeface="Symbol"/>
                <a:cs typeface="Symbol"/>
              </a:rPr>
              <a:t></a:t>
            </a:r>
            <a:r>
              <a:rPr dirty="0" baseline="3968" sz="2100" spc="44">
                <a:latin typeface="Times New Roman"/>
                <a:cs typeface="Times New Roman"/>
              </a:rPr>
              <a:t>0</a:t>
            </a:r>
            <a:r>
              <a:rPr dirty="0" sz="1400" spc="3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47150" y="7299611"/>
            <a:ext cx="26352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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440391" y="7476309"/>
            <a:ext cx="7956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18795" algn="l"/>
              </a:tabLst>
            </a:pPr>
            <a:r>
              <a:rPr dirty="0" baseline="1984" sz="2100" spc="-15">
                <a:latin typeface="Symbol"/>
                <a:cs typeface="Symbol"/>
              </a:rPr>
              <a:t></a:t>
            </a:r>
            <a:r>
              <a:rPr dirty="0" baseline="1984" sz="2100" spc="-187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y</a:t>
            </a:r>
            <a:r>
              <a:rPr dirty="0" sz="1400" spc="270" i="1">
                <a:latin typeface="Times New Roman"/>
                <a:cs typeface="Times New Roman"/>
              </a:rPr>
              <a:t> </a:t>
            </a:r>
            <a:r>
              <a:rPr dirty="0" baseline="1984" sz="2100" spc="-15">
                <a:latin typeface="Symbol"/>
                <a:cs typeface="Symbol"/>
              </a:rPr>
              <a:t></a:t>
            </a:r>
            <a:r>
              <a:rPr dirty="0" baseline="1984" sz="2100" spc="-15">
                <a:latin typeface="Times New Roman"/>
                <a:cs typeface="Times New Roman"/>
              </a:rPr>
              <a:t>	</a:t>
            </a:r>
            <a:r>
              <a:rPr dirty="0" baseline="1984" sz="2100" spc="-300">
                <a:latin typeface="Symbol"/>
                <a:cs typeface="Symbol"/>
              </a:rPr>
              <a:t></a:t>
            </a:r>
            <a:r>
              <a:rPr dirty="0" baseline="-13888" sz="2100" spc="-300">
                <a:latin typeface="Symbol"/>
                <a:cs typeface="Symbol"/>
              </a:rPr>
              <a:t></a:t>
            </a:r>
            <a:r>
              <a:rPr dirty="0" sz="1400" spc="-200">
                <a:latin typeface="Times New Roman"/>
                <a:cs typeface="Times New Roman"/>
              </a:rPr>
              <a:t>2</a:t>
            </a:r>
            <a:r>
              <a:rPr dirty="0" baseline="1984" sz="2100" spc="-300">
                <a:latin typeface="Symbol"/>
                <a:cs typeface="Symbol"/>
              </a:rPr>
              <a:t></a:t>
            </a:r>
            <a:r>
              <a:rPr dirty="0" baseline="-13888" sz="2100" spc="-3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861979" y="6890001"/>
            <a:ext cx="1473200" cy="93916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520"/>
              </a:spcBef>
            </a:pPr>
            <a:r>
              <a:rPr dirty="0" sz="1400" spc="-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430"/>
              </a:spcBef>
              <a:tabLst>
                <a:tab pos="394970" algn="l"/>
              </a:tabLst>
            </a:pP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baseline="35714" sz="2100" spc="-7">
                <a:latin typeface="Symbol"/>
                <a:cs typeface="Symbol"/>
              </a:rPr>
              <a:t></a:t>
            </a:r>
            <a:r>
              <a:rPr dirty="0" baseline="35714" sz="2100" spc="150">
                <a:latin typeface="Times New Roman"/>
                <a:cs typeface="Times New Roman"/>
              </a:rPr>
              <a:t> </a:t>
            </a:r>
            <a:r>
              <a:rPr dirty="0" baseline="25793" sz="2100" spc="-15">
                <a:latin typeface="Symbol"/>
                <a:cs typeface="Symbol"/>
              </a:rPr>
              <a:t></a:t>
            </a:r>
            <a:r>
              <a:rPr dirty="0" baseline="25793" sz="2100" spc="-232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25793" sz="2100" spc="-15">
                <a:latin typeface="Symbol"/>
                <a:cs typeface="Symbol"/>
              </a:rPr>
              <a:t></a:t>
            </a:r>
            <a:r>
              <a:rPr dirty="0" baseline="25793" sz="210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25793" sz="2100" spc="44">
                <a:latin typeface="Symbol"/>
                <a:cs typeface="Symbol"/>
              </a:rPr>
              <a:t>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baseline="25793" sz="2100" spc="-15">
                <a:latin typeface="Symbol"/>
                <a:cs typeface="Symbol"/>
              </a:rPr>
              <a:t></a:t>
            </a:r>
            <a:r>
              <a:rPr dirty="0" baseline="25793" sz="2100" spc="-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305"/>
              </a:spcBef>
              <a:tabLst>
                <a:tab pos="393700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3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81084" y="8061349"/>
            <a:ext cx="2622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35">
                <a:latin typeface="Symbol"/>
                <a:cs typeface="Symbol"/>
              </a:rPr>
              <a:t></a:t>
            </a:r>
            <a:r>
              <a:rPr dirty="0" baseline="3968" sz="2100" spc="7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955684" y="8404511"/>
            <a:ext cx="31305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535"/>
              </a:lnSpc>
              <a:spcBef>
                <a:spcPts val="95"/>
              </a:spcBef>
            </a:pPr>
            <a:r>
              <a:rPr dirty="0" sz="1400" spc="-5">
                <a:latin typeface="Symbol"/>
                <a:cs typeface="Symbol"/>
              </a:rPr>
              <a:t>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ts val="1535"/>
              </a:lnSpc>
            </a:pPr>
            <a:r>
              <a:rPr dirty="0" baseline="1984" sz="2100" spc="-300">
                <a:latin typeface="Symbol"/>
                <a:cs typeface="Symbol"/>
              </a:rPr>
              <a:t></a:t>
            </a:r>
            <a:r>
              <a:rPr dirty="0" baseline="-13888" sz="2100" spc="-300">
                <a:latin typeface="Symbol"/>
                <a:cs typeface="Symbol"/>
              </a:rPr>
              <a:t></a:t>
            </a:r>
            <a:r>
              <a:rPr dirty="0" sz="1400" spc="-200">
                <a:latin typeface="Times New Roman"/>
                <a:cs typeface="Times New Roman"/>
              </a:rPr>
              <a:t>5</a:t>
            </a:r>
            <a:r>
              <a:rPr dirty="0" baseline="1984" sz="2100" spc="-300">
                <a:latin typeface="Symbol"/>
                <a:cs typeface="Symbol"/>
              </a:rPr>
              <a:t></a:t>
            </a:r>
            <a:r>
              <a:rPr dirty="0" baseline="-13888" sz="2100" spc="-3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42720" y="8314181"/>
            <a:ext cx="5296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forward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=5.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12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baseline="25793" sz="2100" spc="37">
                <a:latin typeface="Symbol"/>
                <a:cs typeface="Symbol"/>
              </a:rPr>
              <a:t></a:t>
            </a:r>
            <a:r>
              <a:rPr dirty="0" sz="1400" spc="25">
                <a:latin typeface="Times New Roman"/>
                <a:cs typeface="Times New Roman"/>
              </a:rPr>
              <a:t>1</a:t>
            </a:r>
            <a:r>
              <a:rPr dirty="0" baseline="25793" sz="2100" spc="37">
                <a:latin typeface="Symbol"/>
                <a:cs typeface="Symbol"/>
              </a:rPr>
              <a:t></a:t>
            </a:r>
            <a:r>
              <a:rPr dirty="0" baseline="25793" sz="2100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68120" y="8937497"/>
            <a:ext cx="1456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UX=Y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becomes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Rostam Karim</dc:creator>
  <dc:title>Default Normal Template</dc:title>
  <dcterms:created xsi:type="dcterms:W3CDTF">2023-05-18T19:22:16Z</dcterms:created>
  <dcterms:modified xsi:type="dcterms:W3CDTF">2023-05-18T19:22:16Z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2023-05-18T00:00:00Z</vt:filetime>
  </property>
</Properties>
</file>