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8" r:id="rId1"/>
    <p:sldMasterId id="2147484196" r:id="rId2"/>
  </p:sldMasterIdLst>
  <p:notesMasterIdLst>
    <p:notesMasterId r:id="rId23"/>
  </p:notesMasterIdLst>
  <p:sldIdLst>
    <p:sldId id="372" r:id="rId3"/>
    <p:sldId id="272" r:id="rId4"/>
    <p:sldId id="273" r:id="rId5"/>
    <p:sldId id="334" r:id="rId6"/>
    <p:sldId id="381" r:id="rId7"/>
    <p:sldId id="382" r:id="rId8"/>
    <p:sldId id="383" r:id="rId9"/>
    <p:sldId id="349" r:id="rId10"/>
    <p:sldId id="384" r:id="rId11"/>
    <p:sldId id="385" r:id="rId12"/>
    <p:sldId id="373" r:id="rId13"/>
    <p:sldId id="344" r:id="rId14"/>
    <p:sldId id="386" r:id="rId15"/>
    <p:sldId id="345" r:id="rId16"/>
    <p:sldId id="346" r:id="rId17"/>
    <p:sldId id="347" r:id="rId18"/>
    <p:sldId id="338" r:id="rId19"/>
    <p:sldId id="387" r:id="rId20"/>
    <p:sldId id="388" r:id="rId21"/>
    <p:sldId id="370" r:id="rId22"/>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FF"/>
    <a:srgbClr val="99FFCC"/>
    <a:srgbClr val="FFFF00"/>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718" autoAdjust="0"/>
  </p:normalViewPr>
  <p:slideViewPr>
    <p:cSldViewPr>
      <p:cViewPr varScale="1">
        <p:scale>
          <a:sx n="59" d="100"/>
          <a:sy n="59" d="100"/>
        </p:scale>
        <p:origin x="14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F2F55-979E-4DD1-AB1E-E47FF957AEFA}" type="doc">
      <dgm:prSet loTypeId="urn:microsoft.com/office/officeart/2005/8/layout/pyramid4" loCatId="pyramid" qsTypeId="urn:microsoft.com/office/officeart/2005/8/quickstyle/simple1" qsCatId="simple" csTypeId="urn:microsoft.com/office/officeart/2005/8/colors/colorful1" csCatId="colorful" phldr="1"/>
      <dgm:spPr/>
      <dgm:t>
        <a:bodyPr/>
        <a:lstStyle/>
        <a:p>
          <a:endParaRPr lang="en-US"/>
        </a:p>
      </dgm:t>
    </dgm:pt>
    <dgm:pt modelId="{B1AC750D-362E-4FA9-8C2F-530A20E721D2}">
      <dgm:prSet phldrT="[Text]" custT="1"/>
      <dgm:spPr/>
      <dgm:t>
        <a:bodyPr/>
        <a:lstStyle/>
        <a:p>
          <a:r>
            <a:rPr lang="ar-SA" sz="2000">
              <a:cs typeface="Ali_K_Alwand" pitchFamily="2" charset="-78"/>
            </a:rPr>
            <a:t>ذيانيَكي خؤش/هةلَضوونة ثؤزةتيظةكان </a:t>
          </a:r>
          <a:endParaRPr lang="en-US" sz="2000">
            <a:cs typeface="Ali_K_Alwand" pitchFamily="2" charset="-78"/>
          </a:endParaRPr>
        </a:p>
      </dgm:t>
    </dgm:pt>
    <dgm:pt modelId="{5CD9C449-E660-4D6D-A251-D920DD806659}" type="parTrans" cxnId="{BA48413D-783F-4661-94AE-39E020BE6D69}">
      <dgm:prSet/>
      <dgm:spPr/>
      <dgm:t>
        <a:bodyPr/>
        <a:lstStyle/>
        <a:p>
          <a:endParaRPr lang="en-US" sz="1000">
            <a:cs typeface="Ali_K_Alwand" pitchFamily="2" charset="-78"/>
          </a:endParaRPr>
        </a:p>
      </dgm:t>
    </dgm:pt>
    <dgm:pt modelId="{BC311555-DEB5-49E6-9CBB-8227AF056EAA}" type="sibTrans" cxnId="{BA48413D-783F-4661-94AE-39E020BE6D69}">
      <dgm:prSet/>
      <dgm:spPr/>
      <dgm:t>
        <a:bodyPr/>
        <a:lstStyle/>
        <a:p>
          <a:endParaRPr lang="en-US" sz="1000">
            <a:cs typeface="Ali_K_Alwand" pitchFamily="2" charset="-78"/>
          </a:endParaRPr>
        </a:p>
      </dgm:t>
    </dgm:pt>
    <dgm:pt modelId="{A9DB1CF8-CC09-4487-A0AB-6C4347318080}">
      <dgm:prSet phldrT="[Text]" custT="1"/>
      <dgm:spPr/>
      <dgm:t>
        <a:bodyPr/>
        <a:lstStyle/>
        <a:p>
          <a:r>
            <a:rPr lang="ar-IQ" sz="2000">
              <a:cs typeface="Ali_K_Alwand" pitchFamily="2" charset="-78"/>
            </a:rPr>
            <a:t>بووني ذيانيَكي واتادار</a:t>
          </a:r>
          <a:endParaRPr lang="en-US" sz="2000">
            <a:cs typeface="Ali_K_Alwand" pitchFamily="2" charset="-78"/>
          </a:endParaRPr>
        </a:p>
      </dgm:t>
    </dgm:pt>
    <dgm:pt modelId="{EA7DBF26-8AC1-422A-89A4-2C42491651E1}" type="parTrans" cxnId="{6FC757B6-8209-41CA-9612-FFE72466742D}">
      <dgm:prSet/>
      <dgm:spPr/>
      <dgm:t>
        <a:bodyPr/>
        <a:lstStyle/>
        <a:p>
          <a:endParaRPr lang="en-US" sz="1000">
            <a:cs typeface="Ali_K_Alwand" pitchFamily="2" charset="-78"/>
          </a:endParaRPr>
        </a:p>
      </dgm:t>
    </dgm:pt>
    <dgm:pt modelId="{D28BF62B-787C-40AA-8B11-54C10A11B031}" type="sibTrans" cxnId="{6FC757B6-8209-41CA-9612-FFE72466742D}">
      <dgm:prSet/>
      <dgm:spPr/>
      <dgm:t>
        <a:bodyPr/>
        <a:lstStyle/>
        <a:p>
          <a:endParaRPr lang="en-US" sz="1000">
            <a:cs typeface="Ali_K_Alwand" pitchFamily="2" charset="-78"/>
          </a:endParaRPr>
        </a:p>
      </dgm:t>
    </dgm:pt>
    <dgm:pt modelId="{0F6B7134-67B0-46C7-9182-CE70D228C49F}">
      <dgm:prSet phldrT="[Text]" custT="1">
        <dgm:style>
          <a:lnRef idx="2">
            <a:schemeClr val="accent2"/>
          </a:lnRef>
          <a:fillRef idx="1">
            <a:schemeClr val="lt1"/>
          </a:fillRef>
          <a:effectRef idx="0">
            <a:schemeClr val="accent2"/>
          </a:effectRef>
          <a:fontRef idx="minor">
            <a:schemeClr val="dk1"/>
          </a:fontRef>
        </dgm:style>
      </dgm:prSet>
      <dgm:spPr/>
      <dgm:t>
        <a:bodyPr/>
        <a:lstStyle/>
        <a:p>
          <a:r>
            <a:rPr lang="ar-IQ" sz="2400">
              <a:cs typeface="Ali_K_Alwand" pitchFamily="2" charset="-78"/>
            </a:rPr>
            <a:t>بةختةوةري رِاستةقينة</a:t>
          </a:r>
          <a:endParaRPr lang="en-US" sz="2400">
            <a:cs typeface="Ali_K_Alwand" pitchFamily="2" charset="-78"/>
          </a:endParaRPr>
        </a:p>
      </dgm:t>
    </dgm:pt>
    <dgm:pt modelId="{77FA5043-613D-41A2-805E-27DF8D963178}" type="parTrans" cxnId="{DC195D2E-4629-4168-BF66-6BD3E6C059A5}">
      <dgm:prSet/>
      <dgm:spPr/>
      <dgm:t>
        <a:bodyPr/>
        <a:lstStyle/>
        <a:p>
          <a:endParaRPr lang="en-US" sz="1000">
            <a:cs typeface="Ali_K_Alwand" pitchFamily="2" charset="-78"/>
          </a:endParaRPr>
        </a:p>
      </dgm:t>
    </dgm:pt>
    <dgm:pt modelId="{FBB00DDA-B6FE-4A51-9C32-2A3C7EFDBAC4}" type="sibTrans" cxnId="{DC195D2E-4629-4168-BF66-6BD3E6C059A5}">
      <dgm:prSet/>
      <dgm:spPr/>
      <dgm:t>
        <a:bodyPr/>
        <a:lstStyle/>
        <a:p>
          <a:endParaRPr lang="en-US" sz="1000">
            <a:cs typeface="Ali_K_Alwand" pitchFamily="2" charset="-78"/>
          </a:endParaRPr>
        </a:p>
      </dgm:t>
    </dgm:pt>
    <dgm:pt modelId="{F7CEEB07-17F4-4F33-AD40-EE30DF9207C4}">
      <dgm:prSet phldrT="[Text]" custT="1"/>
      <dgm:spPr/>
      <dgm:t>
        <a:bodyPr/>
        <a:lstStyle/>
        <a:p>
          <a:r>
            <a:rPr lang="ar-IQ" sz="2000" dirty="0">
              <a:cs typeface="Ali_K_Alwand" pitchFamily="2" charset="-78"/>
            </a:rPr>
            <a:t>بووني ذيانيَكي باش/ ثةيوةندي بةهيَز</a:t>
          </a:r>
          <a:endParaRPr lang="en-US" sz="2000" dirty="0">
            <a:cs typeface="Ali_K_Alwand" pitchFamily="2" charset="-78"/>
          </a:endParaRPr>
        </a:p>
      </dgm:t>
    </dgm:pt>
    <dgm:pt modelId="{D8CBE5B7-D74F-485C-BD11-C841123453D7}" type="parTrans" cxnId="{CD295D59-6594-4778-A294-B3B63866DF7C}">
      <dgm:prSet/>
      <dgm:spPr/>
      <dgm:t>
        <a:bodyPr/>
        <a:lstStyle/>
        <a:p>
          <a:endParaRPr lang="en-US" sz="1000">
            <a:cs typeface="Ali_K_Alwand" pitchFamily="2" charset="-78"/>
          </a:endParaRPr>
        </a:p>
      </dgm:t>
    </dgm:pt>
    <dgm:pt modelId="{6B540DD0-B525-45B5-9985-0CE936CCEC9B}" type="sibTrans" cxnId="{CD295D59-6594-4778-A294-B3B63866DF7C}">
      <dgm:prSet/>
      <dgm:spPr/>
      <dgm:t>
        <a:bodyPr/>
        <a:lstStyle/>
        <a:p>
          <a:endParaRPr lang="en-US" sz="1000">
            <a:cs typeface="Ali_K_Alwand" pitchFamily="2" charset="-78"/>
          </a:endParaRPr>
        </a:p>
      </dgm:t>
    </dgm:pt>
    <dgm:pt modelId="{769F15A0-A06A-4FC5-85E0-417357F5774C}" type="pres">
      <dgm:prSet presAssocID="{413F2F55-979E-4DD1-AB1E-E47FF957AEFA}" presName="compositeShape" presStyleCnt="0">
        <dgm:presLayoutVars>
          <dgm:chMax val="9"/>
          <dgm:dir/>
          <dgm:resizeHandles val="exact"/>
        </dgm:presLayoutVars>
      </dgm:prSet>
      <dgm:spPr/>
    </dgm:pt>
    <dgm:pt modelId="{892AFA91-D3EF-468A-BAC4-1B42C91C5719}" type="pres">
      <dgm:prSet presAssocID="{413F2F55-979E-4DD1-AB1E-E47FF957AEFA}" presName="triangle1" presStyleLbl="node1" presStyleIdx="0" presStyleCnt="4" custScaleX="126548" custLinFactNeighborX="-392" custLinFactNeighborY="-3529">
        <dgm:presLayoutVars>
          <dgm:bulletEnabled val="1"/>
        </dgm:presLayoutVars>
      </dgm:prSet>
      <dgm:spPr/>
    </dgm:pt>
    <dgm:pt modelId="{0E4A2F68-1F95-44CC-8F56-E1C96F9449E9}" type="pres">
      <dgm:prSet presAssocID="{413F2F55-979E-4DD1-AB1E-E47FF957AEFA}" presName="triangle2" presStyleLbl="node1" presStyleIdx="1" presStyleCnt="4" custScaleX="120016" custLinFactNeighborX="-15694">
        <dgm:presLayoutVars>
          <dgm:bulletEnabled val="1"/>
        </dgm:presLayoutVars>
      </dgm:prSet>
      <dgm:spPr/>
    </dgm:pt>
    <dgm:pt modelId="{89B67322-4D33-4A9C-BF81-820598986A86}" type="pres">
      <dgm:prSet presAssocID="{413F2F55-979E-4DD1-AB1E-E47FF957AEFA}" presName="triangle3" presStyleLbl="node1" presStyleIdx="2" presStyleCnt="4" custScaleX="123359" custScaleY="98855" custLinFactNeighborX="-1088" custLinFactNeighborY="1140">
        <dgm:presLayoutVars>
          <dgm:bulletEnabled val="1"/>
        </dgm:presLayoutVars>
      </dgm:prSet>
      <dgm:spPr/>
    </dgm:pt>
    <dgm:pt modelId="{D48B03FE-6F32-449F-A2F5-52CF3E16EBA6}" type="pres">
      <dgm:prSet presAssocID="{413F2F55-979E-4DD1-AB1E-E47FF957AEFA}" presName="triangle4" presStyleLbl="node1" presStyleIdx="3" presStyleCnt="4" custScaleX="124823" custScaleY="101279" custLinFactNeighborX="14247" custLinFactNeighborY="-779">
        <dgm:presLayoutVars>
          <dgm:bulletEnabled val="1"/>
        </dgm:presLayoutVars>
      </dgm:prSet>
      <dgm:spPr/>
    </dgm:pt>
  </dgm:ptLst>
  <dgm:cxnLst>
    <dgm:cxn modelId="{DC195D2E-4629-4168-BF66-6BD3E6C059A5}" srcId="{413F2F55-979E-4DD1-AB1E-E47FF957AEFA}" destId="{0F6B7134-67B0-46C7-9182-CE70D228C49F}" srcOrd="2" destOrd="0" parTransId="{77FA5043-613D-41A2-805E-27DF8D963178}" sibTransId="{FBB00DDA-B6FE-4A51-9C32-2A3C7EFDBAC4}"/>
    <dgm:cxn modelId="{E4460831-B7AB-472B-995D-3B063CFDE3A8}" type="presOf" srcId="{A9DB1CF8-CC09-4487-A0AB-6C4347318080}" destId="{0E4A2F68-1F95-44CC-8F56-E1C96F9449E9}" srcOrd="0" destOrd="0" presId="urn:microsoft.com/office/officeart/2005/8/layout/pyramid4"/>
    <dgm:cxn modelId="{03BE6A32-57ED-4F1B-A90C-1D3C25A3B2E3}" type="presOf" srcId="{0F6B7134-67B0-46C7-9182-CE70D228C49F}" destId="{89B67322-4D33-4A9C-BF81-820598986A86}" srcOrd="0" destOrd="0" presId="urn:microsoft.com/office/officeart/2005/8/layout/pyramid4"/>
    <dgm:cxn modelId="{BA48413D-783F-4661-94AE-39E020BE6D69}" srcId="{413F2F55-979E-4DD1-AB1E-E47FF957AEFA}" destId="{B1AC750D-362E-4FA9-8C2F-530A20E721D2}" srcOrd="0" destOrd="0" parTransId="{5CD9C449-E660-4D6D-A251-D920DD806659}" sibTransId="{BC311555-DEB5-49E6-9CBB-8227AF056EAA}"/>
    <dgm:cxn modelId="{14B87F5D-E766-4A8D-AAA3-8A9389F70685}" type="presOf" srcId="{413F2F55-979E-4DD1-AB1E-E47FF957AEFA}" destId="{769F15A0-A06A-4FC5-85E0-417357F5774C}" srcOrd="0" destOrd="0" presId="urn:microsoft.com/office/officeart/2005/8/layout/pyramid4"/>
    <dgm:cxn modelId="{CD295D59-6594-4778-A294-B3B63866DF7C}" srcId="{413F2F55-979E-4DD1-AB1E-E47FF957AEFA}" destId="{F7CEEB07-17F4-4F33-AD40-EE30DF9207C4}" srcOrd="3" destOrd="0" parTransId="{D8CBE5B7-D74F-485C-BD11-C841123453D7}" sibTransId="{6B540DD0-B525-45B5-9985-0CE936CCEC9B}"/>
    <dgm:cxn modelId="{E8E75E8C-9C4B-444C-B6BC-6557A2D086A1}" type="presOf" srcId="{B1AC750D-362E-4FA9-8C2F-530A20E721D2}" destId="{892AFA91-D3EF-468A-BAC4-1B42C91C5719}" srcOrd="0" destOrd="0" presId="urn:microsoft.com/office/officeart/2005/8/layout/pyramid4"/>
    <dgm:cxn modelId="{6FC757B6-8209-41CA-9612-FFE72466742D}" srcId="{413F2F55-979E-4DD1-AB1E-E47FF957AEFA}" destId="{A9DB1CF8-CC09-4487-A0AB-6C4347318080}" srcOrd="1" destOrd="0" parTransId="{EA7DBF26-8AC1-422A-89A4-2C42491651E1}" sibTransId="{D28BF62B-787C-40AA-8B11-54C10A11B031}"/>
    <dgm:cxn modelId="{ED472BC9-4DCA-4785-BDB5-569305DDDA08}" type="presOf" srcId="{F7CEEB07-17F4-4F33-AD40-EE30DF9207C4}" destId="{D48B03FE-6F32-449F-A2F5-52CF3E16EBA6}" srcOrd="0" destOrd="0" presId="urn:microsoft.com/office/officeart/2005/8/layout/pyramid4"/>
    <dgm:cxn modelId="{167AD2A5-1036-492A-822A-72AA8F1937FA}" type="presParOf" srcId="{769F15A0-A06A-4FC5-85E0-417357F5774C}" destId="{892AFA91-D3EF-468A-BAC4-1B42C91C5719}" srcOrd="0" destOrd="0" presId="urn:microsoft.com/office/officeart/2005/8/layout/pyramid4"/>
    <dgm:cxn modelId="{E21818FC-E39D-4D67-A2FE-E5866C52D719}" type="presParOf" srcId="{769F15A0-A06A-4FC5-85E0-417357F5774C}" destId="{0E4A2F68-1F95-44CC-8F56-E1C96F9449E9}" srcOrd="1" destOrd="0" presId="urn:microsoft.com/office/officeart/2005/8/layout/pyramid4"/>
    <dgm:cxn modelId="{F01496BE-D0CD-44C0-AC00-E9F66717A3AC}" type="presParOf" srcId="{769F15A0-A06A-4FC5-85E0-417357F5774C}" destId="{89B67322-4D33-4A9C-BF81-820598986A86}" srcOrd="2" destOrd="0" presId="urn:microsoft.com/office/officeart/2005/8/layout/pyramid4"/>
    <dgm:cxn modelId="{DDDA7637-E9D5-4AEB-AE51-429D2249336E}" type="presParOf" srcId="{769F15A0-A06A-4FC5-85E0-417357F5774C}" destId="{D48B03FE-6F32-449F-A2F5-52CF3E16EBA6}"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AFA91-D3EF-468A-BAC4-1B42C91C5719}">
      <dsp:nvSpPr>
        <dsp:cNvPr id="0" name=""/>
        <dsp:cNvSpPr/>
      </dsp:nvSpPr>
      <dsp:spPr>
        <a:xfrm>
          <a:off x="2663709" y="-7340"/>
          <a:ext cx="2905204" cy="2295733"/>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kern="1200">
              <a:cs typeface="Ali_K_Alwand" pitchFamily="2" charset="-78"/>
            </a:rPr>
            <a:t>ذيانيَكي خؤش/هةلَضوونة ثؤزةتيظةكان </a:t>
          </a:r>
          <a:endParaRPr lang="en-US" sz="2000" kern="1200">
            <a:cs typeface="Ali_K_Alwand" pitchFamily="2" charset="-78"/>
          </a:endParaRPr>
        </a:p>
      </dsp:txBody>
      <dsp:txXfrm>
        <a:off x="3390010" y="1140527"/>
        <a:ext cx="1452602" cy="1147866"/>
      </dsp:txXfrm>
    </dsp:sp>
    <dsp:sp modelId="{0E4A2F68-1F95-44CC-8F56-E1C96F9449E9}">
      <dsp:nvSpPr>
        <dsp:cNvPr id="0" name=""/>
        <dsp:cNvSpPr/>
      </dsp:nvSpPr>
      <dsp:spPr>
        <a:xfrm>
          <a:off x="1239528" y="2288392"/>
          <a:ext cx="2755246" cy="2295733"/>
        </a:xfrm>
        <a:prstGeom prst="triangl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a:cs typeface="Ali_K_Alwand" pitchFamily="2" charset="-78"/>
            </a:rPr>
            <a:t>بووني ذيانيَكي واتادار</a:t>
          </a:r>
          <a:endParaRPr lang="en-US" sz="2000" kern="1200">
            <a:cs typeface="Ali_K_Alwand" pitchFamily="2" charset="-78"/>
          </a:endParaRPr>
        </a:p>
      </dsp:txBody>
      <dsp:txXfrm>
        <a:off x="1928340" y="3436259"/>
        <a:ext cx="1377623" cy="1147866"/>
      </dsp:txXfrm>
    </dsp:sp>
    <dsp:sp modelId="{89B67322-4D33-4A9C-BF81-820598986A86}">
      <dsp:nvSpPr>
        <dsp:cNvPr id="0" name=""/>
        <dsp:cNvSpPr/>
      </dsp:nvSpPr>
      <dsp:spPr>
        <a:xfrm rot="10800000">
          <a:off x="2684336" y="2322019"/>
          <a:ext cx="2831993" cy="2269446"/>
        </a:xfrm>
        <a:prstGeom prst="triangle">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cs typeface="Ali_K_Alwand" pitchFamily="2" charset="-78"/>
            </a:rPr>
            <a:t>بةختةوةري رِاستةقينة</a:t>
          </a:r>
          <a:endParaRPr lang="en-US" sz="2400" kern="1200">
            <a:cs typeface="Ali_K_Alwand" pitchFamily="2" charset="-78"/>
          </a:endParaRPr>
        </a:p>
      </dsp:txBody>
      <dsp:txXfrm rot="10800000">
        <a:off x="3392334" y="2322019"/>
        <a:ext cx="1415997" cy="1134723"/>
      </dsp:txXfrm>
    </dsp:sp>
    <dsp:sp modelId="{D48B03FE-6F32-449F-A2F5-52CF3E16EBA6}">
      <dsp:nvSpPr>
        <dsp:cNvPr id="0" name=""/>
        <dsp:cNvSpPr/>
      </dsp:nvSpPr>
      <dsp:spPr>
        <a:xfrm>
          <a:off x="4167449" y="2255827"/>
          <a:ext cx="2865602" cy="2325095"/>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IQ" sz="2000" kern="1200" dirty="0">
              <a:cs typeface="Ali_K_Alwand" pitchFamily="2" charset="-78"/>
            </a:rPr>
            <a:t>بووني ذيانيَكي باش/ ثةيوةندي بةهيَز</a:t>
          </a:r>
          <a:endParaRPr lang="en-US" sz="2000" kern="1200" dirty="0">
            <a:cs typeface="Ali_K_Alwand" pitchFamily="2" charset="-78"/>
          </a:endParaRPr>
        </a:p>
      </dsp:txBody>
      <dsp:txXfrm>
        <a:off x="4883850" y="3418375"/>
        <a:ext cx="1432801" cy="1162547"/>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lt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lt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EFB46FBF-22F5-454F-86F3-CB41F29A3DCB}"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558780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303616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2526238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474084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2651690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1332092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87E38B-9A21-4A7B-8D09-FBEB7DD5FCBE}" type="slidenum">
              <a:rPr lang="en-US" smtClean="0"/>
              <a:pPr>
                <a:defRPr/>
              </a:pPr>
              <a:t>‹#›</a:t>
            </a:fld>
            <a:endParaRPr lang="en-US"/>
          </a:p>
        </p:txBody>
      </p:sp>
    </p:spTree>
    <p:extLst>
      <p:ext uri="{BB962C8B-B14F-4D97-AF65-F5344CB8AC3E}">
        <p14:creationId xmlns:p14="http://schemas.microsoft.com/office/powerpoint/2010/main" val="829814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1712252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1714661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B46FBF-22F5-454F-86F3-CB41F29A3DCB}" type="slidenum">
              <a:rPr lang="en-US" altLang="en-US" smtClean="0"/>
              <a:pPr>
                <a:defRPr/>
              </a:pPr>
              <a:t>‹#›</a:t>
            </a:fld>
            <a:endParaRPr lang="en-US" altLang="en-US"/>
          </a:p>
        </p:txBody>
      </p:sp>
    </p:spTree>
    <p:extLst>
      <p:ext uri="{BB962C8B-B14F-4D97-AF65-F5344CB8AC3E}">
        <p14:creationId xmlns:p14="http://schemas.microsoft.com/office/powerpoint/2010/main" val="2120511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803922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2650437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1235943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1967626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377169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2881818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32279821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3261385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1288046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740142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2197285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2647736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3225984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2528308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994851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3749218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492844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2797782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2215463786"/>
      </p:ext>
    </p:extLst>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 id="2147484191" r:id="rId13"/>
    <p:sldLayoutId id="2147484192" r:id="rId14"/>
    <p:sldLayoutId id="2147484193" r:id="rId15"/>
    <p:sldLayoutId id="2147484194" r:id="rId16"/>
    <p:sldLayoutId id="2147484195"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569184592"/>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2ahUKEwjQ0o73y9ndAhUGZ1AKHTboC4gQjRx6BAgBEAU&amp;url=http://www.ishik.edu.iq/engineering/mechatronics/scientific-trip-to-salahaddin-university/&amp;psig=AOvVaw1U9BLs53PgketYvWaGmquu&amp;ust=1538083028753346" TargetMode="External"/><Relationship Id="rId1" Type="http://schemas.openxmlformats.org/officeDocument/2006/relationships/slideLayout" Target="../slideLayouts/slideLayout2.xml"/><Relationship Id="rId6" Type="http://schemas.openxmlformats.org/officeDocument/2006/relationships/image" Target="../media/image4.gif"/><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82069"/>
            <a:ext cx="8382000" cy="1733550"/>
          </a:xfrm>
        </p:spPr>
        <p:txBody>
          <a:bodyPr>
            <a:normAutofit fontScale="90000"/>
          </a:bodyPr>
          <a:lstStyle/>
          <a:p>
            <a:pPr algn="ctr" rtl="1"/>
            <a:r>
              <a:rPr lang="ar-IQ" sz="11500" dirty="0">
                <a:solidFill>
                  <a:srgbClr val="C00000"/>
                </a:solidFill>
                <a:cs typeface="Ali_K_Samik" pitchFamily="2" charset="-78"/>
              </a:rPr>
              <a:t>دةروونزاني ئةريَني</a:t>
            </a:r>
            <a:endParaRPr lang="en-GB" sz="11500" dirty="0">
              <a:solidFill>
                <a:srgbClr val="C00000"/>
              </a:solidFill>
              <a:cs typeface="Ali_K_Samik" pitchFamily="2" charset="-78"/>
            </a:endParaRPr>
          </a:p>
        </p:txBody>
      </p:sp>
      <p:sp>
        <p:nvSpPr>
          <p:cNvPr id="5" name="Subtitle 2">
            <a:extLst>
              <a:ext uri="{FF2B5EF4-FFF2-40B4-BE49-F238E27FC236}">
                <a16:creationId xmlns:a16="http://schemas.microsoft.com/office/drawing/2014/main" id="{ACC98D78-754C-4074-B42B-0779E1F4622D}"/>
              </a:ext>
            </a:extLst>
          </p:cNvPr>
          <p:cNvSpPr txBox="1">
            <a:spLocks/>
          </p:cNvSpPr>
          <p:nvPr/>
        </p:nvSpPr>
        <p:spPr bwMode="auto">
          <a:xfrm>
            <a:off x="1138578" y="5188632"/>
            <a:ext cx="6798332" cy="792088"/>
          </a:xfrm>
          <a:prstGeom prst="rect">
            <a:avLst/>
          </a:prstGeom>
          <a:noFill/>
          <a:ln>
            <a:noFill/>
          </a:ln>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US" sz="6000" i="1" dirty="0">
                <a:solidFill>
                  <a:srgbClr val="008BBC"/>
                </a:solidFill>
                <a:latin typeface="Microsoft Himalaya" panose="01010100010101010101" pitchFamily="2" charset="0"/>
                <a:ea typeface="Microsoft Himalaya" panose="01010100010101010101" pitchFamily="2" charset="0"/>
                <a:cs typeface="Microsoft Himalaya" panose="01010100010101010101" pitchFamily="2" charset="0"/>
              </a:rPr>
              <a:t>Asst Prof </a:t>
            </a:r>
            <a:r>
              <a:rPr lang="en-GB" sz="6000" i="1" dirty="0" err="1">
                <a:solidFill>
                  <a:srgbClr val="008BBC"/>
                </a:solidFill>
                <a:latin typeface="Microsoft Himalaya" panose="01010100010101010101" pitchFamily="2" charset="0"/>
                <a:ea typeface="Microsoft Himalaya" panose="01010100010101010101" pitchFamily="2" charset="0"/>
                <a:cs typeface="Microsoft Himalaya" panose="01010100010101010101" pitchFamily="2" charset="0"/>
              </a:rPr>
              <a:t>Dr.</a:t>
            </a:r>
            <a:r>
              <a:rPr lang="en-GB" sz="6000" i="1" dirty="0">
                <a:solidFill>
                  <a:srgbClr val="008BBC"/>
                </a:solidFill>
                <a:latin typeface="Microsoft Himalaya" panose="01010100010101010101" pitchFamily="2" charset="0"/>
                <a:ea typeface="Microsoft Himalaya" panose="01010100010101010101" pitchFamily="2" charset="0"/>
                <a:cs typeface="Microsoft Himalaya" panose="01010100010101010101" pitchFamily="2" charset="0"/>
              </a:rPr>
              <a:t> Izaddin A. Aziz</a:t>
            </a:r>
          </a:p>
        </p:txBody>
      </p:sp>
      <p:pic>
        <p:nvPicPr>
          <p:cNvPr id="6" name="Picture 5" descr="Image result for salahaddin university">
            <a:hlinkClick r:id="rId2" tgtFrame="&quot;_blank&quot;"/>
            <a:extLst>
              <a:ext uri="{FF2B5EF4-FFF2-40B4-BE49-F238E27FC236}">
                <a16:creationId xmlns:a16="http://schemas.microsoft.com/office/drawing/2014/main" id="{F8A76EAB-35AF-4952-9167-D7AC159DDD8F}"/>
              </a:ext>
            </a:extLst>
          </p:cNvPr>
          <p:cNvPicPr/>
          <p:nvPr/>
        </p:nvPicPr>
        <p:blipFill rotWithShape="1">
          <a:blip r:embed="rId3">
            <a:extLst>
              <a:ext uri="{28A0092B-C50C-407E-A947-70E740481C1C}">
                <a14:useLocalDpi xmlns:a14="http://schemas.microsoft.com/office/drawing/2010/main" val="0"/>
              </a:ext>
            </a:extLst>
          </a:blip>
          <a:srcRect l="55839" t="17283" r="2448"/>
          <a:stretch/>
        </p:blipFill>
        <p:spPr bwMode="auto">
          <a:xfrm>
            <a:off x="7162800" y="312812"/>
            <a:ext cx="1613535" cy="1600200"/>
          </a:xfrm>
          <a:prstGeom prst="rect">
            <a:avLst/>
          </a:prstGeom>
          <a:noFill/>
          <a:ln>
            <a:noFill/>
          </a:ln>
          <a:extLst>
            <a:ext uri="{53640926-AAD7-44D8-BBD7-CCE9431645EC}">
              <a14:shadowObscured xmlns:a14="http://schemas.microsoft.com/office/drawing/2010/main"/>
            </a:ext>
          </a:extLst>
        </p:spPr>
      </p:pic>
      <p:pic>
        <p:nvPicPr>
          <p:cNvPr id="3" name="Picture 2">
            <a:extLst>
              <a:ext uri="{FF2B5EF4-FFF2-40B4-BE49-F238E27FC236}">
                <a16:creationId xmlns:a16="http://schemas.microsoft.com/office/drawing/2014/main" id="{4C765DDC-77BB-468F-AD28-ACCA6D5BD560}"/>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4700"/>
                    </a14:imgEffect>
                  </a14:imgLayer>
                </a14:imgProps>
              </a:ext>
            </a:extLst>
          </a:blip>
          <a:stretch>
            <a:fillRect/>
          </a:stretch>
        </p:blipFill>
        <p:spPr>
          <a:xfrm>
            <a:off x="38100" y="0"/>
            <a:ext cx="1828800" cy="1828800"/>
          </a:xfrm>
          <a:prstGeom prst="rect">
            <a:avLst/>
          </a:prstGeom>
        </p:spPr>
      </p:pic>
      <p:pic>
        <p:nvPicPr>
          <p:cNvPr id="7" name="Picture 12">
            <a:extLst>
              <a:ext uri="{FF2B5EF4-FFF2-40B4-BE49-F238E27FC236}">
                <a16:creationId xmlns:a16="http://schemas.microsoft.com/office/drawing/2014/main" id="{AC2B8A22-D9A5-4A96-97F6-61F7FEC03211}"/>
              </a:ext>
            </a:extLst>
          </p:cNvPr>
          <p:cNvPicPr>
            <a:picLocks noGrp="1" noChangeAspect="1" noChangeArrowheads="1" noCrop="1"/>
          </p:cNvPicPr>
          <p:nvPr>
            <p:ph idx="1"/>
          </p:nvPr>
        </p:nvPicPr>
        <p:blipFill>
          <a:blip r:embed="rId6">
            <a:extLst>
              <a:ext uri="{28A0092B-C50C-407E-A947-70E740481C1C}">
                <a14:useLocalDpi xmlns:a14="http://schemas.microsoft.com/office/drawing/2010/main" val="0"/>
              </a:ext>
            </a:extLst>
          </a:blip>
          <a:srcRect/>
          <a:stretch>
            <a:fillRect/>
          </a:stretch>
        </p:blipFill>
        <p:spPr>
          <a:xfrm>
            <a:off x="2286000" y="-103076"/>
            <a:ext cx="4038600" cy="2884376"/>
          </a:xfrm>
        </p:spPr>
      </p:pic>
    </p:spTree>
    <p:extLst>
      <p:ext uri="{BB962C8B-B14F-4D97-AF65-F5344CB8AC3E}">
        <p14:creationId xmlns:p14="http://schemas.microsoft.com/office/powerpoint/2010/main" val="16852822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250" fill="hold"/>
                                        <p:tgtEl>
                                          <p:spTgt spid="7"/>
                                        </p:tgtEl>
                                        <p:attrNameLst>
                                          <p:attrName>ppt_w</p:attrName>
                                        </p:attrNameLst>
                                      </p:cBhvr>
                                      <p:tavLst>
                                        <p:tav tm="0">
                                          <p:val>
                                            <p:fltVal val="0"/>
                                          </p:val>
                                        </p:tav>
                                        <p:tav tm="100000">
                                          <p:val>
                                            <p:strVal val="#ppt_w"/>
                                          </p:val>
                                        </p:tav>
                                      </p:tavLst>
                                    </p:anim>
                                    <p:anim calcmode="lin" valueType="num">
                                      <p:cBhvr>
                                        <p:cTn id="8" dur="1250" fill="hold"/>
                                        <p:tgtEl>
                                          <p:spTgt spid="7"/>
                                        </p:tgtEl>
                                        <p:attrNameLst>
                                          <p:attrName>ppt_h</p:attrName>
                                        </p:attrNameLst>
                                      </p:cBhvr>
                                      <p:tavLst>
                                        <p:tav tm="0">
                                          <p:val>
                                            <p:fltVal val="0"/>
                                          </p:val>
                                        </p:tav>
                                        <p:tav tm="100000">
                                          <p:val>
                                            <p:strVal val="#ppt_h"/>
                                          </p:val>
                                        </p:tav>
                                      </p:tavLst>
                                    </p:anim>
                                    <p:animEffect transition="in" filter="fade">
                                      <p:cBhvr>
                                        <p:cTn id="9" dur="125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27826-F292-41D6-A7C5-BDB146BF492E}"/>
              </a:ext>
            </a:extLst>
          </p:cNvPr>
          <p:cNvSpPr>
            <a:spLocks noGrp="1"/>
          </p:cNvSpPr>
          <p:nvPr>
            <p:ph idx="1"/>
          </p:nvPr>
        </p:nvSpPr>
        <p:spPr>
          <a:xfrm>
            <a:off x="990600" y="1524000"/>
            <a:ext cx="7704667" cy="5161616"/>
          </a:xfrm>
        </p:spPr>
        <p:txBody>
          <a:bodyPr>
            <a:normAutofit/>
          </a:bodyPr>
          <a:lstStyle/>
          <a:p>
            <a:pPr algn="justLow" rtl="1">
              <a:lnSpc>
                <a:spcPct val="150000"/>
              </a:lnSpc>
            </a:pPr>
            <a:r>
              <a:rPr lang="ar-IQ" sz="2800" dirty="0">
                <a:cs typeface="Ali_K_Alwand" pitchFamily="2" charset="-78"/>
              </a:rPr>
              <a:t>ئةلبؤرِت باوةري واية ئةو كةسانةي ذيانيَكي باشيان هةية ضةند تايبةتمةندييان هةية لةوانة ، تواناي درووستكردني ثةيوةندي كؤمةلاَيةتيين  لة طةلَ كةساني تر و رِوانينيَكي تايبةتيان هةية بؤ خودي خؤيان و بةشيَوةيكي بابةتييانة هةلَسةنطاندن بؤ كةساني تر و رِوداوةكــــان دةكـــــةن و تــــواناي كشــــاني خــــوديان هــــةية </a:t>
            </a:r>
            <a:r>
              <a:rPr lang="en-GB" sz="2800" dirty="0">
                <a:cs typeface="Ali_K_Alwand" pitchFamily="2" charset="-78"/>
              </a:rPr>
              <a:t>(Self-Extension)</a:t>
            </a:r>
            <a:r>
              <a:rPr lang="ar-IQ" sz="2800" dirty="0">
                <a:cs typeface="Ali_K_Alwand" pitchFamily="2" charset="-78"/>
              </a:rPr>
              <a:t>، واتـــة تاك تــــواناي فـــراوانكردني ثةيوةندي كؤمةلاَيةتي هةية لةطةلَ كةساني تردا.</a:t>
            </a:r>
            <a:endParaRPr lang="en-US" sz="2800" dirty="0">
              <a:cs typeface="Ali_K_Alwand" pitchFamily="2" charset="-78"/>
            </a:endParaRPr>
          </a:p>
        </p:txBody>
      </p:sp>
      <p:sp>
        <p:nvSpPr>
          <p:cNvPr id="2" name="TextBox 1">
            <a:extLst>
              <a:ext uri="{FF2B5EF4-FFF2-40B4-BE49-F238E27FC236}">
                <a16:creationId xmlns:a16="http://schemas.microsoft.com/office/drawing/2014/main" id="{97F0396D-5C6B-4C27-89D3-C15C42E55CDA}"/>
              </a:ext>
            </a:extLst>
          </p:cNvPr>
          <p:cNvSpPr txBox="1"/>
          <p:nvPr/>
        </p:nvSpPr>
        <p:spPr>
          <a:xfrm>
            <a:off x="1219200" y="685800"/>
            <a:ext cx="7162800" cy="658642"/>
          </a:xfrm>
          <a:prstGeom prst="rect">
            <a:avLst/>
          </a:prstGeom>
          <a:noFill/>
        </p:spPr>
        <p:txBody>
          <a:bodyPr wrap="square" rtlCol="0">
            <a:spAutoFit/>
          </a:bodyPr>
          <a:lstStyle/>
          <a:p>
            <a:pPr algn="just" rtl="1">
              <a:lnSpc>
                <a:spcPct val="115000"/>
              </a:lnSpc>
              <a:spcBef>
                <a:spcPts val="500"/>
              </a:spcBef>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دووةم: بووني ذيانيَكي باش </a:t>
            </a:r>
            <a:r>
              <a:rPr lang="en-GB" sz="3200" dirty="0">
                <a:solidFill>
                  <a:srgbClr val="C00000"/>
                </a:solidFill>
                <a:effectLst/>
                <a:latin typeface="Calibri" panose="020F0502020204030204" pitchFamily="34" charset="0"/>
                <a:ea typeface="Times New Roman" panose="02020603050405020304" pitchFamily="18" charset="0"/>
                <a:cs typeface="Ali_K_Jiddah" pitchFamily="2" charset="-78"/>
              </a:rPr>
              <a:t>Good life </a:t>
            </a:r>
            <a:r>
              <a:rPr lang="en-GB" sz="3200" dirty="0">
                <a:solidFill>
                  <a:srgbClr val="C00000"/>
                </a:solidFill>
                <a:effectLst/>
                <a:latin typeface="Ali_K_Jiddah" pitchFamily="2" charset="-78"/>
                <a:ea typeface="Times New Roman" panose="02020603050405020304" pitchFamily="18" charset="0"/>
                <a:cs typeface="Arial" panose="020B0604020202020204" pitchFamily="34" charset="0"/>
              </a:rPr>
              <a:t> </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062672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457200"/>
            <a:ext cx="7704667" cy="6019800"/>
          </a:xfrm>
        </p:spPr>
        <p:txBody>
          <a:bodyPr>
            <a:normAutofit/>
          </a:bodyPr>
          <a:lstStyle/>
          <a:p>
            <a:pPr marL="0" indent="0" algn="r" rtl="1">
              <a:buNone/>
            </a:pPr>
            <a:r>
              <a:rPr lang="ar-IQ" sz="3200" dirty="0">
                <a:cs typeface="Ali_K_Alwand" pitchFamily="2" charset="-78"/>
              </a:rPr>
              <a:t>ئةلبؤرِت باوةري واية ئةو كةسانةي ذيانيَكي باشيان هةية ضةند تايبةت مةندييان هةية لةوانة :</a:t>
            </a:r>
          </a:p>
          <a:p>
            <a:pPr algn="r" rtl="1"/>
            <a:r>
              <a:rPr lang="ar-IQ" sz="3200" dirty="0">
                <a:cs typeface="Ali_K_Alwand" pitchFamily="2" charset="-78"/>
              </a:rPr>
              <a:t> تواناي درووست كردني ثةيوةندي كؤمةلاَيةتيين  لة طةلَ كةساني تر </a:t>
            </a:r>
          </a:p>
          <a:p>
            <a:pPr algn="r" rtl="1"/>
            <a:r>
              <a:rPr lang="ar-IQ" sz="3200" dirty="0">
                <a:cs typeface="Ali_K_Alwand" pitchFamily="2" charset="-78"/>
              </a:rPr>
              <a:t> رِوانينيَكي تايبةتيان هةية بؤ خودي خؤيان </a:t>
            </a:r>
          </a:p>
          <a:p>
            <a:pPr algn="r" rtl="1"/>
            <a:r>
              <a:rPr lang="ar-IQ" sz="3200" dirty="0">
                <a:cs typeface="Ali_K_Alwand" pitchFamily="2" charset="-78"/>
              </a:rPr>
              <a:t> بةشيَوةيكي بابةتييانة هةلَسةنطاندن بؤ كةساني تر و رِوداوةكــــان دةكـــــةن </a:t>
            </a:r>
          </a:p>
          <a:p>
            <a:pPr algn="r" rtl="1"/>
            <a:r>
              <a:rPr lang="ar-IQ" sz="3200" dirty="0">
                <a:cs typeface="Ali_K_Alwand" pitchFamily="2" charset="-78"/>
              </a:rPr>
              <a:t> تــــواناي كشــــاني خــــوديان هــــةية </a:t>
            </a:r>
            <a:r>
              <a:rPr lang="en-GB" sz="3200" dirty="0">
                <a:cs typeface="Ali_K_Alwand" pitchFamily="2" charset="-78"/>
              </a:rPr>
              <a:t>(Self-Extension)</a:t>
            </a:r>
            <a:r>
              <a:rPr lang="ar-IQ" sz="3200" dirty="0">
                <a:cs typeface="Ali_K_Alwand" pitchFamily="2" charset="-78"/>
              </a:rPr>
              <a:t>، واتـــة تاك تــــواناي فـــراوانكردني ثةيوةندي كؤمةلاَيةتي هةية لةطةلَ كةساني تردا.</a:t>
            </a:r>
          </a:p>
        </p:txBody>
      </p:sp>
    </p:spTree>
    <p:extLst>
      <p:ext uri="{BB962C8B-B14F-4D97-AF65-F5344CB8AC3E}">
        <p14:creationId xmlns:p14="http://schemas.microsoft.com/office/powerpoint/2010/main" val="2509955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990599"/>
          </a:xfrm>
        </p:spPr>
        <p:txBody>
          <a:bodyPr>
            <a:normAutofit/>
          </a:bodyPr>
          <a:lstStyle/>
          <a:p>
            <a:pPr algn="just" rtl="1">
              <a:lnSpc>
                <a:spcPct val="115000"/>
              </a:lnSpc>
              <a:spcBef>
                <a:spcPts val="500"/>
              </a:spcBef>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سيَيةم: بووني ذيانيَكي واتادار </a:t>
            </a:r>
            <a:r>
              <a:rPr lang="en-GB" sz="3200" dirty="0">
                <a:solidFill>
                  <a:srgbClr val="C00000"/>
                </a:solidFill>
                <a:effectLst/>
                <a:latin typeface="Calibri" panose="020F0502020204030204" pitchFamily="34" charset="0"/>
                <a:ea typeface="Times New Roman" panose="02020603050405020304" pitchFamily="18" charset="0"/>
                <a:cs typeface="Ali_K_Jiddah" pitchFamily="2" charset="-78"/>
              </a:rPr>
              <a:t>(Meaningful life)</a:t>
            </a:r>
            <a:r>
              <a:rPr lang="en-GB" sz="3200" dirty="0">
                <a:solidFill>
                  <a:srgbClr val="C00000"/>
                </a:solidFill>
                <a:effectLst/>
                <a:latin typeface="Ali_K_Jiddah" pitchFamily="2" charset="-78"/>
                <a:ea typeface="Times New Roman" panose="02020603050405020304" pitchFamily="18" charset="0"/>
                <a:cs typeface="Arial" panose="020B0604020202020204" pitchFamily="34" charset="0"/>
              </a:rPr>
              <a:t> </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Content Placeholder 4"/>
          <p:cNvSpPr>
            <a:spLocks noGrp="1"/>
          </p:cNvSpPr>
          <p:nvPr>
            <p:ph idx="1"/>
          </p:nvPr>
        </p:nvSpPr>
        <p:spPr>
          <a:xfrm>
            <a:off x="982133" y="1447800"/>
            <a:ext cx="7933267" cy="5105400"/>
          </a:xfrm>
        </p:spPr>
        <p:txBody>
          <a:bodyPr>
            <a:normAutofit/>
          </a:bodyPr>
          <a:lstStyle/>
          <a:p>
            <a:pPr indent="359410" algn="justLow" rtl="1">
              <a:lnSpc>
                <a:spcPct val="115000"/>
              </a:lnSpc>
              <a:spcBef>
                <a:spcPts val="500"/>
              </a:spcBef>
            </a:pPr>
            <a:r>
              <a:rPr lang="ar-IQ" sz="4000" dirty="0">
                <a:effectLst/>
                <a:latin typeface="Calibri" panose="020F0502020204030204" pitchFamily="34" charset="0"/>
                <a:ea typeface="Times New Roman" panose="02020603050405020304" pitchFamily="18" charset="0"/>
                <a:cs typeface="Ali_K_Alwand" pitchFamily="2" charset="-78"/>
              </a:rPr>
              <a:t>مةبةست لةم جؤرة بةختةوةريية تـواناي تاكـة بـــؤ بةكـــارهيَناني تـــواناكاني بـــؤ خزمةتكردني ثرسيَكي طةورةتر، واتة تاك هةست بة طرنطي ذياني خؤي دةكات و خؤى بة خاوةن ثةيام و بيروباوةرِيَكي رِوون وئاشكرا دةزانيَت و لة هةولَ كؤششي بةردةوام دةبيَت لة ثيَناو بةديهيَناني  ثةيامةكةي. </a:t>
            </a:r>
          </a:p>
        </p:txBody>
      </p:sp>
    </p:spTree>
    <p:extLst>
      <p:ext uri="{BB962C8B-B14F-4D97-AF65-F5344CB8AC3E}">
        <p14:creationId xmlns:p14="http://schemas.microsoft.com/office/powerpoint/2010/main" val="35768229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990599"/>
          </a:xfrm>
        </p:spPr>
        <p:txBody>
          <a:bodyPr>
            <a:normAutofit/>
          </a:bodyPr>
          <a:lstStyle/>
          <a:p>
            <a:pPr algn="just" rtl="1">
              <a:lnSpc>
                <a:spcPct val="115000"/>
              </a:lnSpc>
              <a:spcBef>
                <a:spcPts val="500"/>
              </a:spcBef>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سيَيةم: بووني ذيانيَكي واتادار </a:t>
            </a:r>
            <a:r>
              <a:rPr lang="en-GB" sz="3200" dirty="0">
                <a:solidFill>
                  <a:srgbClr val="C00000"/>
                </a:solidFill>
                <a:effectLst/>
                <a:latin typeface="Calibri" panose="020F0502020204030204" pitchFamily="34" charset="0"/>
                <a:ea typeface="Times New Roman" panose="02020603050405020304" pitchFamily="18" charset="0"/>
                <a:cs typeface="Ali_K_Jiddah" pitchFamily="2" charset="-78"/>
              </a:rPr>
              <a:t>(Meaningful life)</a:t>
            </a:r>
            <a:r>
              <a:rPr lang="en-GB" sz="3200" dirty="0">
                <a:solidFill>
                  <a:srgbClr val="C00000"/>
                </a:solidFill>
                <a:effectLst/>
                <a:latin typeface="Ali_K_Jiddah" pitchFamily="2" charset="-78"/>
                <a:ea typeface="Times New Roman" panose="02020603050405020304" pitchFamily="18" charset="0"/>
                <a:cs typeface="Arial" panose="020B0604020202020204" pitchFamily="34" charset="0"/>
              </a:rPr>
              <a:t> </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Content Placeholder 4"/>
          <p:cNvSpPr>
            <a:spLocks noGrp="1"/>
          </p:cNvSpPr>
          <p:nvPr>
            <p:ph idx="1"/>
          </p:nvPr>
        </p:nvSpPr>
        <p:spPr>
          <a:xfrm>
            <a:off x="982133" y="1447800"/>
            <a:ext cx="7933267" cy="5105400"/>
          </a:xfrm>
        </p:spPr>
        <p:txBody>
          <a:bodyPr>
            <a:normAutofit lnSpcReduction="10000"/>
          </a:bodyPr>
          <a:lstStyle/>
          <a:p>
            <a:pPr indent="359410" algn="justLow" rtl="1">
              <a:lnSpc>
                <a:spcPct val="115000"/>
              </a:lnSpc>
              <a:spcBef>
                <a:spcPts val="500"/>
              </a:spcBef>
            </a:pPr>
            <a:r>
              <a:rPr lang="ar-IQ" sz="3200" dirty="0">
                <a:effectLst/>
                <a:latin typeface="Calibri" panose="020F0502020204030204" pitchFamily="34" charset="0"/>
                <a:ea typeface="Times New Roman" panose="02020603050405020304" pitchFamily="18" charset="0"/>
                <a:cs typeface="Ali_K_Alwand" pitchFamily="2" charset="-78"/>
              </a:rPr>
              <a:t>يةكيَك لة بةخشينةكاني سيليطمان لة بواري دةروونزاني ئةريَني و دةستنيشانكردني خالَة سةرةكييةكاني بةدةستهيَناني ذيانيَكي واتادار بوو، لةطةلَ درووستكردني ثيَوةريَكي تايبةت بة سيستمي هيَزة ئةريَنييةكانة لة مرؤظدا. لة تويَذينةوةيةكي تايبةتدا كة لةسةر ضةند كلتووري جياجيا ئةنجامدرابوو بة هاوكاري زانا كرستوفةر ثيترسون</a:t>
            </a:r>
            <a:r>
              <a:rPr lang="en-GB" sz="3200" dirty="0">
                <a:effectLst/>
                <a:latin typeface="Calibri" panose="020F0502020204030204" pitchFamily="34" charset="0"/>
                <a:ea typeface="Times New Roman" panose="02020603050405020304" pitchFamily="18" charset="0"/>
                <a:cs typeface="Ali_K_Alwand" pitchFamily="2" charset="-78"/>
              </a:rPr>
              <a:t>  Christopher Peterson</a:t>
            </a:r>
            <a:r>
              <a:rPr lang="ar-IQ" sz="3200" dirty="0">
                <a:effectLst/>
                <a:latin typeface="Calibri" panose="020F0502020204030204" pitchFamily="34" charset="0"/>
                <a:ea typeface="Times New Roman" panose="02020603050405020304" pitchFamily="18" charset="0"/>
                <a:cs typeface="Ali_K_Alwand" pitchFamily="2" charset="-78"/>
              </a:rPr>
              <a:t> سيستميَكي ثؤليَنكردني دارشت كة يارمةتي دةروونزانان دةدات بؤ ثيَوانةكردني كاريطةري دةروونزاني ئةريَني.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021751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685800"/>
            <a:ext cx="7704667" cy="5791200"/>
          </a:xfrm>
        </p:spPr>
        <p:txBody>
          <a:bodyPr>
            <a:normAutofit/>
          </a:bodyPr>
          <a:lstStyle/>
          <a:p>
            <a:pPr indent="359410" algn="justLow" rtl="1">
              <a:lnSpc>
                <a:spcPct val="115000"/>
              </a:lnSpc>
              <a:spcBef>
                <a:spcPts val="500"/>
              </a:spcBef>
            </a:pPr>
            <a:r>
              <a:rPr lang="ar-IQ" sz="2800" dirty="0">
                <a:effectLst/>
                <a:latin typeface="Calibri" panose="020F0502020204030204" pitchFamily="34" charset="0"/>
                <a:ea typeface="Times New Roman" panose="02020603050405020304" pitchFamily="18" charset="0"/>
                <a:cs typeface="Ali_K_Alwand" pitchFamily="2" charset="-78"/>
              </a:rPr>
              <a:t>بؤ بةدةستهيَناني ذيانيَكي واتادار مرؤظ ثيَويستة شةش بةهاي تيَدا بةدي بكريَت. ئةم بةهايانة هةموو كةسيَك تواناي بةدةستهيَناني هةية لة هةر نةتةوةيةك بيَت بةهاكانيش بريتين لة:</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زانايي و دانايي </a:t>
            </a:r>
            <a:r>
              <a:rPr lang="en-GB" sz="2800" dirty="0">
                <a:effectLst/>
                <a:latin typeface="Calibri" panose="020F0502020204030204" pitchFamily="34" charset="0"/>
                <a:ea typeface="Times New Roman" panose="02020603050405020304" pitchFamily="18" charset="0"/>
                <a:cs typeface="Ali_K_Alwand" pitchFamily="2" charset="-78"/>
              </a:rPr>
              <a:t>Wisdom &amp; Knowledge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بويَري </a:t>
            </a:r>
            <a:r>
              <a:rPr lang="en-GB" sz="2800" dirty="0">
                <a:effectLst/>
                <a:latin typeface="Calibri" panose="020F0502020204030204" pitchFamily="34" charset="0"/>
                <a:ea typeface="Times New Roman" panose="02020603050405020304" pitchFamily="18" charset="0"/>
                <a:cs typeface="Ali_K_Alwand" pitchFamily="2" charset="-78"/>
              </a:rPr>
              <a:t>Courage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خؤشةويستي و مرؤظدؤستي </a:t>
            </a:r>
            <a:r>
              <a:rPr lang="en-GB" sz="2800" dirty="0">
                <a:effectLst/>
                <a:latin typeface="Calibri" panose="020F0502020204030204" pitchFamily="34" charset="0"/>
                <a:ea typeface="Times New Roman" panose="02020603050405020304" pitchFamily="18" charset="0"/>
                <a:cs typeface="Ali_K_Alwand" pitchFamily="2" charset="-78"/>
              </a:rPr>
              <a:t>love &amp; humanity</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دادثةروةري </a:t>
            </a:r>
            <a:r>
              <a:rPr lang="en-GB" sz="2800" dirty="0">
                <a:effectLst/>
                <a:latin typeface="Calibri" panose="020F0502020204030204" pitchFamily="34" charset="0"/>
                <a:ea typeface="Times New Roman" panose="02020603050405020304" pitchFamily="18" charset="0"/>
                <a:cs typeface="Ali_K_Alwand" pitchFamily="2" charset="-78"/>
              </a:rPr>
              <a:t>Justice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ميانرِةوي </a:t>
            </a:r>
            <a:r>
              <a:rPr lang="en-GB" sz="2800" dirty="0">
                <a:effectLst/>
                <a:latin typeface="Calibri" panose="020F0502020204030204" pitchFamily="34" charset="0"/>
                <a:ea typeface="Times New Roman" panose="02020603050405020304" pitchFamily="18" charset="0"/>
                <a:cs typeface="Ali_K_Alwand" pitchFamily="2" charset="-78"/>
              </a:rPr>
              <a:t>Temperance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sz="2800" dirty="0">
                <a:effectLst/>
                <a:latin typeface="Calibri" panose="020F0502020204030204" pitchFamily="34" charset="0"/>
                <a:ea typeface="Times New Roman" panose="02020603050405020304" pitchFamily="18" charset="0"/>
                <a:cs typeface="Ali_K_Alwand" pitchFamily="2" charset="-78"/>
              </a:rPr>
              <a:t>رِوحانيةت و بةرزبوونةوة </a:t>
            </a:r>
            <a:r>
              <a:rPr lang="en-GB" sz="2800" dirty="0">
                <a:effectLst/>
                <a:latin typeface="Calibri" panose="020F0502020204030204" pitchFamily="34" charset="0"/>
                <a:ea typeface="Times New Roman" panose="02020603050405020304" pitchFamily="18" charset="0"/>
                <a:cs typeface="Ali_K_Alwand" pitchFamily="2" charset="-78"/>
              </a:rPr>
              <a:t>Spirituality &amp; Transcendence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18248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533400"/>
            <a:ext cx="7772400" cy="5867400"/>
          </a:xfrm>
        </p:spPr>
        <p:txBody>
          <a:bodyPr>
            <a:normAutofit fontScale="85000" lnSpcReduction="20000"/>
          </a:bodyPr>
          <a:lstStyle/>
          <a:p>
            <a:pPr indent="228600" algn="justLow" rtl="1">
              <a:lnSpc>
                <a:spcPct val="150000"/>
              </a:lnSpc>
              <a:spcBef>
                <a:spcPts val="500"/>
              </a:spcBef>
            </a:pPr>
            <a:r>
              <a:rPr lang="ar-IQ" sz="3600" dirty="0">
                <a:effectLst/>
                <a:latin typeface="Calibri" panose="020F0502020204030204" pitchFamily="34" charset="0"/>
                <a:ea typeface="Times New Roman" panose="02020603050405020304" pitchFamily="18" charset="0"/>
                <a:cs typeface="Ali_K_Alwand" pitchFamily="2" charset="-78"/>
              </a:rPr>
              <a:t>هةروةها سيليطمان ثيَي واية، تا مرؤظ بتوانيَت رِةوشت بةرز بيَت و بةردةوام ئةم رِةوشت بةرزية بثاريَزيَت ثيَويستي بة هيَز هةية؛ بؤية مرؤظةكان ثيَويستة بةردةوام كار لةسةر خؤيان بكةن تا بتوانن ئاستي بةهاكانيان </a:t>
            </a:r>
            <a:r>
              <a:rPr lang="ar-IQ" sz="3600" dirty="0">
                <a:latin typeface="Calibri" panose="020F0502020204030204" pitchFamily="34" charset="0"/>
                <a:cs typeface="Ali_K_Alwand" pitchFamily="2" charset="-78"/>
              </a:rPr>
              <a:t>بةرز رِابطرن.</a:t>
            </a:r>
          </a:p>
          <a:p>
            <a:pPr indent="228600" algn="justLow" rtl="1">
              <a:lnSpc>
                <a:spcPct val="150000"/>
              </a:lnSpc>
              <a:spcBef>
                <a:spcPts val="500"/>
              </a:spcBef>
            </a:pPr>
            <a:r>
              <a:rPr lang="ar-IQ" sz="3600" dirty="0">
                <a:latin typeface="Calibri" panose="020F0502020204030204" pitchFamily="34" charset="0"/>
                <a:cs typeface="Ali_K_Alwand" pitchFamily="2" charset="-78"/>
              </a:rPr>
              <a:t>دابةشكردني بةختةوةري بؤ سيَ بةش يان جؤر واتاي ئةوة نية مرؤظ جؤريَكيان ثشتطؤي بخات و تةنها طرنطي بة يةك لايةن بدات؛ بةلَكو مرؤظ ثيَويستة بة شيَوةيةكي هاوسةنط هةرسيَ جؤرى بةختةوةري بةدةست بيَنيَت، ئةوكات دةتوانيَت بةختةوةري رِاستةقينة بةدةست بيَنيَت. </a:t>
            </a:r>
            <a:endParaRPr lang="en-US" sz="3600" dirty="0">
              <a:latin typeface="Calibri" panose="020F0502020204030204" pitchFamily="34" charset="0"/>
              <a:cs typeface="Ali_K_Alwand" pitchFamily="2" charset="-78"/>
            </a:endParaRPr>
          </a:p>
        </p:txBody>
      </p:sp>
    </p:spTree>
    <p:extLst>
      <p:ext uri="{BB962C8B-B14F-4D97-AF65-F5344CB8AC3E}">
        <p14:creationId xmlns:p14="http://schemas.microsoft.com/office/powerpoint/2010/main" val="31707018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10D2D94-8216-2505-A9AE-657AD1C76561}"/>
              </a:ext>
            </a:extLst>
          </p:cNvPr>
          <p:cNvGrpSpPr/>
          <p:nvPr/>
        </p:nvGrpSpPr>
        <p:grpSpPr>
          <a:xfrm>
            <a:off x="381000" y="381000"/>
            <a:ext cx="8305800" cy="6248400"/>
            <a:chOff x="0" y="0"/>
            <a:chExt cx="3602355" cy="3029724"/>
          </a:xfrm>
        </p:grpSpPr>
        <p:sp>
          <p:nvSpPr>
            <p:cNvPr id="6" name="Text Box 2">
              <a:extLst>
                <a:ext uri="{FF2B5EF4-FFF2-40B4-BE49-F238E27FC236}">
                  <a16:creationId xmlns:a16="http://schemas.microsoft.com/office/drawing/2014/main" id="{0C505E6B-F911-9CD9-6799-80BBE5181C1B}"/>
                </a:ext>
              </a:extLst>
            </p:cNvPr>
            <p:cNvSpPr txBox="1">
              <a:spLocks noChangeArrowheads="1"/>
            </p:cNvSpPr>
            <p:nvPr/>
          </p:nvSpPr>
          <p:spPr bwMode="auto">
            <a:xfrm>
              <a:off x="90803" y="2438558"/>
              <a:ext cx="3365500" cy="59116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rtl="1">
                <a:lnSpc>
                  <a:spcPct val="115000"/>
                </a:lnSpc>
                <a:spcBef>
                  <a:spcPts val="500"/>
                </a:spcBef>
                <a:spcAft>
                  <a:spcPts val="1000"/>
                </a:spcAft>
              </a:pPr>
              <a:r>
                <a:rPr lang="ar-SA" sz="2400" dirty="0">
                  <a:effectLst/>
                  <a:latin typeface="Calibri" panose="020F0502020204030204" pitchFamily="34" charset="0"/>
                  <a:ea typeface="Times New Roman" panose="02020603050405020304" pitchFamily="18" charset="0"/>
                  <a:cs typeface="Ali_K_Alwand" pitchFamily="2" charset="-78"/>
                </a:rPr>
                <a:t>ثةيوةندي لة نيَواز هةرسيَ جؤر لة بةختةوةرييةكان و ثيَطةي بةختةوةري رِاستةقينة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7" name="Diagram 6">
              <a:extLst>
                <a:ext uri="{FF2B5EF4-FFF2-40B4-BE49-F238E27FC236}">
                  <a16:creationId xmlns:a16="http://schemas.microsoft.com/office/drawing/2014/main" id="{D1D9796D-12B8-E8D2-30C1-F57BE76163A3}"/>
                </a:ext>
              </a:extLst>
            </p:cNvPr>
            <p:cNvGraphicFramePr/>
            <p:nvPr>
              <p:extLst>
                <p:ext uri="{D42A27DB-BD31-4B8C-83A1-F6EECF244321}">
                  <p14:modId xmlns:p14="http://schemas.microsoft.com/office/powerpoint/2010/main" val="892022040"/>
                </p:ext>
              </p:extLst>
            </p:nvPr>
          </p:nvGraphicFramePr>
          <p:xfrm>
            <a:off x="0" y="0"/>
            <a:ext cx="3602355" cy="222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extLst>
      <p:ext uri="{BB962C8B-B14F-4D97-AF65-F5344CB8AC3E}">
        <p14:creationId xmlns:p14="http://schemas.microsoft.com/office/powerpoint/2010/main" val="42919726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250" fill="hold"/>
                                        <p:tgtEl>
                                          <p:spTgt spid="5"/>
                                        </p:tgtEl>
                                        <p:attrNameLst>
                                          <p:attrName>ppt_w</p:attrName>
                                        </p:attrNameLst>
                                      </p:cBhvr>
                                      <p:tavLst>
                                        <p:tav tm="0">
                                          <p:val>
                                            <p:fltVal val="0"/>
                                          </p:val>
                                        </p:tav>
                                        <p:tav tm="100000">
                                          <p:val>
                                            <p:strVal val="#ppt_w"/>
                                          </p:val>
                                        </p:tav>
                                      </p:tavLst>
                                    </p:anim>
                                    <p:anim calcmode="lin" valueType="num">
                                      <p:cBhvr>
                                        <p:cTn id="8" dur="1250" fill="hold"/>
                                        <p:tgtEl>
                                          <p:spTgt spid="5"/>
                                        </p:tgtEl>
                                        <p:attrNameLst>
                                          <p:attrName>ppt_h</p:attrName>
                                        </p:attrNameLst>
                                      </p:cBhvr>
                                      <p:tavLst>
                                        <p:tav tm="0">
                                          <p:val>
                                            <p:fltVal val="0"/>
                                          </p:val>
                                        </p:tav>
                                        <p:tav tm="100000">
                                          <p:val>
                                            <p:strVal val="#ppt_h"/>
                                          </p:val>
                                        </p:tav>
                                      </p:tavLst>
                                    </p:anim>
                                    <p:animEffect transition="in" filter="fade">
                                      <p:cBhvr>
                                        <p:cTn id="9"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6C01-3382-4EE9-A609-1935CED427BF}"/>
              </a:ext>
            </a:extLst>
          </p:cNvPr>
          <p:cNvSpPr>
            <a:spLocks noGrp="1"/>
          </p:cNvSpPr>
          <p:nvPr>
            <p:ph type="title"/>
          </p:nvPr>
        </p:nvSpPr>
        <p:spPr>
          <a:xfrm>
            <a:off x="982133" y="457201"/>
            <a:ext cx="7704667" cy="533399"/>
          </a:xfrm>
        </p:spPr>
        <p:txBody>
          <a:bodyPr>
            <a:normAutofit fontScale="90000"/>
          </a:bodyPr>
          <a:lstStyle/>
          <a:p>
            <a:pPr algn="justLow" rtl="1">
              <a:lnSpc>
                <a:spcPct val="115000"/>
              </a:lnSpc>
              <a:spcBef>
                <a:spcPts val="500"/>
              </a:spcBef>
              <a:spcAft>
                <a:spcPts val="1000"/>
              </a:spcAft>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مارتن سيليطمان و ضةمكي </a:t>
            </a:r>
            <a:r>
              <a:rPr lang="en-US" sz="3200" dirty="0">
                <a:solidFill>
                  <a:srgbClr val="C00000"/>
                </a:solidFill>
                <a:effectLst/>
                <a:latin typeface="Calibri" panose="020F0502020204030204" pitchFamily="34" charset="0"/>
                <a:ea typeface="Times New Roman" panose="02020603050405020304" pitchFamily="18" charset="0"/>
                <a:cs typeface="Ali_K_Jiddah" pitchFamily="2" charset="-78"/>
              </a:rPr>
              <a:t>PERMA</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63B878F0-6C3D-44DD-920D-45F5A3F859ED}"/>
              </a:ext>
            </a:extLst>
          </p:cNvPr>
          <p:cNvSpPr>
            <a:spLocks noGrp="1"/>
          </p:cNvSpPr>
          <p:nvPr>
            <p:ph idx="1"/>
          </p:nvPr>
        </p:nvSpPr>
        <p:spPr>
          <a:xfrm>
            <a:off x="685800" y="1447800"/>
            <a:ext cx="8229599" cy="5105400"/>
          </a:xfrm>
        </p:spPr>
        <p:txBody>
          <a:bodyPr>
            <a:normAutofit lnSpcReduction="10000"/>
          </a:bodyPr>
          <a:lstStyle/>
          <a:p>
            <a:pPr algn="justLow" rtl="1">
              <a:lnSpc>
                <a:spcPct val="150000"/>
              </a:lnSpc>
            </a:pPr>
            <a:r>
              <a:rPr lang="ar-IQ" dirty="0">
                <a:effectLst/>
                <a:latin typeface="Calibri" panose="020F0502020204030204" pitchFamily="34" charset="0"/>
                <a:ea typeface="Times New Roman" panose="02020603050405020304" pitchFamily="18" charset="0"/>
                <a:cs typeface="Ali_K_Alwand" pitchFamily="2" charset="-78"/>
              </a:rPr>
              <a:t>بؤ شيكردنةوةي بابةتي بةختةوةري سيليطمان ثيَنج بنةماي سةرةكي خستة رِوو كة تيايدا مرؤظ دةكريَت لة رِيَطةيةوة بطاتة بةختةوةري. ئةم ثيَنج بنةماية بة ناوي </a:t>
            </a:r>
            <a:r>
              <a:rPr lang="en-GB" dirty="0">
                <a:effectLst/>
                <a:latin typeface="Calibri" panose="020F0502020204030204" pitchFamily="34" charset="0"/>
                <a:ea typeface="Times New Roman" panose="02020603050405020304" pitchFamily="18" charset="0"/>
                <a:cs typeface="Ali_K_Alwand" pitchFamily="2" charset="-78"/>
              </a:rPr>
              <a:t>PERMA</a:t>
            </a:r>
            <a:r>
              <a:rPr lang="ar-IQ" dirty="0">
                <a:effectLst/>
                <a:latin typeface="Calibri" panose="020F0502020204030204" pitchFamily="34" charset="0"/>
                <a:ea typeface="Times New Roman" panose="02020603050405020304" pitchFamily="18" charset="0"/>
                <a:cs typeface="Ali_K_Alwand" pitchFamily="2" charset="-78"/>
              </a:rPr>
              <a:t> ناو نا</a:t>
            </a:r>
          </a:p>
          <a:p>
            <a:pPr marL="342900" lvl="0" indent="-342900" algn="justLow" rtl="1">
              <a:lnSpc>
                <a:spcPct val="150000"/>
              </a:lnSpc>
              <a:spcBef>
                <a:spcPts val="500"/>
              </a:spcBef>
              <a:buFont typeface="+mj-lt"/>
              <a:buAutoNum type="arabicPeriod"/>
            </a:pPr>
            <a:r>
              <a:rPr lang="ar-IQ" dirty="0">
                <a:effectLst/>
                <a:latin typeface="Calibri" panose="020F0502020204030204" pitchFamily="34" charset="0"/>
                <a:ea typeface="Times New Roman" panose="02020603050405020304" pitchFamily="18" charset="0"/>
                <a:cs typeface="Ali_K_Alwand" pitchFamily="2" charset="-78"/>
              </a:rPr>
              <a:t>هةلَضووني ئةريَني </a:t>
            </a:r>
            <a:r>
              <a:rPr lang="en-US" dirty="0">
                <a:effectLst/>
                <a:latin typeface="Calibri" panose="020F0502020204030204" pitchFamily="34" charset="0"/>
                <a:ea typeface="Times New Roman" panose="02020603050405020304" pitchFamily="18" charset="0"/>
                <a:cs typeface="Ali_K_Alwand" pitchFamily="2" charset="-78"/>
              </a:rPr>
              <a:t>P- </a:t>
            </a:r>
            <a:r>
              <a:rPr lang="en-US" dirty="0" err="1">
                <a:effectLst/>
                <a:latin typeface="Calibri" panose="020F0502020204030204" pitchFamily="34" charset="0"/>
                <a:ea typeface="Times New Roman" panose="02020603050405020304" pitchFamily="18" charset="0"/>
                <a:cs typeface="Ali_K_Alwand" pitchFamily="2" charset="-78"/>
              </a:rPr>
              <a:t>Poisitive</a:t>
            </a:r>
            <a:r>
              <a:rPr lang="en-US" dirty="0">
                <a:effectLst/>
                <a:latin typeface="Calibri" panose="020F0502020204030204" pitchFamily="34" charset="0"/>
                <a:ea typeface="Times New Roman" panose="02020603050405020304" pitchFamily="18" charset="0"/>
                <a:cs typeface="Ali_K_Alwand" pitchFamily="2" charset="-78"/>
              </a:rPr>
              <a:t> Emotion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50000"/>
              </a:lnSpc>
              <a:spcBef>
                <a:spcPts val="500"/>
              </a:spcBef>
              <a:spcAft>
                <a:spcPts val="1000"/>
              </a:spcAft>
            </a:pPr>
            <a:r>
              <a:rPr lang="ar-IQ" dirty="0">
                <a:effectLst/>
                <a:latin typeface="Calibri" panose="020F0502020204030204" pitchFamily="34" charset="0"/>
                <a:ea typeface="Times New Roman" panose="02020603050405020304" pitchFamily="18" charset="0"/>
                <a:cs typeface="Ali_K_Alwand" pitchFamily="2" charset="-78"/>
              </a:rPr>
              <a:t>ئةم بنةماية ثةيوةندي بة هةست و سؤزة ئةريَنييةكاني تاكةوة هةية  كة مةبةست تيايدا تواناي تاكة لة ئةريَني سةيركردني رابردوو، و ئيَستا و داهاتووي. ئةم ئةريَني بوونة وا لة تاك دةكات ثةيوةندي سةركةوتوو لة ذياني كؤمةلاَيةتي و كاركردني دروست بكات. ئةم  ثةيوةنديية بة سةرضاوةي بةختةوةري و تةندرووستي دةرووني هةذمار دةكريَت.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7666260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6C01-3382-4EE9-A609-1935CED427BF}"/>
              </a:ext>
            </a:extLst>
          </p:cNvPr>
          <p:cNvSpPr>
            <a:spLocks noGrp="1"/>
          </p:cNvSpPr>
          <p:nvPr>
            <p:ph type="title"/>
          </p:nvPr>
        </p:nvSpPr>
        <p:spPr>
          <a:xfrm>
            <a:off x="982133" y="457201"/>
            <a:ext cx="7704667" cy="533399"/>
          </a:xfrm>
        </p:spPr>
        <p:txBody>
          <a:bodyPr>
            <a:normAutofit fontScale="90000"/>
          </a:bodyPr>
          <a:lstStyle/>
          <a:p>
            <a:pPr algn="justLow" rtl="1">
              <a:lnSpc>
                <a:spcPct val="115000"/>
              </a:lnSpc>
              <a:spcBef>
                <a:spcPts val="500"/>
              </a:spcBef>
              <a:spcAft>
                <a:spcPts val="1000"/>
              </a:spcAft>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مارتن سيليطمان و ضةمكي </a:t>
            </a:r>
            <a:r>
              <a:rPr lang="en-US" sz="3200" dirty="0">
                <a:solidFill>
                  <a:srgbClr val="C00000"/>
                </a:solidFill>
                <a:effectLst/>
                <a:latin typeface="Calibri" panose="020F0502020204030204" pitchFamily="34" charset="0"/>
                <a:ea typeface="Times New Roman" panose="02020603050405020304" pitchFamily="18" charset="0"/>
                <a:cs typeface="Ali_K_Jiddah" pitchFamily="2" charset="-78"/>
              </a:rPr>
              <a:t>PERMA</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63B878F0-6C3D-44DD-920D-45F5A3F859ED}"/>
              </a:ext>
            </a:extLst>
          </p:cNvPr>
          <p:cNvSpPr>
            <a:spLocks noGrp="1"/>
          </p:cNvSpPr>
          <p:nvPr>
            <p:ph idx="1"/>
          </p:nvPr>
        </p:nvSpPr>
        <p:spPr>
          <a:xfrm>
            <a:off x="685800" y="1371600"/>
            <a:ext cx="8229599" cy="5181600"/>
          </a:xfrm>
        </p:spPr>
        <p:txBody>
          <a:bodyPr>
            <a:normAutofit lnSpcReduction="10000"/>
          </a:bodyPr>
          <a:lstStyle/>
          <a:p>
            <a:pPr marL="342900" lvl="0" indent="-342900" algn="just" rtl="1">
              <a:lnSpc>
                <a:spcPct val="115000"/>
              </a:lnSpc>
              <a:spcBef>
                <a:spcPts val="500"/>
              </a:spcBef>
              <a:buFont typeface="+mj-lt"/>
              <a:buAutoNum type="arabicPeriod"/>
            </a:pPr>
            <a:r>
              <a:rPr lang="ar-IQ" dirty="0">
                <a:effectLst/>
                <a:latin typeface="Calibri" panose="020F0502020204030204" pitchFamily="34" charset="0"/>
                <a:ea typeface="Times New Roman" panose="02020603050405020304" pitchFamily="18" charset="0"/>
                <a:cs typeface="Ali_K_Alwand" pitchFamily="2" charset="-78"/>
              </a:rPr>
              <a:t>بةشداري </a:t>
            </a:r>
            <a:r>
              <a:rPr lang="en-US" dirty="0">
                <a:effectLst/>
                <a:latin typeface="Calibri" panose="020F0502020204030204" pitchFamily="34" charset="0"/>
                <a:ea typeface="Times New Roman" panose="02020603050405020304" pitchFamily="18" charset="0"/>
                <a:cs typeface="Ali_K_Alwand" pitchFamily="2" charset="-78"/>
              </a:rPr>
              <a:t>E-Engagement </a:t>
            </a:r>
            <a:r>
              <a:rPr lang="en-US" dirty="0">
                <a:effectLst/>
                <a:latin typeface="Ali_K_Alwand" pitchFamily="2" charset="-78"/>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بة بؤضووني سيليطمان طشت مرؤظةكان ثيَويستييان بةوةية ئةوكةسانة بدؤزنةوة كة هةمان حةز و خولياي ئةوانيان هةية تاوةكو بةشدار بن لة هةمان حةز و ئارةزوو. رِاستة مرؤظةكان جياوازن لة حةز و ئارةزووةكانيان بةلاَم كةساني تر هةن هةمان ئارةزوويان هةية، ئةم حةز و ئارةزووانة وا لة تاك دةكات توانستةكاني خؤي دةربخات و ئاستي زيرةكي بةرزتربكات.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dirty="0">
                <a:effectLst/>
                <a:latin typeface="Calibri" panose="020F0502020204030204" pitchFamily="34" charset="0"/>
                <a:ea typeface="Times New Roman" panose="02020603050405020304" pitchFamily="18" charset="0"/>
                <a:cs typeface="Ali_K_Alwand" pitchFamily="2" charset="-78"/>
              </a:rPr>
              <a:t>ثةيوةندي </a:t>
            </a:r>
            <a:r>
              <a:rPr lang="en-US" dirty="0">
                <a:effectLst/>
                <a:latin typeface="Calibri" panose="020F0502020204030204" pitchFamily="34" charset="0"/>
                <a:ea typeface="Times New Roman" panose="02020603050405020304" pitchFamily="18" charset="0"/>
                <a:cs typeface="Ali_K_Alwand" pitchFamily="2" charset="-78"/>
              </a:rPr>
              <a:t>R- Relationship</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بووني ثةيوةندي كؤمةلاَيةتي طرنطي خؤي هةية بؤ بووني ذيانيَكي واتادار، ضونكة بةختةوةري و تةندرووستي دةرووني ثةيوةندي</a:t>
            </a:r>
            <a:r>
              <a:rPr lang="ar-IQ" dirty="0">
                <a:effectLst/>
                <a:latin typeface="Calibri" panose="020F0502020204030204" pitchFamily="34" charset="0"/>
                <a:ea typeface="Times New Roman" panose="02020603050405020304" pitchFamily="18" charset="0"/>
                <a:cs typeface="Arial" panose="020B0604020202020204" pitchFamily="34" charset="0"/>
              </a:rPr>
              <a:t> </a:t>
            </a:r>
            <a:r>
              <a:rPr lang="ar-IQ" dirty="0">
                <a:effectLst/>
                <a:latin typeface="Calibri" panose="020F0502020204030204" pitchFamily="34" charset="0"/>
                <a:ea typeface="Times New Roman" panose="02020603050405020304" pitchFamily="18" charset="0"/>
                <a:cs typeface="Ali_K_Alwand" pitchFamily="2" charset="-78"/>
              </a:rPr>
              <a:t> رِاستةوخؤي هةية بة ثةيوةنديية كؤمةلاَيةتييةكان. بووني ثةيوةندي ئةريَني لةطةلَ كةساني دةوروبةر وةك هاوريَ و ئةنداماني خيَزان وا لة تاك دةكات سنووري ثةيوةندييةكاني بةهيَز بيَت و بةردةوامي هةبيَت.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35021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6C01-3382-4EE9-A609-1935CED427BF}"/>
              </a:ext>
            </a:extLst>
          </p:cNvPr>
          <p:cNvSpPr>
            <a:spLocks noGrp="1"/>
          </p:cNvSpPr>
          <p:nvPr>
            <p:ph type="title"/>
          </p:nvPr>
        </p:nvSpPr>
        <p:spPr>
          <a:xfrm>
            <a:off x="982133" y="457201"/>
            <a:ext cx="7704667" cy="533399"/>
          </a:xfrm>
        </p:spPr>
        <p:txBody>
          <a:bodyPr>
            <a:normAutofit fontScale="90000"/>
          </a:bodyPr>
          <a:lstStyle/>
          <a:p>
            <a:pPr algn="justLow" rtl="1">
              <a:lnSpc>
                <a:spcPct val="115000"/>
              </a:lnSpc>
              <a:spcBef>
                <a:spcPts val="500"/>
              </a:spcBef>
              <a:spcAft>
                <a:spcPts val="1000"/>
              </a:spcAft>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مارتن سيليطمان و ضةمكي </a:t>
            </a:r>
            <a:r>
              <a:rPr lang="en-US" sz="3200" dirty="0">
                <a:solidFill>
                  <a:srgbClr val="C00000"/>
                </a:solidFill>
                <a:effectLst/>
                <a:latin typeface="Calibri" panose="020F0502020204030204" pitchFamily="34" charset="0"/>
                <a:ea typeface="Times New Roman" panose="02020603050405020304" pitchFamily="18" charset="0"/>
                <a:cs typeface="Ali_K_Jiddah" pitchFamily="2" charset="-78"/>
              </a:rPr>
              <a:t>PERMA</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63B878F0-6C3D-44DD-920D-45F5A3F859ED}"/>
              </a:ext>
            </a:extLst>
          </p:cNvPr>
          <p:cNvSpPr>
            <a:spLocks noGrp="1"/>
          </p:cNvSpPr>
          <p:nvPr>
            <p:ph idx="1"/>
          </p:nvPr>
        </p:nvSpPr>
        <p:spPr>
          <a:xfrm>
            <a:off x="685800" y="1371600"/>
            <a:ext cx="8229599" cy="5181600"/>
          </a:xfrm>
        </p:spPr>
        <p:txBody>
          <a:bodyPr>
            <a:normAutofit/>
          </a:bodyPr>
          <a:lstStyle/>
          <a:p>
            <a:pPr marL="342900" lvl="0" indent="-342900" algn="just" rtl="1">
              <a:lnSpc>
                <a:spcPct val="115000"/>
              </a:lnSpc>
              <a:spcBef>
                <a:spcPts val="500"/>
              </a:spcBef>
              <a:buFont typeface="+mj-lt"/>
              <a:buAutoNum type="arabicPeriod"/>
            </a:pPr>
            <a:r>
              <a:rPr lang="ar-IQ" dirty="0">
                <a:effectLst/>
                <a:latin typeface="Calibri" panose="020F0502020204030204" pitchFamily="34" charset="0"/>
                <a:ea typeface="Times New Roman" panose="02020603050405020304" pitchFamily="18" charset="0"/>
                <a:cs typeface="Ali_K_Alwand" pitchFamily="2" charset="-78"/>
              </a:rPr>
              <a:t>بووني واتا </a:t>
            </a:r>
            <a:r>
              <a:rPr lang="en-US" dirty="0">
                <a:effectLst/>
                <a:latin typeface="Calibri" panose="020F0502020204030204" pitchFamily="34" charset="0"/>
                <a:ea typeface="Times New Roman" panose="02020603050405020304" pitchFamily="18" charset="0"/>
                <a:cs typeface="Ali_K_Alwand" pitchFamily="2" charset="-78"/>
              </a:rPr>
              <a:t>M- Meaning</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سيفةتيَكي مرؤظايةتي كة بة سةرضاوةي بةختةوةري هةذمار دةكريَت بووني واتاية لة لاي مرؤظةكان، واتة ثيَداني بةهاكانة بؤ ئةوكارانةي كة ئةنجامي دةدات. سيليطمان، باوةرِي واية بووني واتا بريتيية لة هةستكردن بة بوون بة شيَك لة ثرسيَكي مةزن يان خزمةتكردني ثرسيَكي ثيرؤز. بووني واتا و ئامانج لة ذيان وا لة تاك دةكات بةرطري لة بيرورِاكاني بكات..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500"/>
              </a:spcBef>
              <a:buFont typeface="+mj-lt"/>
              <a:buAutoNum type="arabicPeriod"/>
            </a:pPr>
            <a:r>
              <a:rPr lang="ar-IQ" dirty="0">
                <a:effectLst/>
                <a:latin typeface="Calibri" panose="020F0502020204030204" pitchFamily="34" charset="0"/>
                <a:ea typeface="Times New Roman" panose="02020603050405020304" pitchFamily="18" charset="0"/>
                <a:cs typeface="Ali_K_Alwand" pitchFamily="2" charset="-78"/>
              </a:rPr>
              <a:t>بووني دةستكةوت </a:t>
            </a:r>
            <a:r>
              <a:rPr lang="en-US" dirty="0">
                <a:effectLst/>
                <a:latin typeface="Calibri" panose="020F0502020204030204" pitchFamily="34" charset="0"/>
                <a:ea typeface="Times New Roman" panose="02020603050405020304" pitchFamily="18" charset="0"/>
                <a:cs typeface="Ali_K_Alwand" pitchFamily="2" charset="-78"/>
              </a:rPr>
              <a:t>A- </a:t>
            </a:r>
            <a:r>
              <a:rPr lang="en-US" dirty="0" err="1">
                <a:effectLst/>
                <a:latin typeface="Calibri" panose="020F0502020204030204" pitchFamily="34" charset="0"/>
                <a:ea typeface="Times New Roman" panose="02020603050405020304" pitchFamily="18" charset="0"/>
                <a:cs typeface="Ali_K_Alwand" pitchFamily="2" charset="-78"/>
              </a:rPr>
              <a:t>Acconmplishment</a:t>
            </a:r>
            <a:r>
              <a:rPr lang="en-US" dirty="0">
                <a:effectLst/>
                <a:latin typeface="Calibri" panose="020F0502020204030204" pitchFamily="34" charset="0"/>
                <a:ea typeface="Times New Roman" panose="02020603050405020304" pitchFamily="18" charset="0"/>
                <a:cs typeface="Ali_K_Alwand" pitchFamily="2" charset="-78"/>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بووني ئامانج و ئاوات وا لة تاك دةكات هةست بة دةستكةوتةكاني بكات.  بؤية ثيَويستة تاك ئامانجي واقعي بؤخؤي دابريَذيت كة تواناي بةديهيَنانى دا هةبيَت. لة كاتي طةيشتن بة ئامانجةكان مرؤظ هةست بة بووني خؤي دةكات و لة و ذيانةي كة تيايدا دةذي رِازي دةبيَت و هةست بة سةرفرازي دةكات.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039251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45FB47-91C8-4BBF-AEFB-7FA8DBE50D6A}"/>
              </a:ext>
            </a:extLst>
          </p:cNvPr>
          <p:cNvSpPr>
            <a:spLocks noGrp="1"/>
          </p:cNvSpPr>
          <p:nvPr>
            <p:ph idx="1"/>
          </p:nvPr>
        </p:nvSpPr>
        <p:spPr>
          <a:xfrm>
            <a:off x="240506" y="1844824"/>
            <a:ext cx="8662988" cy="4103687"/>
          </a:xfrm>
        </p:spPr>
        <p:txBody>
          <a:bodyPr>
            <a:noAutofit/>
          </a:bodyPr>
          <a:lstStyle/>
          <a:p>
            <a:pPr marL="274320" indent="-274320" algn="just" rtl="1" eaLnBrk="1" fontAlgn="auto" hangingPunct="1">
              <a:lnSpc>
                <a:spcPct val="90000"/>
              </a:lnSpc>
              <a:spcAft>
                <a:spcPts val="0"/>
              </a:spcAft>
              <a:buFont typeface="Wingdings 3"/>
              <a:buChar char=""/>
              <a:defRPr/>
            </a:pPr>
            <a:r>
              <a:rPr lang="ar-SY" sz="4000" dirty="0">
                <a:solidFill>
                  <a:srgbClr val="FF0000"/>
                </a:solidFill>
                <a:cs typeface="Ali_K_Samik" pitchFamily="2" charset="-78"/>
              </a:rPr>
              <a:t>لة كاتى وانةكة رِ</a:t>
            </a:r>
            <a:r>
              <a:rPr lang="ar-SA" sz="4000" dirty="0">
                <a:solidFill>
                  <a:srgbClr val="FF0000"/>
                </a:solidFill>
                <a:cs typeface="Ali_K_Samik" pitchFamily="2" charset="-78"/>
              </a:rPr>
              <a:t>ة</a:t>
            </a:r>
            <a:r>
              <a:rPr lang="ar-SY" sz="4000" dirty="0">
                <a:solidFill>
                  <a:srgbClr val="FF0000"/>
                </a:solidFill>
                <a:cs typeface="Ali_K_Samik" pitchFamily="2" charset="-78"/>
              </a:rPr>
              <a:t>ضاوى ئةم خالاَنة بكة : </a:t>
            </a:r>
          </a:p>
          <a:p>
            <a:pPr marL="274320" indent="-274320" algn="just" rtl="1" eaLnBrk="1" fontAlgn="auto" hangingPunct="1">
              <a:lnSpc>
                <a:spcPct val="90000"/>
              </a:lnSpc>
              <a:spcAft>
                <a:spcPts val="0"/>
              </a:spcAft>
              <a:buFont typeface="Wingdings 3"/>
              <a:buNone/>
              <a:defRPr/>
            </a:pPr>
            <a:endParaRPr lang="ar-SA" sz="3600" dirty="0">
              <a:cs typeface="Ali_K_Samik" pitchFamily="2" charset="-78"/>
            </a:endParaRP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تيَبينيةكان تؤمار بكة </a:t>
            </a: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رِةخنةكان كؤ بكةوة  و لة كؤتايي وانة بيخةروو </a:t>
            </a:r>
          </a:p>
          <a:p>
            <a:pPr marL="742950" indent="-742950" algn="just" rtl="1" eaLnBrk="1" fontAlgn="auto" hangingPunct="1">
              <a:lnSpc>
                <a:spcPct val="90000"/>
              </a:lnSpc>
              <a:spcAft>
                <a:spcPts val="0"/>
              </a:spcAft>
              <a:buFont typeface="+mj-lt"/>
              <a:buAutoNum type="arabicPeriod"/>
              <a:defRPr/>
            </a:pPr>
            <a:r>
              <a:rPr lang="ar-SY" sz="4000" dirty="0">
                <a:cs typeface="Ali_K_Samik" pitchFamily="2" charset="-78"/>
              </a:rPr>
              <a:t>ئاماذة بةو خالاَنة بكة كة باس نةكراوة لة وانةكة</a:t>
            </a:r>
            <a:endParaRPr lang="ar-SA" sz="4000" dirty="0">
              <a:cs typeface="Ali_K_Samik" pitchFamily="2" charset="-78"/>
            </a:endParaRPr>
          </a:p>
        </p:txBody>
      </p:sp>
      <p:pic>
        <p:nvPicPr>
          <p:cNvPr id="4" name="Picture 3" descr="writing-2">
            <a:extLst>
              <a:ext uri="{FF2B5EF4-FFF2-40B4-BE49-F238E27FC236}">
                <a16:creationId xmlns:a16="http://schemas.microsoft.com/office/drawing/2014/main" id="{EE1B03B2-9871-4382-A901-A87A0B906684}"/>
              </a:ext>
            </a:extLst>
          </p:cNvPr>
          <p:cNvPicPr>
            <a:picLocks noChangeAspect="1" noChangeArrowheads="1"/>
          </p:cNvPicPr>
          <p:nvPr/>
        </p:nvPicPr>
        <p:blipFill>
          <a:blip r:embed="rId2" cstate="print"/>
          <a:srcRect/>
          <a:stretch>
            <a:fillRect/>
          </a:stretch>
        </p:blipFill>
        <p:spPr bwMode="auto">
          <a:xfrm>
            <a:off x="0" y="0"/>
            <a:ext cx="2743200" cy="2290287"/>
          </a:xfrm>
          <a:prstGeom prst="rect">
            <a:avLst/>
          </a:prstGeom>
          <a:ln>
            <a:noFill/>
          </a:ln>
          <a:effectLst>
            <a:softEdge rad="112500"/>
          </a:effectLst>
        </p:spPr>
      </p:pic>
      <p:sp>
        <p:nvSpPr>
          <p:cNvPr id="5" name="Rectangle 2">
            <a:extLst>
              <a:ext uri="{FF2B5EF4-FFF2-40B4-BE49-F238E27FC236}">
                <a16:creationId xmlns:a16="http://schemas.microsoft.com/office/drawing/2014/main" id="{46B9C9B2-42E7-42B3-968D-079B50032CC9}"/>
              </a:ext>
            </a:extLst>
          </p:cNvPr>
          <p:cNvSpPr txBox="1">
            <a:spLocks noChangeArrowheads="1"/>
          </p:cNvSpPr>
          <p:nvPr/>
        </p:nvSpPr>
        <p:spPr>
          <a:xfrm>
            <a:off x="684213" y="620713"/>
            <a:ext cx="8229600" cy="1512887"/>
          </a:xfrm>
          <a:prstGeom prst="rect">
            <a:avLst/>
          </a:prstGeom>
        </p:spPr>
        <p:txBody>
          <a:bodyPr>
            <a:normAutofit/>
          </a:bodyPr>
          <a:lstStyle/>
          <a:p>
            <a:pPr marL="274320" indent="-274320" algn="just" rtl="1" fontAlgn="auto">
              <a:lnSpc>
                <a:spcPct val="90000"/>
              </a:lnSpc>
              <a:spcBef>
                <a:spcPts val="600"/>
              </a:spcBef>
              <a:spcAft>
                <a:spcPts val="0"/>
              </a:spcAft>
              <a:buClr>
                <a:schemeClr val="accent1"/>
              </a:buClr>
              <a:buSzPct val="80000"/>
              <a:buFont typeface="Wingdings 2"/>
              <a:buChar char=""/>
              <a:defRPr/>
            </a:pPr>
            <a:endParaRPr lang="ar-SA" sz="4000" dirty="0">
              <a:latin typeface="+mn-lt"/>
              <a:cs typeface="Ali_K_Samik"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650ADE-F620-4651-AD7F-76B2AA68B5FB}"/>
              </a:ext>
            </a:extLst>
          </p:cNvPr>
          <p:cNvSpPr>
            <a:spLocks noGrp="1"/>
          </p:cNvSpPr>
          <p:nvPr>
            <p:ph idx="1"/>
          </p:nvPr>
        </p:nvSpPr>
        <p:spPr>
          <a:xfrm>
            <a:off x="304800" y="1219201"/>
            <a:ext cx="8686800" cy="5105400"/>
          </a:xfrm>
        </p:spPr>
        <p:txBody>
          <a:bodyPr/>
          <a:lstStyle/>
          <a:p>
            <a:pPr marL="0" lvl="0" indent="0" algn="just" rtl="1">
              <a:lnSpc>
                <a:spcPct val="115000"/>
              </a:lnSpc>
              <a:spcAft>
                <a:spcPts val="800"/>
              </a:spcAft>
              <a:buNone/>
            </a:pPr>
            <a:r>
              <a:rPr lang="ar-IQ" sz="4000" dirty="0">
                <a:solidFill>
                  <a:srgbClr val="FF0000"/>
                </a:solidFill>
                <a:effectLst/>
                <a:latin typeface="Calibri" panose="020F0502020204030204" pitchFamily="34" charset="0"/>
                <a:ea typeface="Calibri" panose="020F0502020204030204" pitchFamily="34" charset="0"/>
                <a:cs typeface="Ali_K_Alwand" pitchFamily="2" charset="-78"/>
              </a:rPr>
              <a:t>3. من شايةني ئةوةم ئةم كارةم بؤ ببيَت: </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800"/>
              </a:spcAft>
            </a:pPr>
            <a:r>
              <a:rPr lang="ar-IQ" sz="4000" dirty="0">
                <a:effectLst/>
                <a:latin typeface="Calibri" panose="020F0502020204030204" pitchFamily="34" charset="0"/>
                <a:ea typeface="Calibri" panose="020F0502020204030204" pitchFamily="34" charset="0"/>
                <a:cs typeface="Ali_K_Alwand" pitchFamily="2" charset="-78"/>
              </a:rPr>
              <a:t>ئايا تؤ شايةني ئةوةي بطةي بة ئةنجامةكانت؟ </a:t>
            </a:r>
          </a:p>
          <a:p>
            <a:pPr marL="228600" algn="just" rtl="1">
              <a:lnSpc>
                <a:spcPct val="115000"/>
              </a:lnSpc>
              <a:spcAft>
                <a:spcPts val="800"/>
              </a:spcAft>
            </a:pPr>
            <a:r>
              <a:rPr lang="ar-IQ" sz="4000" dirty="0">
                <a:effectLst/>
                <a:latin typeface="Calibri" panose="020F0502020204030204" pitchFamily="34" charset="0"/>
                <a:ea typeface="Calibri" panose="020F0502020204030204" pitchFamily="34" charset="0"/>
                <a:cs typeface="Ali_K_Alwand" pitchFamily="2" charset="-78"/>
              </a:rPr>
              <a:t>لة بةرضي ثيَت واية بةلَي تؤ شايةني ئةم ئامانجانةي تا هةولَي بؤ بدةي. </a:t>
            </a:r>
          </a:p>
          <a:p>
            <a:pPr marL="228600" algn="just" rtl="1">
              <a:lnSpc>
                <a:spcPct val="115000"/>
              </a:lnSpc>
              <a:spcAft>
                <a:spcPts val="800"/>
              </a:spcAft>
            </a:pPr>
            <a:r>
              <a:rPr lang="ar-IQ" sz="4000" dirty="0">
                <a:effectLst/>
                <a:latin typeface="Calibri" panose="020F0502020204030204" pitchFamily="34" charset="0"/>
                <a:ea typeface="Calibri" panose="020F0502020204030204" pitchFamily="34" charset="0"/>
                <a:cs typeface="Ali_K_Alwand" pitchFamily="2" charset="-78"/>
              </a:rPr>
              <a:t>ئةطةر ثيَت واية نةخيَر تؤ شايةن نيت لةبةر ضي ثيَت واية ئةم ئامانجة لة تؤ بةرز ترة يان تؤي شايةني نيت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6">
            <a:extLst>
              <a:ext uri="{FF2B5EF4-FFF2-40B4-BE49-F238E27FC236}">
                <a16:creationId xmlns:a16="http://schemas.microsoft.com/office/drawing/2014/main" id="{FD2FA5E3-4F89-4FA3-9555-512C370A7FE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453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83A1432-D0BC-4214-AF67-0D89F55FA200}"/>
              </a:ext>
            </a:extLst>
          </p:cNvPr>
          <p:cNvSpPr txBox="1"/>
          <p:nvPr/>
        </p:nvSpPr>
        <p:spPr>
          <a:xfrm>
            <a:off x="0" y="5664199"/>
            <a:ext cx="6629400" cy="707886"/>
          </a:xfrm>
          <a:prstGeom prst="rect">
            <a:avLst/>
          </a:prstGeom>
          <a:noFill/>
        </p:spPr>
        <p:txBody>
          <a:bodyPr wrap="square" rtlCol="0">
            <a:spAutoFit/>
          </a:bodyPr>
          <a:lstStyle/>
          <a:p>
            <a:pPr algn="ctr"/>
            <a:r>
              <a:rPr lang="ar-IQ" sz="4000" dirty="0">
                <a:solidFill>
                  <a:schemeClr val="bg1"/>
                </a:solidFill>
                <a:effectLst>
                  <a:outerShdw blurRad="38100" dist="38100" dir="2700000" algn="tl">
                    <a:srgbClr val="000000">
                      <a:alpha val="43137"/>
                    </a:srgbClr>
                  </a:outerShdw>
                </a:effectLst>
                <a:cs typeface="Ali_K_Jiddah" pitchFamily="2" charset="-78"/>
              </a:rPr>
              <a:t>سوثاس بؤ سةنجتان</a:t>
            </a:r>
            <a:endParaRPr lang="en-US" sz="4000" dirty="0">
              <a:solidFill>
                <a:schemeClr val="bg1"/>
              </a:solidFill>
              <a:effectLst>
                <a:outerShdw blurRad="38100" dist="38100" dir="2700000" algn="tl">
                  <a:srgbClr val="000000">
                    <a:alpha val="43137"/>
                  </a:srgbClr>
                </a:outerShdw>
              </a:effectLst>
              <a:cs typeface="Ali_K_Jiddah" pitchFamily="2" charset="-78"/>
            </a:endParaRPr>
          </a:p>
        </p:txBody>
      </p:sp>
    </p:spTree>
    <p:extLst>
      <p:ext uri="{BB962C8B-B14F-4D97-AF65-F5344CB8AC3E}">
        <p14:creationId xmlns:p14="http://schemas.microsoft.com/office/powerpoint/2010/main" val="30620913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98" name="Text Box 14" descr="Canvas">
            <a:extLst>
              <a:ext uri="{FF2B5EF4-FFF2-40B4-BE49-F238E27FC236}">
                <a16:creationId xmlns:a16="http://schemas.microsoft.com/office/drawing/2014/main" id="{8A61CECF-9931-4262-99BD-BC9D7CC8C6D0}"/>
              </a:ext>
            </a:extLst>
          </p:cNvPr>
          <p:cNvSpPr txBox="1">
            <a:spLocks noChangeArrowheads="1"/>
          </p:cNvSpPr>
          <p:nvPr/>
        </p:nvSpPr>
        <p:spPr bwMode="auto">
          <a:xfrm>
            <a:off x="251528" y="1658938"/>
            <a:ext cx="8352912" cy="646112"/>
          </a:xfrm>
          <a:prstGeom prst="rect">
            <a:avLst/>
          </a:prstGeom>
          <a:blipFill dpi="0" rotWithShape="0">
            <a:blip r:embed="rId2"/>
            <a:srcRect/>
            <a:tile tx="0" ty="0" sx="100000" sy="100000" flip="none" algn="tl"/>
          </a:blipFill>
          <a:ln w="12700" cap="sq">
            <a:solidFill>
              <a:srgbClr val="800000"/>
            </a:solidFill>
            <a:miter lim="800000"/>
            <a:headEnd type="none" w="sm" len="sm"/>
            <a:tailEnd type="none" w="sm" len="sm"/>
          </a:ln>
        </p:spPr>
        <p:txBody>
          <a:bodyPr wrap="square">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altLang="en-US" sz="3600" dirty="0">
                <a:solidFill>
                  <a:srgbClr val="800000"/>
                </a:solidFill>
                <a:latin typeface="Arial" panose="020B0604020202020204" pitchFamily="34" charset="0"/>
                <a:cs typeface="Ali_K_Samik" pitchFamily="2" charset="-78"/>
              </a:rPr>
              <a:t>وانةي دووةم - </a:t>
            </a:r>
            <a:r>
              <a:rPr lang="ar-SA" altLang="en-US" sz="3600" dirty="0">
                <a:solidFill>
                  <a:srgbClr val="800000"/>
                </a:solidFill>
                <a:latin typeface="Arial" panose="020B0604020202020204" pitchFamily="34" charset="0"/>
                <a:cs typeface="Ali_K_Samik" pitchFamily="2" charset="-78"/>
              </a:rPr>
              <a:t>ئامانجةكاني ئةم وانةية</a:t>
            </a:r>
          </a:p>
        </p:txBody>
      </p:sp>
      <p:sp>
        <p:nvSpPr>
          <p:cNvPr id="297990" name="Text Box 6">
            <a:extLst>
              <a:ext uri="{FF2B5EF4-FFF2-40B4-BE49-F238E27FC236}">
                <a16:creationId xmlns:a16="http://schemas.microsoft.com/office/drawing/2014/main" id="{FE20D446-0246-49FD-8303-7EE11B7E9863}"/>
              </a:ext>
            </a:extLst>
          </p:cNvPr>
          <p:cNvSpPr txBox="1">
            <a:spLocks noChangeArrowheads="1"/>
          </p:cNvSpPr>
          <p:nvPr/>
        </p:nvSpPr>
        <p:spPr bwMode="auto">
          <a:xfrm>
            <a:off x="1374775" y="3810000"/>
            <a:ext cx="6394450" cy="58477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altLang="en-US" sz="3200" b="1" dirty="0">
                <a:cs typeface="Ali_K_Alwand" pitchFamily="2" charset="-78"/>
              </a:rPr>
              <a:t>ضةمكي </a:t>
            </a:r>
            <a:r>
              <a:rPr lang="en-US" altLang="en-US" sz="3200" b="1" dirty="0">
                <a:cs typeface="Ali_K_Alwand" pitchFamily="2" charset="-78"/>
              </a:rPr>
              <a:t>PERMA</a:t>
            </a:r>
            <a:endParaRPr lang="ar-SA" altLang="en-US" sz="3200" dirty="0">
              <a:ln w="0"/>
              <a:effectLst>
                <a:outerShdw blurRad="38100" dist="19050" dir="2700000" algn="tl" rotWithShape="0">
                  <a:schemeClr val="dk1">
                    <a:alpha val="40000"/>
                  </a:schemeClr>
                </a:outerShdw>
              </a:effectLst>
              <a:latin typeface="Arial" panose="020B0604020202020204" pitchFamily="34" charset="0"/>
              <a:cs typeface="Ali_K_Alwand" pitchFamily="2" charset="-78"/>
            </a:endParaRPr>
          </a:p>
        </p:txBody>
      </p:sp>
      <p:pic>
        <p:nvPicPr>
          <p:cNvPr id="297993" name="Picture 9" descr="90fcb3b9b7">
            <a:extLst>
              <a:ext uri="{FF2B5EF4-FFF2-40B4-BE49-F238E27FC236}">
                <a16:creationId xmlns:a16="http://schemas.microsoft.com/office/drawing/2014/main" id="{8E50D6D8-3355-41EA-832F-C31B5BC8CD3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26638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5A32AA1-A437-41BE-8AD4-9B7EBAA7A17C}"/>
              </a:ext>
            </a:extLst>
          </p:cNvPr>
          <p:cNvCxnSpPr/>
          <p:nvPr/>
        </p:nvCxnSpPr>
        <p:spPr>
          <a:xfrm rot="5400000">
            <a:off x="3937794" y="1239044"/>
            <a:ext cx="865188" cy="0"/>
          </a:xfrm>
          <a:prstGeom prst="line">
            <a:avLst/>
          </a:prstGeom>
        </p:spPr>
        <p:style>
          <a:lnRef idx="1">
            <a:schemeClr val="dk1"/>
          </a:lnRef>
          <a:fillRef idx="0">
            <a:schemeClr val="dk1"/>
          </a:fillRef>
          <a:effectRef idx="0">
            <a:schemeClr val="dk1"/>
          </a:effectRef>
          <a:fontRef idx="minor">
            <a:schemeClr val="tx1"/>
          </a:fontRef>
        </p:style>
      </p:cxnSp>
      <p:sp>
        <p:nvSpPr>
          <p:cNvPr id="7" name="Text Box 6">
            <a:extLst>
              <a:ext uri="{FF2B5EF4-FFF2-40B4-BE49-F238E27FC236}">
                <a16:creationId xmlns:a16="http://schemas.microsoft.com/office/drawing/2014/main" id="{38836DF1-8981-44F3-A803-9AF3EE885764}"/>
              </a:ext>
            </a:extLst>
          </p:cNvPr>
          <p:cNvSpPr txBox="1">
            <a:spLocks noChangeArrowheads="1"/>
          </p:cNvSpPr>
          <p:nvPr/>
        </p:nvSpPr>
        <p:spPr bwMode="auto">
          <a:xfrm>
            <a:off x="1374775" y="2765137"/>
            <a:ext cx="6394450" cy="58477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ar-IQ" sz="3200" b="1" dirty="0">
                <a:cs typeface="Ali_K_Alwand" pitchFamily="2" charset="-78"/>
              </a:rPr>
              <a:t>جؤرةكاني بةختةوةري</a:t>
            </a:r>
            <a:endParaRPr lang="ar-SA" altLang="en-US" sz="3200" dirty="0">
              <a:ln w="0"/>
              <a:effectLst>
                <a:outerShdw blurRad="38100" dist="19050" dir="2700000" algn="tl" rotWithShape="0">
                  <a:schemeClr val="dk1">
                    <a:alpha val="40000"/>
                  </a:schemeClr>
                </a:outerShdw>
              </a:effectLst>
              <a:latin typeface="Arial" panose="020B0604020202020204" pitchFamily="34" charset="0"/>
              <a:cs typeface="Ali_K_Alwand"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97993"/>
                                        </p:tgtEl>
                                        <p:attrNameLst>
                                          <p:attrName>style.visibility</p:attrName>
                                        </p:attrNameLst>
                                      </p:cBhvr>
                                      <p:to>
                                        <p:strVal val="visible"/>
                                      </p:to>
                                    </p:set>
                                    <p:animEffect transition="in" filter="fade">
                                      <p:cBhvr>
                                        <p:cTn id="12" dur="1000"/>
                                        <p:tgtEl>
                                          <p:spTgt spid="297993"/>
                                        </p:tgtEl>
                                      </p:cBhvr>
                                    </p:animEffect>
                                    <p:anim calcmode="lin" valueType="num">
                                      <p:cBhvr>
                                        <p:cTn id="13" dur="1000" fill="hold"/>
                                        <p:tgtEl>
                                          <p:spTgt spid="297993"/>
                                        </p:tgtEl>
                                        <p:attrNameLst>
                                          <p:attrName>ppt_x</p:attrName>
                                        </p:attrNameLst>
                                      </p:cBhvr>
                                      <p:tavLst>
                                        <p:tav tm="0">
                                          <p:val>
                                            <p:strVal val="#ppt_x"/>
                                          </p:val>
                                        </p:tav>
                                        <p:tav tm="100000">
                                          <p:val>
                                            <p:strVal val="#ppt_x"/>
                                          </p:val>
                                        </p:tav>
                                      </p:tavLst>
                                    </p:anim>
                                    <p:anim calcmode="lin" valueType="num">
                                      <p:cBhvr>
                                        <p:cTn id="14" dur="1000" fill="hold"/>
                                        <p:tgtEl>
                                          <p:spTgt spid="29799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97998"/>
                                        </p:tgtEl>
                                        <p:attrNameLst>
                                          <p:attrName>style.visibility</p:attrName>
                                        </p:attrNameLst>
                                      </p:cBhvr>
                                      <p:to>
                                        <p:strVal val="visible"/>
                                      </p:to>
                                    </p:set>
                                    <p:animEffect transition="in" filter="fade">
                                      <p:cBhvr>
                                        <p:cTn id="17" dur="1000"/>
                                        <p:tgtEl>
                                          <p:spTgt spid="297998"/>
                                        </p:tgtEl>
                                      </p:cBhvr>
                                    </p:animEffect>
                                    <p:anim calcmode="lin" valueType="num">
                                      <p:cBhvr>
                                        <p:cTn id="18" dur="1000" fill="hold"/>
                                        <p:tgtEl>
                                          <p:spTgt spid="297998"/>
                                        </p:tgtEl>
                                        <p:attrNameLst>
                                          <p:attrName>ppt_x</p:attrName>
                                        </p:attrNameLst>
                                      </p:cBhvr>
                                      <p:tavLst>
                                        <p:tav tm="0">
                                          <p:val>
                                            <p:strVal val="#ppt_x"/>
                                          </p:val>
                                        </p:tav>
                                        <p:tav tm="100000">
                                          <p:val>
                                            <p:strVal val="#ppt_x"/>
                                          </p:val>
                                        </p:tav>
                                      </p:tavLst>
                                    </p:anim>
                                    <p:anim calcmode="lin" valueType="num">
                                      <p:cBhvr>
                                        <p:cTn id="19" dur="1000" fill="hold"/>
                                        <p:tgtEl>
                                          <p:spTgt spid="297998"/>
                                        </p:tgtEl>
                                        <p:attrNameLst>
                                          <p:attrName>ppt_y</p:attrName>
                                        </p:attrNameLst>
                                      </p:cBhvr>
                                      <p:tavLst>
                                        <p:tav tm="0">
                                          <p:val>
                                            <p:strVal val="#ppt_y+.1"/>
                                          </p:val>
                                        </p:tav>
                                        <p:tav tm="100000">
                                          <p:val>
                                            <p:strVal val="#ppt_y"/>
                                          </p:val>
                                        </p:tav>
                                      </p:tavLst>
                                    </p:anim>
                                  </p:childTnLst>
                                </p:cTn>
                              </p:par>
                              <p:par>
                                <p:cTn id="20" presetID="6" presetClass="entr" presetSubtype="16" fill="hold" grpId="0" nodeType="withEffect">
                                  <p:stCondLst>
                                    <p:cond delay="0"/>
                                  </p:stCondLst>
                                  <p:childTnLst>
                                    <p:set>
                                      <p:cBhvr>
                                        <p:cTn id="21" dur="1" fill="hold">
                                          <p:stCondLst>
                                            <p:cond delay="0"/>
                                          </p:stCondLst>
                                        </p:cTn>
                                        <p:tgtEl>
                                          <p:spTgt spid="297990"/>
                                        </p:tgtEl>
                                        <p:attrNameLst>
                                          <p:attrName>style.visibility</p:attrName>
                                        </p:attrNameLst>
                                      </p:cBhvr>
                                      <p:to>
                                        <p:strVal val="visible"/>
                                      </p:to>
                                    </p:set>
                                    <p:animEffect transition="in" filter="circle(in)">
                                      <p:cBhvr>
                                        <p:cTn id="22" dur="2000"/>
                                        <p:tgtEl>
                                          <p:spTgt spid="297990"/>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98" grpId="0" animBg="1"/>
      <p:bldP spid="297990"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27826-F292-41D6-A7C5-BDB146BF492E}"/>
              </a:ext>
            </a:extLst>
          </p:cNvPr>
          <p:cNvSpPr>
            <a:spLocks noGrp="1"/>
          </p:cNvSpPr>
          <p:nvPr>
            <p:ph idx="1"/>
          </p:nvPr>
        </p:nvSpPr>
        <p:spPr>
          <a:xfrm>
            <a:off x="990600" y="1524000"/>
            <a:ext cx="7704667" cy="5161616"/>
          </a:xfrm>
        </p:spPr>
        <p:txBody>
          <a:bodyPr>
            <a:normAutofit/>
          </a:bodyPr>
          <a:lstStyle/>
          <a:p>
            <a:pPr algn="justLow" rtl="1">
              <a:lnSpc>
                <a:spcPct val="150000"/>
              </a:lnSpc>
            </a:pPr>
            <a:r>
              <a:rPr lang="ar-IQ" sz="3600" dirty="0">
                <a:cs typeface="Ali_K_Alwand" pitchFamily="2" charset="-78"/>
              </a:rPr>
              <a:t>سيليطمان باوةرِي واية مرؤظ دةتواني لة سيَ لايةن ئةزمووني بةختةوةري بةدةست بيَنيَت. هةر يةك لةم جؤرة بةختةوةرييانة تايبةتمةندي خؤي هةية و هؤكاري تايبةتي خؤي هةية بؤ درووستبووني. واتة هةر جؤريَك لةم جؤرانة ريَرِةو و كــةرستةي بةدةستهيَناني جياوازة. </a:t>
            </a:r>
            <a:endParaRPr lang="ar-IQ" sz="6600" dirty="0">
              <a:cs typeface="Ali_K_Alwand" pitchFamily="2" charset="-78"/>
            </a:endParaRPr>
          </a:p>
        </p:txBody>
      </p:sp>
      <p:sp>
        <p:nvSpPr>
          <p:cNvPr id="2" name="TextBox 1">
            <a:extLst>
              <a:ext uri="{FF2B5EF4-FFF2-40B4-BE49-F238E27FC236}">
                <a16:creationId xmlns:a16="http://schemas.microsoft.com/office/drawing/2014/main" id="{97F0396D-5C6B-4C27-89D3-C15C42E55CDA}"/>
              </a:ext>
            </a:extLst>
          </p:cNvPr>
          <p:cNvSpPr txBox="1"/>
          <p:nvPr/>
        </p:nvSpPr>
        <p:spPr>
          <a:xfrm>
            <a:off x="1219200" y="685800"/>
            <a:ext cx="7162800" cy="729430"/>
          </a:xfrm>
          <a:prstGeom prst="rect">
            <a:avLst/>
          </a:prstGeom>
          <a:noFill/>
        </p:spPr>
        <p:txBody>
          <a:bodyPr wrap="square" rtlCol="0">
            <a:spAutoFit/>
          </a:bodyPr>
          <a:lstStyle/>
          <a:p>
            <a:pPr algn="just" rtl="1">
              <a:lnSpc>
                <a:spcPct val="115000"/>
              </a:lnSpc>
              <a:spcBef>
                <a:spcPts val="500"/>
              </a:spcBef>
            </a:pPr>
            <a:r>
              <a:rPr lang="ar-IQ" dirty="0">
                <a:solidFill>
                  <a:srgbClr val="C00000"/>
                </a:solidFill>
                <a:effectLst/>
                <a:latin typeface="Calibri" panose="020F0502020204030204" pitchFamily="34" charset="0"/>
                <a:ea typeface="Times New Roman" panose="02020603050405020304" pitchFamily="18" charset="0"/>
                <a:cs typeface="Ali_K_Jiddah" pitchFamily="2" charset="-78"/>
              </a:rPr>
              <a:t>سيَ رِةهةندي سةرةكي بؤ بةختةوةري </a:t>
            </a:r>
            <a:endParaRPr lang="en-US"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035836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C978-2835-709A-F864-66ADBC797F11}"/>
              </a:ext>
            </a:extLst>
          </p:cNvPr>
          <p:cNvSpPr>
            <a:spLocks noGrp="1"/>
          </p:cNvSpPr>
          <p:nvPr>
            <p:ph type="title"/>
          </p:nvPr>
        </p:nvSpPr>
        <p:spPr>
          <a:xfrm>
            <a:off x="982133" y="457201"/>
            <a:ext cx="7704667" cy="685799"/>
          </a:xfrm>
        </p:spPr>
        <p:txBody>
          <a:bodyPr>
            <a:normAutofit/>
          </a:bodyPr>
          <a:lstStyle/>
          <a:p>
            <a:pPr algn="r" rtl="1"/>
            <a:r>
              <a:rPr lang="ar-IQ" sz="2800" dirty="0">
                <a:effectLst/>
                <a:latin typeface="Calibri" panose="020F0502020204030204" pitchFamily="34" charset="0"/>
                <a:ea typeface="Times New Roman" panose="02020603050405020304" pitchFamily="18" charset="0"/>
                <a:cs typeface="Ali_K_Jiddah" pitchFamily="2" charset="-78"/>
              </a:rPr>
              <a:t>يةكةم: بووني ذيانيَكي خؤش </a:t>
            </a:r>
            <a:r>
              <a:rPr lang="en-GB" sz="2800" dirty="0">
                <a:effectLst/>
                <a:latin typeface="Calibri" panose="020F0502020204030204" pitchFamily="34" charset="0"/>
                <a:ea typeface="Times New Roman" panose="02020603050405020304" pitchFamily="18" charset="0"/>
                <a:cs typeface="Ali_K_Jiddah" pitchFamily="2" charset="-78"/>
              </a:rPr>
              <a:t> Pleasant life</a:t>
            </a:r>
            <a:r>
              <a:rPr lang="en-GB" sz="2800" dirty="0">
                <a:effectLst/>
                <a:latin typeface="Ali_K_Jiddah" pitchFamily="2" charset="-78"/>
                <a:ea typeface="Times New Roman" panose="02020603050405020304" pitchFamily="18" charset="0"/>
                <a:cs typeface="Arial" panose="020B0604020202020204" pitchFamily="34" charset="0"/>
              </a:rPr>
              <a:t> </a:t>
            </a:r>
            <a:endParaRPr lang="en-US" sz="5400" dirty="0"/>
          </a:p>
        </p:txBody>
      </p:sp>
      <p:sp>
        <p:nvSpPr>
          <p:cNvPr id="3" name="Content Placeholder 2">
            <a:extLst>
              <a:ext uri="{FF2B5EF4-FFF2-40B4-BE49-F238E27FC236}">
                <a16:creationId xmlns:a16="http://schemas.microsoft.com/office/drawing/2014/main" id="{E387BFEC-B712-3FE7-A0EF-DF17C4C884C9}"/>
              </a:ext>
            </a:extLst>
          </p:cNvPr>
          <p:cNvSpPr>
            <a:spLocks noGrp="1"/>
          </p:cNvSpPr>
          <p:nvPr>
            <p:ph idx="1"/>
          </p:nvPr>
        </p:nvSpPr>
        <p:spPr>
          <a:xfrm>
            <a:off x="982133" y="1295400"/>
            <a:ext cx="7704667" cy="4704416"/>
          </a:xfrm>
        </p:spPr>
        <p:txBody>
          <a:bodyPr>
            <a:normAutofit fontScale="92500"/>
          </a:bodyPr>
          <a:lstStyle/>
          <a:p>
            <a:pPr algn="justLow" rtl="1">
              <a:lnSpc>
                <a:spcPct val="150000"/>
              </a:lnSpc>
            </a:pPr>
            <a:r>
              <a:rPr lang="ar-IQ" sz="3200" dirty="0">
                <a:effectLst/>
                <a:latin typeface="Calibri" panose="020F0502020204030204" pitchFamily="34" charset="0"/>
                <a:ea typeface="Times New Roman" panose="02020603050405020304" pitchFamily="18" charset="0"/>
                <a:cs typeface="Ali_K_Alwand" pitchFamily="2" charset="-78"/>
              </a:rPr>
              <a:t>ئةم جؤرة بةختةوةريية بةستراوةتةوة بة دةستكةوتني خؤشييةكان، دلخؤشبوون لةو بارودؤخةي كة مرؤظ تيَيدا دةبيَت </a:t>
            </a:r>
            <a:r>
              <a:rPr lang="en-GB" sz="3200" dirty="0">
                <a:effectLst/>
                <a:latin typeface="Calibri" panose="020F0502020204030204" pitchFamily="34" charset="0"/>
                <a:ea typeface="Times New Roman" panose="02020603050405020304" pitchFamily="18" charset="0"/>
                <a:cs typeface="Ali_K_Alwand" pitchFamily="2" charset="-78"/>
              </a:rPr>
              <a:t>pleasure and gratification </a:t>
            </a:r>
            <a:r>
              <a:rPr lang="ar-IQ" sz="3200" dirty="0">
                <a:effectLst/>
                <a:latin typeface="Calibri" panose="020F0502020204030204" pitchFamily="34" charset="0"/>
                <a:ea typeface="Times New Roman" panose="02020603050405020304" pitchFamily="18" charset="0"/>
                <a:cs typeface="Ali_K_Alwand" pitchFamily="2" charset="-78"/>
              </a:rPr>
              <a:t> واتة بووني هةستيَكي ئةريَني لة ذياني رِؤذانةدا و بةردةوام تاك هةولَ بدات بة خؤشي بذيت، واتة بة ثيَي توانا هةموو سةرضاوةي دلَخؤشييةكان بةكاربينيت و تواناي ضيَذ وةرطرتني ليَي هةبيَت.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79326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7BFEC-B712-3FE7-A0EF-DF17C4C884C9}"/>
              </a:ext>
            </a:extLst>
          </p:cNvPr>
          <p:cNvSpPr>
            <a:spLocks noGrp="1"/>
          </p:cNvSpPr>
          <p:nvPr>
            <p:ph idx="1"/>
          </p:nvPr>
        </p:nvSpPr>
        <p:spPr>
          <a:xfrm>
            <a:off x="982133" y="228600"/>
            <a:ext cx="7704667" cy="6248400"/>
          </a:xfrm>
        </p:spPr>
        <p:txBody>
          <a:bodyPr>
            <a:normAutofit lnSpcReduction="10000"/>
          </a:bodyPr>
          <a:lstStyle/>
          <a:p>
            <a:pPr algn="just" rtl="1">
              <a:lnSpc>
                <a:spcPct val="150000"/>
              </a:lnSpc>
              <a:spcBef>
                <a:spcPts val="500"/>
              </a:spcBef>
            </a:pPr>
            <a:r>
              <a:rPr lang="ar-IQ" dirty="0">
                <a:effectLst/>
                <a:latin typeface="Calibri" panose="020F0502020204030204" pitchFamily="34" charset="0"/>
                <a:ea typeface="Times New Roman" panose="02020603050405020304" pitchFamily="18" charset="0"/>
                <a:cs typeface="Ali_K_Alwand" pitchFamily="2" charset="-78"/>
              </a:rPr>
              <a:t>بؤ ئةوةي مرؤظ ذيانيَكي باش بةدةست بهيَنيَت بة سيَ شيَوة مامةلَة لةطةلَ بارودؤخةكان دةكات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50000"/>
              </a:lnSpc>
              <a:spcBef>
                <a:spcPts val="500"/>
              </a:spcBef>
              <a:buFont typeface="+mj-cs"/>
              <a:buAutoNum type="arabic1Minus"/>
            </a:pPr>
            <a:r>
              <a:rPr lang="ar-IQ" dirty="0">
                <a:effectLst/>
                <a:latin typeface="Calibri" panose="020F0502020204030204" pitchFamily="34" charset="0"/>
                <a:ea typeface="Times New Roman" panose="02020603050405020304" pitchFamily="18" charset="0"/>
                <a:cs typeface="Ali_K_Alwand" pitchFamily="2" charset="-78"/>
              </a:rPr>
              <a:t>مامةلة لةطةلَ رِابردوو: بة بؤضووني سليطمان مرؤظةكان لة دوو رِاونطةوة مامةلَة لةطةلَ غةم و ثةذارةكانيان دةكةن، ئةويش لة رِيَطةي ليَبووردةيي يان سوثاسطوزاري. ئةم مامةلَةكردنةش بة ثيَي كؤمةلَطا طؤرِانكاري بةسةرداديَت، بؤ نموونة كؤمةلَطاي ئةمريكي بة توندوتيذي مامةلَة لة طةلَ هةلَضوونةكانيان دةكةن، بة ثيَضةوانةي رِؤذهةلاَتي ئاسيا كة بةشيَوةيةكي هيَمنانة مامةلَة لة طةلَ هةلضوونةكانيان دةكةن. </a:t>
            </a:r>
          </a:p>
          <a:p>
            <a:pPr marL="0" lvl="0" indent="0" algn="justLow" rtl="1">
              <a:lnSpc>
                <a:spcPct val="150000"/>
              </a:lnSpc>
              <a:spcBef>
                <a:spcPts val="500"/>
              </a:spcBef>
              <a:buNone/>
            </a:pPr>
            <a:r>
              <a:rPr lang="ar-IQ" dirty="0">
                <a:effectLst/>
                <a:latin typeface="Calibri" panose="020F0502020204030204" pitchFamily="34" charset="0"/>
                <a:ea typeface="Times New Roman" panose="02020603050405020304" pitchFamily="18" charset="0"/>
                <a:cs typeface="Ali_K_Alwand" pitchFamily="2" charset="-78"/>
              </a:rPr>
              <a:t>هةروةها سليَطمان ئاماذة بةوة دةكات، ئةوكةسانةي دووضاري ثالَةثةستؤي دةرووني دةبنةوة ثةنا دةبةنة بةر ميكانيزمي دةرووني جياجيا بؤ مامةلَةكردن لةطةلَ ثالَةثةستؤكان تا بةختةوةري بةدةست بهيَنن.</a:t>
            </a:r>
            <a:endParaRPr lang="en-US"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72833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7BFEC-B712-3FE7-A0EF-DF17C4C884C9}"/>
              </a:ext>
            </a:extLst>
          </p:cNvPr>
          <p:cNvSpPr>
            <a:spLocks noGrp="1"/>
          </p:cNvSpPr>
          <p:nvPr>
            <p:ph idx="1"/>
          </p:nvPr>
        </p:nvSpPr>
        <p:spPr>
          <a:xfrm>
            <a:off x="982133" y="228600"/>
            <a:ext cx="7704667" cy="6248400"/>
          </a:xfrm>
        </p:spPr>
        <p:txBody>
          <a:bodyPr>
            <a:normAutofit fontScale="92500"/>
          </a:bodyPr>
          <a:lstStyle/>
          <a:p>
            <a:pPr marL="342900" lvl="0" indent="-342900" algn="justLow" rtl="1">
              <a:lnSpc>
                <a:spcPct val="150000"/>
              </a:lnSpc>
              <a:spcBef>
                <a:spcPts val="500"/>
              </a:spcBef>
              <a:buFont typeface="+mj-cs"/>
              <a:buAutoNum type="arabic1Minus"/>
            </a:pPr>
            <a:r>
              <a:rPr lang="ar-IQ" sz="3200" dirty="0">
                <a:effectLst/>
                <a:latin typeface="Calibri" panose="020F0502020204030204" pitchFamily="34" charset="0"/>
                <a:ea typeface="Times New Roman" panose="02020603050405020304" pitchFamily="18" charset="0"/>
                <a:cs typeface="Ali_K_Alwand" pitchFamily="2" charset="-78"/>
              </a:rPr>
              <a:t>مامةلَةكردن لة ئيَستا : دوا بةدواي بةكار هيَناني ميكانيزمي بةرطري دةرووني بؤ  هةلضوونة نيَطةتيظةكان، سيليطمان ئاماذة بة طرنطي دةربازبوون لة خووة نيَطةتيظةكان دةدات بؤ هيَوركردنةوةي هةلَضوونة نيَطةتيظةكان ئةويش لة ريَطةي هؤشمةندي </a:t>
            </a:r>
            <a:r>
              <a:rPr lang="en-US" sz="3200" dirty="0">
                <a:effectLst/>
                <a:latin typeface="Calibri" panose="020F0502020204030204" pitchFamily="34" charset="0"/>
                <a:ea typeface="Times New Roman" panose="02020603050405020304" pitchFamily="18" charset="0"/>
                <a:cs typeface="Ali_K_Alwand" pitchFamily="2" charset="-78"/>
              </a:rPr>
              <a:t>Mindfulness</a:t>
            </a:r>
            <a:r>
              <a:rPr lang="en-US" sz="3200" dirty="0">
                <a:effectLst/>
                <a:latin typeface="Ali_K_Alwand" pitchFamily="2" charset="-78"/>
                <a:ea typeface="Times New Roman" panose="02020603050405020304" pitchFamily="18" charset="0"/>
                <a:cs typeface="Ali_K_Alwand" pitchFamily="2" charset="-78"/>
              </a:rPr>
              <a:t> </a:t>
            </a:r>
            <a:r>
              <a:rPr lang="ar-IQ" sz="3200" dirty="0">
                <a:effectLst/>
                <a:latin typeface="Ali_K_Alwand" pitchFamily="2" charset="-78"/>
                <a:ea typeface="Times New Roman" panose="02020603050405020304" pitchFamily="18" charset="0"/>
                <a:cs typeface="Ali_K_Alwand" pitchFamily="2" charset="-78"/>
              </a:rPr>
              <a:t>وةك ريَطايةك بؤ بةديهيَنان وبةهيَزكردني ئاستي بةختةوةري.</a:t>
            </a:r>
            <a:endParaRPr lang="en-US" sz="3200" dirty="0">
              <a:effectLst/>
              <a:latin typeface="Calibri" panose="020F0502020204030204" pitchFamily="34" charset="0"/>
              <a:ea typeface="Times New Roman" panose="02020603050405020304" pitchFamily="18" charset="0"/>
              <a:cs typeface="Ali_K_Alwand" pitchFamily="2" charset="-78"/>
            </a:endParaRPr>
          </a:p>
          <a:p>
            <a:pPr marL="342900" lvl="0" indent="-342900" algn="justLow" rtl="1">
              <a:lnSpc>
                <a:spcPct val="150000"/>
              </a:lnSpc>
              <a:spcBef>
                <a:spcPts val="500"/>
              </a:spcBef>
              <a:buFont typeface="+mj-cs"/>
              <a:buAutoNum type="arabic1Minus"/>
            </a:pPr>
            <a:r>
              <a:rPr lang="ar-IQ" sz="3200" dirty="0">
                <a:effectLst/>
                <a:latin typeface="Calibri" panose="020F0502020204030204" pitchFamily="34" charset="0"/>
                <a:ea typeface="Times New Roman" panose="02020603050405020304" pitchFamily="18" charset="0"/>
                <a:cs typeface="Ali_K_Alwand" pitchFamily="2" charset="-78"/>
              </a:rPr>
              <a:t>مامةلَةكردن لةطةلَ داهاتوو : سيليطمان ثيَي واية مرؤظ ثيَويستة بةشيَوةيةكي طةشبينانة و بة هيواوة سةيري داهاتووي بكات.</a:t>
            </a:r>
            <a:endParaRPr lang="en-US" sz="3200" dirty="0">
              <a:effectLst/>
              <a:latin typeface="Calibri" panose="020F0502020204030204" pitchFamily="34" charset="0"/>
              <a:ea typeface="Times New Roman" panose="02020603050405020304" pitchFamily="18" charset="0"/>
              <a:cs typeface="Ali_K_Alwand" pitchFamily="2" charset="-78"/>
            </a:endParaRPr>
          </a:p>
        </p:txBody>
      </p:sp>
    </p:spTree>
    <p:extLst>
      <p:ext uri="{BB962C8B-B14F-4D97-AF65-F5344CB8AC3E}">
        <p14:creationId xmlns:p14="http://schemas.microsoft.com/office/powerpoint/2010/main" val="214566825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457200"/>
            <a:ext cx="8153400" cy="5943600"/>
          </a:xfrm>
        </p:spPr>
        <p:txBody>
          <a:bodyPr>
            <a:normAutofit lnSpcReduction="10000"/>
          </a:bodyPr>
          <a:lstStyle/>
          <a:p>
            <a:pPr algn="justLow" rtl="1">
              <a:lnSpc>
                <a:spcPct val="150000"/>
              </a:lnSpc>
            </a:pPr>
            <a:r>
              <a:rPr lang="ar-IQ" sz="3600" dirty="0">
                <a:solidFill>
                  <a:srgbClr val="C00000"/>
                </a:solidFill>
                <a:cs typeface="Ali_K_Alwand" pitchFamily="2" charset="-78"/>
              </a:rPr>
              <a:t>ئةم جؤرة خؤشيية لايةني لاوازي هةية لةوانة :</a:t>
            </a:r>
            <a:endParaRPr lang="en-US" sz="3600" dirty="0">
              <a:solidFill>
                <a:srgbClr val="C00000"/>
              </a:solidFill>
              <a:cs typeface="Ali_K_Alwand" pitchFamily="2" charset="-78"/>
            </a:endParaRPr>
          </a:p>
          <a:p>
            <a:pPr algn="justLow" rtl="1">
              <a:lnSpc>
                <a:spcPct val="150000"/>
              </a:lnSpc>
            </a:pPr>
            <a:r>
              <a:rPr lang="ar-IQ" sz="2800" dirty="0">
                <a:cs typeface="Ali_K_Alwand" pitchFamily="2" charset="-78"/>
              </a:rPr>
              <a:t>يةكةم / ئةم جؤرة بةختةوةريية تاكةكان دووضارى خوطرتن دةكات، واتة كةسةكة ناتوانيَت دةسبةرداري كارةكاني بيَت و بةردةوام دووبارةي دةكاتةوة تا وةكو دلَخؤش بيَت، بةلاَم بة هؤي دووباركردنةوة كارةكان بةرةبةرة كةسةكة ضيَذ لةدةست دةدات و دووضاري بيَزاري دةبيَت. بؤية ئةم جؤرة بةختةوةريية نةبؤتة مايةي طرنطي لة لايةن تويَذةراني بواري دةروونزاني ئةريَني. </a:t>
            </a:r>
            <a:endParaRPr lang="en-US" sz="2800" dirty="0">
              <a:cs typeface="Ali_K_Alwand" pitchFamily="2" charset="-78"/>
            </a:endParaRPr>
          </a:p>
          <a:p>
            <a:pPr algn="justLow" rtl="1">
              <a:lnSpc>
                <a:spcPct val="150000"/>
              </a:lnSpc>
            </a:pPr>
            <a:r>
              <a:rPr lang="ar-IQ" sz="2800" dirty="0">
                <a:cs typeface="Ali_K_Alwand" pitchFamily="2" charset="-78"/>
              </a:rPr>
              <a:t>دووةم : كؤنترؤلكردني ئةم جؤرة خؤشيية كاريَكي ئةستةمة. ضونكة بنةماي تيَركردني حةزةكان بةشيَكي لايةني بايؤلؤذي دةطريَتةوة.</a:t>
            </a:r>
            <a:endParaRPr lang="en-US" sz="2800" dirty="0">
              <a:cs typeface="Ali_K_Alwand" pitchFamily="2" charset="-78"/>
            </a:endParaRPr>
          </a:p>
        </p:txBody>
      </p:sp>
    </p:spTree>
    <p:extLst>
      <p:ext uri="{BB962C8B-B14F-4D97-AF65-F5344CB8AC3E}">
        <p14:creationId xmlns:p14="http://schemas.microsoft.com/office/powerpoint/2010/main" val="38927828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27826-F292-41D6-A7C5-BDB146BF492E}"/>
              </a:ext>
            </a:extLst>
          </p:cNvPr>
          <p:cNvSpPr>
            <a:spLocks noGrp="1"/>
          </p:cNvSpPr>
          <p:nvPr>
            <p:ph idx="1"/>
          </p:nvPr>
        </p:nvSpPr>
        <p:spPr>
          <a:xfrm>
            <a:off x="762000" y="1524000"/>
            <a:ext cx="7933267" cy="5161616"/>
          </a:xfrm>
        </p:spPr>
        <p:txBody>
          <a:bodyPr>
            <a:normAutofit/>
          </a:bodyPr>
          <a:lstStyle/>
          <a:p>
            <a:pPr algn="justLow" rtl="1">
              <a:lnSpc>
                <a:spcPct val="150000"/>
              </a:lnSpc>
            </a:pPr>
            <a:r>
              <a:rPr lang="ar-IQ" sz="3600" dirty="0">
                <a:cs typeface="Ali_K_Alwand" pitchFamily="2" charset="-78"/>
              </a:rPr>
              <a:t> </a:t>
            </a:r>
            <a:r>
              <a:rPr lang="ar-IQ" dirty="0">
                <a:cs typeface="Ali_K_Alwand" pitchFamily="2" charset="-78"/>
              </a:rPr>
              <a:t>بريتيية لة ذياني هاوبةش لةطةلَ كةساني تر، خؤشةويستي باوان ، ذياني كاركردن، ئةم شيَوازة لة ذيان لة كةساني ئاسايي بةدي دةكريَـت.  بةشيَكــي هـــةرةزؤري كارةكــــاني دةروونــــــزاني هةولَدانيَكة بؤ  وةلاَمدنةوةي ئةو ثرســـيارةى كة دةلَيــــَت (ضـؤن ذيانيَكي فةراهةم بكةين بؤ مرؤظايةتي)؟ </a:t>
            </a:r>
          </a:p>
          <a:p>
            <a:pPr algn="justLow" rtl="1">
              <a:lnSpc>
                <a:spcPct val="150000"/>
              </a:lnSpc>
            </a:pPr>
            <a:r>
              <a:rPr lang="ar-IQ" dirty="0">
                <a:cs typeface="Ali_K_Alwand" pitchFamily="2" charset="-78"/>
              </a:rPr>
              <a:t>زاناكاني بواري دةروونزاني كاريان لة سةر ثيَوانةكردني هؤكارةكاني بةدةســت هيَناني ذيانيَكة لـــة رِيَطةي ضةند هؤكاري جياجيا وةك (دلسؤزي، بةها ئاكارييةكان،  تةندرووستي جةستةيي ، سةركةوتن لة كارةكان .. هتد). </a:t>
            </a:r>
          </a:p>
        </p:txBody>
      </p:sp>
      <p:sp>
        <p:nvSpPr>
          <p:cNvPr id="2" name="TextBox 1">
            <a:extLst>
              <a:ext uri="{FF2B5EF4-FFF2-40B4-BE49-F238E27FC236}">
                <a16:creationId xmlns:a16="http://schemas.microsoft.com/office/drawing/2014/main" id="{97F0396D-5C6B-4C27-89D3-C15C42E55CDA}"/>
              </a:ext>
            </a:extLst>
          </p:cNvPr>
          <p:cNvSpPr txBox="1"/>
          <p:nvPr/>
        </p:nvSpPr>
        <p:spPr>
          <a:xfrm>
            <a:off x="1219200" y="685800"/>
            <a:ext cx="7162800" cy="658642"/>
          </a:xfrm>
          <a:prstGeom prst="rect">
            <a:avLst/>
          </a:prstGeom>
          <a:noFill/>
        </p:spPr>
        <p:txBody>
          <a:bodyPr wrap="square" rtlCol="0">
            <a:spAutoFit/>
          </a:bodyPr>
          <a:lstStyle/>
          <a:p>
            <a:pPr algn="just" rtl="1">
              <a:lnSpc>
                <a:spcPct val="115000"/>
              </a:lnSpc>
              <a:spcBef>
                <a:spcPts val="500"/>
              </a:spcBef>
            </a:pPr>
            <a:r>
              <a:rPr lang="ar-IQ" sz="3200" dirty="0">
                <a:solidFill>
                  <a:srgbClr val="C00000"/>
                </a:solidFill>
                <a:effectLst/>
                <a:latin typeface="Calibri" panose="020F0502020204030204" pitchFamily="34" charset="0"/>
                <a:ea typeface="Times New Roman" panose="02020603050405020304" pitchFamily="18" charset="0"/>
                <a:cs typeface="Ali_K_Jiddah" pitchFamily="2" charset="-78"/>
              </a:rPr>
              <a:t>دووةم: بووني ذيانيَكي باش </a:t>
            </a:r>
            <a:r>
              <a:rPr lang="en-GB" sz="3200" dirty="0">
                <a:solidFill>
                  <a:srgbClr val="C00000"/>
                </a:solidFill>
                <a:effectLst/>
                <a:latin typeface="Calibri" panose="020F0502020204030204" pitchFamily="34" charset="0"/>
                <a:ea typeface="Times New Roman" panose="02020603050405020304" pitchFamily="18" charset="0"/>
                <a:cs typeface="Ali_K_Jiddah" pitchFamily="2" charset="-78"/>
              </a:rPr>
              <a:t>Good life </a:t>
            </a:r>
            <a:r>
              <a:rPr lang="en-GB" sz="3200" dirty="0">
                <a:solidFill>
                  <a:srgbClr val="C00000"/>
                </a:solidFill>
                <a:effectLst/>
                <a:latin typeface="Ali_K_Jiddah" pitchFamily="2" charset="-78"/>
                <a:ea typeface="Times New Roman" panose="02020603050405020304" pitchFamily="18" charset="0"/>
                <a:cs typeface="Arial" panose="020B0604020202020204" pitchFamily="34" charset="0"/>
              </a:rPr>
              <a:t> </a:t>
            </a:r>
            <a:endParaRPr lang="en-US" sz="32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137402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1752</TotalTime>
  <Words>1254</Words>
  <Application>Microsoft Office PowerPoint</Application>
  <PresentationFormat>On-screen Show (4:3)</PresentationFormat>
  <Paragraphs>69</Paragraphs>
  <Slides>20</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20</vt:i4>
      </vt:variant>
    </vt:vector>
  </HeadingPairs>
  <TitlesOfParts>
    <vt:vector size="33" baseType="lpstr">
      <vt:lpstr>Ali_K_Alwand</vt:lpstr>
      <vt:lpstr>Ali_K_Jiddah</vt:lpstr>
      <vt:lpstr>Arial</vt:lpstr>
      <vt:lpstr>Calibri</vt:lpstr>
      <vt:lpstr>Calibri Light</vt:lpstr>
      <vt:lpstr>Corbel</vt:lpstr>
      <vt:lpstr>Lucida Sans Unicode</vt:lpstr>
      <vt:lpstr>Microsoft Himalaya</vt:lpstr>
      <vt:lpstr>Times New Roman</vt:lpstr>
      <vt:lpstr>Wingdings 2</vt:lpstr>
      <vt:lpstr>Wingdings 3</vt:lpstr>
      <vt:lpstr>Parallax</vt:lpstr>
      <vt:lpstr>Office Theme</vt:lpstr>
      <vt:lpstr>دةروونزاني ئةريَني</vt:lpstr>
      <vt:lpstr>PowerPoint Presentation</vt:lpstr>
      <vt:lpstr>PowerPoint Presentation</vt:lpstr>
      <vt:lpstr>PowerPoint Presentation</vt:lpstr>
      <vt:lpstr>يةكةم: بووني ذيانيَكي خؤش  Pleasant life </vt:lpstr>
      <vt:lpstr>PowerPoint Presentation</vt:lpstr>
      <vt:lpstr>PowerPoint Presentation</vt:lpstr>
      <vt:lpstr>PowerPoint Presentation</vt:lpstr>
      <vt:lpstr>PowerPoint Presentation</vt:lpstr>
      <vt:lpstr>PowerPoint Presentation</vt:lpstr>
      <vt:lpstr>PowerPoint Presentation</vt:lpstr>
      <vt:lpstr>سيَيةم: بووني ذيانيَكي واتادار (Meaningful life) </vt:lpstr>
      <vt:lpstr>سيَيةم: بووني ذيانيَكي واتادار (Meaningful life) </vt:lpstr>
      <vt:lpstr>PowerPoint Presentation</vt:lpstr>
      <vt:lpstr>PowerPoint Presentation</vt:lpstr>
      <vt:lpstr>PowerPoint Presentation</vt:lpstr>
      <vt:lpstr>مارتن سيليطمان و ضةمكي PERMA</vt:lpstr>
      <vt:lpstr>مارتن سيليطمان و ضةمكي PERMA</vt:lpstr>
      <vt:lpstr>مارتن سيليطمان و ضةمكي PERMA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Report Team</cp:lastModifiedBy>
  <cp:revision>217</cp:revision>
  <dcterms:created xsi:type="dcterms:W3CDTF">2003-08-15T00:59:39Z</dcterms:created>
  <dcterms:modified xsi:type="dcterms:W3CDTF">2022-11-09T06:44:32Z</dcterms:modified>
</cp:coreProperties>
</file>