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4178" r:id="rId2"/>
    <p:sldMasterId id="2147484196" r:id="rId3"/>
  </p:sldMasterIdLst>
  <p:notesMasterIdLst>
    <p:notesMasterId r:id="rId25"/>
  </p:notesMasterIdLst>
  <p:sldIdLst>
    <p:sldId id="329" r:id="rId4"/>
    <p:sldId id="272" r:id="rId5"/>
    <p:sldId id="273" r:id="rId6"/>
    <p:sldId id="339" r:id="rId7"/>
    <p:sldId id="341" r:id="rId8"/>
    <p:sldId id="342" r:id="rId9"/>
    <p:sldId id="343" r:id="rId10"/>
    <p:sldId id="344" r:id="rId11"/>
    <p:sldId id="345" r:id="rId12"/>
    <p:sldId id="346" r:id="rId13"/>
    <p:sldId id="347" r:id="rId14"/>
    <p:sldId id="348" r:id="rId15"/>
    <p:sldId id="349" r:id="rId16"/>
    <p:sldId id="350" r:id="rId17"/>
    <p:sldId id="351" r:id="rId18"/>
    <p:sldId id="352" r:id="rId19"/>
    <p:sldId id="353" r:id="rId20"/>
    <p:sldId id="354" r:id="rId21"/>
    <p:sldId id="355" r:id="rId22"/>
    <p:sldId id="356" r:id="rId23"/>
    <p:sldId id="309" r:id="rId24"/>
  </p:sldIdLst>
  <p:sldSz cx="9144000" cy="6858000" type="screen4x3"/>
  <p:notesSz cx="6858000" cy="9144000"/>
  <p:defaultTextStyle>
    <a:defPPr>
      <a:defRPr lang="en-US"/>
    </a:defPPr>
    <a:lvl1pPr algn="r" rtl="1" fontAlgn="base">
      <a:spcBef>
        <a:spcPct val="0"/>
      </a:spcBef>
      <a:spcAft>
        <a:spcPct val="0"/>
      </a:spcAft>
      <a:defRPr sz="3600" kern="1200">
        <a:solidFill>
          <a:schemeClr val="tx1"/>
        </a:solidFill>
        <a:latin typeface="Times New Roman" pitchFamily="18" charset="0"/>
        <a:ea typeface="+mn-ea"/>
        <a:cs typeface="Arial" charset="0"/>
      </a:defRPr>
    </a:lvl1pPr>
    <a:lvl2pPr marL="457200" algn="r" rtl="1" fontAlgn="base">
      <a:spcBef>
        <a:spcPct val="0"/>
      </a:spcBef>
      <a:spcAft>
        <a:spcPct val="0"/>
      </a:spcAft>
      <a:defRPr sz="3600" kern="1200">
        <a:solidFill>
          <a:schemeClr val="tx1"/>
        </a:solidFill>
        <a:latin typeface="Times New Roman" pitchFamily="18" charset="0"/>
        <a:ea typeface="+mn-ea"/>
        <a:cs typeface="Arial" charset="0"/>
      </a:defRPr>
    </a:lvl2pPr>
    <a:lvl3pPr marL="914400" algn="r" rtl="1" fontAlgn="base">
      <a:spcBef>
        <a:spcPct val="0"/>
      </a:spcBef>
      <a:spcAft>
        <a:spcPct val="0"/>
      </a:spcAft>
      <a:defRPr sz="3600" kern="1200">
        <a:solidFill>
          <a:schemeClr val="tx1"/>
        </a:solidFill>
        <a:latin typeface="Times New Roman" pitchFamily="18" charset="0"/>
        <a:ea typeface="+mn-ea"/>
        <a:cs typeface="Arial" charset="0"/>
      </a:defRPr>
    </a:lvl3pPr>
    <a:lvl4pPr marL="1371600" algn="r" rtl="1" fontAlgn="base">
      <a:spcBef>
        <a:spcPct val="0"/>
      </a:spcBef>
      <a:spcAft>
        <a:spcPct val="0"/>
      </a:spcAft>
      <a:defRPr sz="3600" kern="1200">
        <a:solidFill>
          <a:schemeClr val="tx1"/>
        </a:solidFill>
        <a:latin typeface="Times New Roman" pitchFamily="18" charset="0"/>
        <a:ea typeface="+mn-ea"/>
        <a:cs typeface="Arial" charset="0"/>
      </a:defRPr>
    </a:lvl4pPr>
    <a:lvl5pPr marL="1828800" algn="r" rtl="1" fontAlgn="base">
      <a:spcBef>
        <a:spcPct val="0"/>
      </a:spcBef>
      <a:spcAft>
        <a:spcPct val="0"/>
      </a:spcAft>
      <a:defRPr sz="3600" kern="1200">
        <a:solidFill>
          <a:schemeClr val="tx1"/>
        </a:solidFill>
        <a:latin typeface="Times New Roman" pitchFamily="18" charset="0"/>
        <a:ea typeface="+mn-ea"/>
        <a:cs typeface="Arial" charset="0"/>
      </a:defRPr>
    </a:lvl5pPr>
    <a:lvl6pPr marL="2286000" algn="l" defTabSz="914400" rtl="0" eaLnBrk="1" latinLnBrk="0" hangingPunct="1">
      <a:defRPr sz="3600" kern="1200">
        <a:solidFill>
          <a:schemeClr val="tx1"/>
        </a:solidFill>
        <a:latin typeface="Times New Roman" pitchFamily="18" charset="0"/>
        <a:ea typeface="+mn-ea"/>
        <a:cs typeface="Arial" charset="0"/>
      </a:defRPr>
    </a:lvl6pPr>
    <a:lvl7pPr marL="2743200" algn="l" defTabSz="914400" rtl="0" eaLnBrk="1" latinLnBrk="0" hangingPunct="1">
      <a:defRPr sz="3600" kern="1200">
        <a:solidFill>
          <a:schemeClr val="tx1"/>
        </a:solidFill>
        <a:latin typeface="Times New Roman" pitchFamily="18" charset="0"/>
        <a:ea typeface="+mn-ea"/>
        <a:cs typeface="Arial" charset="0"/>
      </a:defRPr>
    </a:lvl7pPr>
    <a:lvl8pPr marL="3200400" algn="l" defTabSz="914400" rtl="0" eaLnBrk="1" latinLnBrk="0" hangingPunct="1">
      <a:defRPr sz="3600" kern="1200">
        <a:solidFill>
          <a:schemeClr val="tx1"/>
        </a:solidFill>
        <a:latin typeface="Times New Roman" pitchFamily="18" charset="0"/>
        <a:ea typeface="+mn-ea"/>
        <a:cs typeface="Arial" charset="0"/>
      </a:defRPr>
    </a:lvl8pPr>
    <a:lvl9pPr marL="3657600" algn="l" defTabSz="914400" rtl="0" eaLnBrk="1" latinLnBrk="0" hangingPunct="1">
      <a:defRPr sz="36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00"/>
    <a:srgbClr val="FF99FF"/>
    <a:srgbClr val="99FFCC"/>
    <a:srgbClr val="FFFF00"/>
    <a:srgbClr val="9999FF"/>
    <a:srgbClr val="FF3399"/>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718" autoAdjust="0"/>
  </p:normalViewPr>
  <p:slideViewPr>
    <p:cSldViewPr>
      <p:cViewPr varScale="1">
        <p:scale>
          <a:sx n="59" d="100"/>
          <a:sy n="59" d="100"/>
        </p:scale>
        <p:origin x="720" y="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eaLnBrk="0" hangingPunct="0">
              <a:defRPr sz="1200">
                <a:cs typeface="+mn-cs"/>
              </a:defRPr>
            </a:lvl1pPr>
          </a:lstStyle>
          <a:p>
            <a:pPr>
              <a:defRPr/>
            </a:pPr>
            <a:endParaRPr lang="en-US"/>
          </a:p>
        </p:txBody>
      </p:sp>
      <p:sp>
        <p:nvSpPr>
          <p:cNvPr id="440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eaLnBrk="0" hangingPunct="0">
              <a:defRPr sz="1200">
                <a:cs typeface="+mn-cs"/>
              </a:defRPr>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40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eaLnBrk="0" hangingPunct="0">
              <a:defRPr sz="1200">
                <a:cs typeface="+mn-cs"/>
              </a:defRPr>
            </a:lvl1pPr>
          </a:lstStyle>
          <a:p>
            <a:pPr>
              <a:defRPr/>
            </a:pPr>
            <a:endParaRPr lang="en-US"/>
          </a:p>
        </p:txBody>
      </p:sp>
      <p:sp>
        <p:nvSpPr>
          <p:cNvPr id="440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eaLnBrk="0" hangingPunct="0">
              <a:defRPr sz="1200">
                <a:cs typeface="+mn-cs"/>
              </a:defRPr>
            </a:lvl1pPr>
          </a:lstStyle>
          <a:p>
            <a:pPr>
              <a:defRPr/>
            </a:pPr>
            <a:fld id="{EA0818AF-A8EA-4162-9E23-4C79A0338478}" type="slidenum">
              <a:rPr lang="en-US"/>
              <a:pPr>
                <a:defRPr/>
              </a:pPr>
              <a:t>‹#›</a:t>
            </a:fld>
            <a:endParaRPr lang="en-US"/>
          </a:p>
        </p:txBody>
      </p:sp>
    </p:spTree>
    <p:extLst>
      <p:ext uri="{BB962C8B-B14F-4D97-AF65-F5344CB8AC3E}">
        <p14:creationId xmlns:p14="http://schemas.microsoft.com/office/powerpoint/2010/main" val="9551704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 name="Slide Number Placeholder 3"/>
          <p:cNvSpPr>
            <a:spLocks noGrp="1"/>
          </p:cNvSpPr>
          <p:nvPr>
            <p:ph type="sldNum" sz="quarter" idx="5"/>
          </p:nvPr>
        </p:nvSpPr>
        <p:spPr/>
        <p:txBody>
          <a:bodyPr/>
          <a:lstStyle/>
          <a:p>
            <a:pPr>
              <a:defRPr/>
            </a:pPr>
            <a:fld id="{70CFD515-7A24-43B4-B16E-1F3C5C520BE1}" type="slidenum">
              <a:rPr lang="en-US" smtClean="0"/>
              <a:pPr>
                <a:defRPr/>
              </a:pPr>
              <a:t>21</a:t>
            </a:fld>
            <a:endParaRPr lang="en-US"/>
          </a:p>
        </p:txBody>
      </p:sp>
    </p:spTree>
    <p:extLst>
      <p:ext uri="{BB962C8B-B14F-4D97-AF65-F5344CB8AC3E}">
        <p14:creationId xmlns:p14="http://schemas.microsoft.com/office/powerpoint/2010/main" val="1606001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3902075"/>
            <a:ext cx="3400425" cy="2949575"/>
            <a:chOff x="0" y="2458"/>
            <a:chExt cx="2142" cy="1858"/>
          </a:xfrm>
        </p:grpSpPr>
        <p:sp>
          <p:nvSpPr>
            <p:cNvPr id="5"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GB">
                <a:cs typeface="+mn-cs"/>
              </a:endParaRPr>
            </a:p>
          </p:txBody>
        </p:sp>
        <p:sp>
          <p:nvSpPr>
            <p:cNvPr id="6"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GB">
                <a:cs typeface="+mn-cs"/>
              </a:endParaRPr>
            </a:p>
          </p:txBody>
        </p:sp>
        <p:sp>
          <p:nvSpPr>
            <p:cNvPr id="7"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GB">
                <a:cs typeface="+mn-cs"/>
              </a:endParaRPr>
            </a:p>
          </p:txBody>
        </p:sp>
        <p:sp>
          <p:nvSpPr>
            <p:cNvPr id="8"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GB">
                <a:cs typeface="+mn-cs"/>
              </a:endParaRPr>
            </a:p>
          </p:txBody>
        </p:sp>
        <p:sp>
          <p:nvSpPr>
            <p:cNvPr id="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GB">
                <a:cs typeface="+mn-cs"/>
              </a:endParaRPr>
            </a:p>
          </p:txBody>
        </p:sp>
        <p:sp>
          <p:nvSpPr>
            <p:cNvPr id="1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en-GB">
                <a:cs typeface="+mn-cs"/>
              </a:endParaRPr>
            </a:p>
          </p:txBody>
        </p:sp>
        <p:sp>
          <p:nvSpPr>
            <p:cNvPr id="1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GB">
                <a:cs typeface="+mn-cs"/>
              </a:endParaRPr>
            </a:p>
          </p:txBody>
        </p:sp>
      </p:grpSp>
      <p:sp>
        <p:nvSpPr>
          <p:cNvPr id="103434" name="Rectangle 10"/>
          <p:cNvSpPr>
            <a:spLocks noGrp="1" noChangeArrowheads="1"/>
          </p:cNvSpPr>
          <p:nvPr>
            <p:ph type="ctrTitle" sz="quarter"/>
          </p:nvPr>
        </p:nvSpPr>
        <p:spPr>
          <a:xfrm>
            <a:off x="685800" y="1873250"/>
            <a:ext cx="7772400" cy="1555750"/>
          </a:xfrm>
        </p:spPr>
        <p:txBody>
          <a:bodyPr/>
          <a:lstStyle>
            <a:lvl1pPr>
              <a:defRPr sz="4800"/>
            </a:lvl1pPr>
          </a:lstStyle>
          <a:p>
            <a:r>
              <a:rPr lang="en-US"/>
              <a:t>Click to edit Master title style</a:t>
            </a:r>
          </a:p>
        </p:txBody>
      </p:sp>
      <p:sp>
        <p:nvSpPr>
          <p:cNvPr id="103435"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2" name="Rectangle 12"/>
          <p:cNvSpPr>
            <a:spLocks noGrp="1" noChangeArrowheads="1"/>
          </p:cNvSpPr>
          <p:nvPr>
            <p:ph type="dt" sz="quarter" idx="10"/>
          </p:nvPr>
        </p:nvSpPr>
        <p:spPr/>
        <p:txBody>
          <a:bodyPr/>
          <a:lstStyle>
            <a:lvl1pPr>
              <a:defRPr/>
            </a:lvl1pPr>
          </a:lstStyle>
          <a:p>
            <a:pPr>
              <a:defRPr/>
            </a:pPr>
            <a:endParaRPr lang="en-US"/>
          </a:p>
        </p:txBody>
      </p:sp>
      <p:sp>
        <p:nvSpPr>
          <p:cNvPr id="13" name="Rectangle 13"/>
          <p:cNvSpPr>
            <a:spLocks noGrp="1" noChangeArrowheads="1"/>
          </p:cNvSpPr>
          <p:nvPr>
            <p:ph type="ftr" sz="quarter" idx="11"/>
          </p:nvPr>
        </p:nvSpPr>
        <p:spPr/>
        <p:txBody>
          <a:bodyPr/>
          <a:lstStyle>
            <a:lvl1pPr>
              <a:defRPr/>
            </a:lvl1pPr>
          </a:lstStyle>
          <a:p>
            <a:pPr>
              <a:defRPr/>
            </a:pPr>
            <a:endParaRPr lang="en-US"/>
          </a:p>
        </p:txBody>
      </p:sp>
      <p:sp>
        <p:nvSpPr>
          <p:cNvPr id="14" name="Rectangle 14"/>
          <p:cNvSpPr>
            <a:spLocks noGrp="1" noChangeArrowheads="1"/>
          </p:cNvSpPr>
          <p:nvPr>
            <p:ph type="sldNum" sz="quarter" idx="12"/>
          </p:nvPr>
        </p:nvSpPr>
        <p:spPr/>
        <p:txBody>
          <a:bodyPr/>
          <a:lstStyle>
            <a:lvl1pPr>
              <a:defRPr/>
            </a:lvl1pPr>
          </a:lstStyle>
          <a:p>
            <a:pPr>
              <a:defRPr/>
            </a:pPr>
            <a:fld id="{CFAABC4B-BD84-42F2-822D-DC5616862064}" type="slidenum">
              <a:rPr lang="en-US"/>
              <a:pPr>
                <a:defRPr/>
              </a:pPr>
              <a:t>‹#›</a:t>
            </a:fld>
            <a:endParaRPr lang="en-US"/>
          </a:p>
        </p:txBody>
      </p:sp>
    </p:spTree>
    <p:extLst>
      <p:ext uri="{BB962C8B-B14F-4D97-AF65-F5344CB8AC3E}">
        <p14:creationId xmlns:p14="http://schemas.microsoft.com/office/powerpoint/2010/main" val="13749908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C0EAED16-E540-40BD-BB37-4D1E526A6CA7}" type="slidenum">
              <a:rPr lang="en-US"/>
              <a:pPr>
                <a:defRPr/>
              </a:pPr>
              <a:t>‹#›</a:t>
            </a:fld>
            <a:endParaRPr lang="en-US"/>
          </a:p>
        </p:txBody>
      </p:sp>
    </p:spTree>
    <p:extLst>
      <p:ext uri="{BB962C8B-B14F-4D97-AF65-F5344CB8AC3E}">
        <p14:creationId xmlns:p14="http://schemas.microsoft.com/office/powerpoint/2010/main" val="37517235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E7F079EF-21F3-4B13-AC4E-B6D8F146698D}" type="slidenum">
              <a:rPr lang="en-US"/>
              <a:pPr>
                <a:defRPr/>
              </a:pPr>
              <a:t>‹#›</a:t>
            </a:fld>
            <a:endParaRPr lang="en-US"/>
          </a:p>
        </p:txBody>
      </p:sp>
    </p:spTree>
    <p:extLst>
      <p:ext uri="{BB962C8B-B14F-4D97-AF65-F5344CB8AC3E}">
        <p14:creationId xmlns:p14="http://schemas.microsoft.com/office/powerpoint/2010/main" val="4668496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pPr>
              <a:defRPr/>
            </a:pPr>
            <a:endParaRPr lang="en-US" altLang="en-US"/>
          </a:p>
        </p:txBody>
      </p:sp>
      <p:sp>
        <p:nvSpPr>
          <p:cNvPr id="5" name="Footer Placeholder 4"/>
          <p:cNvSpPr>
            <a:spLocks noGrp="1"/>
          </p:cNvSpPr>
          <p:nvPr>
            <p:ph type="ftr" sz="quarter" idx="11"/>
          </p:nvPr>
        </p:nvSpPr>
        <p:spPr>
          <a:xfrm>
            <a:off x="3623733" y="6117336"/>
            <a:ext cx="3609438" cy="365125"/>
          </a:xfrm>
        </p:spPr>
        <p:txBody>
          <a:bodyPr/>
          <a:lstStyle/>
          <a:p>
            <a:pPr>
              <a:defRPr/>
            </a:pPr>
            <a:endParaRPr lang="en-US" altLang="en-US"/>
          </a:p>
        </p:txBody>
      </p:sp>
      <p:sp>
        <p:nvSpPr>
          <p:cNvPr id="6" name="Slide Number Placeholder 5"/>
          <p:cNvSpPr>
            <a:spLocks noGrp="1"/>
          </p:cNvSpPr>
          <p:nvPr>
            <p:ph type="sldNum" sz="quarter" idx="12"/>
          </p:nvPr>
        </p:nvSpPr>
        <p:spPr>
          <a:xfrm>
            <a:off x="8275320" y="6117336"/>
            <a:ext cx="411480" cy="365125"/>
          </a:xfrm>
        </p:spPr>
        <p:txBody>
          <a:bodyPr/>
          <a:lstStyle/>
          <a:p>
            <a:pPr>
              <a:defRPr/>
            </a:pPr>
            <a:fld id="{EFB46FBF-22F5-454F-86F3-CB41F29A3DCB}" type="slidenum">
              <a:rPr lang="en-US" altLang="en-US" smtClean="0"/>
              <a:pPr>
                <a:defRPr/>
              </a:pPr>
              <a:t>‹#›</a:t>
            </a:fld>
            <a:endParaRPr lang="en-US" alt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35587801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pPr>
              <a:defRPr/>
            </a:pPr>
            <a:endParaRPr lang="en-US"/>
          </a:p>
        </p:txBody>
      </p:sp>
      <p:sp>
        <p:nvSpPr>
          <p:cNvPr id="5" name="Footer Placeholder 4"/>
          <p:cNvSpPr>
            <a:spLocks noGrp="1"/>
          </p:cNvSpPr>
          <p:nvPr>
            <p:ph type="ftr" sz="quarter" idx="11"/>
          </p:nvPr>
        </p:nvSpPr>
        <p:spPr>
          <a:xfrm>
            <a:off x="1972647" y="6108173"/>
            <a:ext cx="5314517" cy="365125"/>
          </a:xfrm>
        </p:spPr>
        <p:txBody>
          <a:bodyPr/>
          <a:lstStyle/>
          <a:p>
            <a:pPr>
              <a:defRPr/>
            </a:pPr>
            <a:endParaRPr lang="en-US"/>
          </a:p>
        </p:txBody>
      </p:sp>
      <p:sp>
        <p:nvSpPr>
          <p:cNvPr id="6" name="Slide Number Placeholder 5"/>
          <p:cNvSpPr>
            <a:spLocks noGrp="1"/>
          </p:cNvSpPr>
          <p:nvPr>
            <p:ph type="sldNum" sz="quarter" idx="12"/>
          </p:nvPr>
        </p:nvSpPr>
        <p:spPr>
          <a:xfrm>
            <a:off x="8258967" y="6108173"/>
            <a:ext cx="427833" cy="365125"/>
          </a:xfrm>
        </p:spPr>
        <p:txBody>
          <a:bodyPr/>
          <a:lstStyle/>
          <a:p>
            <a:pPr>
              <a:defRPr/>
            </a:pPr>
            <a:fld id="{052E6DAB-24A3-481C-A9BB-7E3B5554D83A}" type="slidenum">
              <a:rPr lang="en-US" smtClean="0"/>
              <a:pPr>
                <a:defRPr/>
              </a:pPr>
              <a:t>‹#›</a:t>
            </a:fld>
            <a:endParaRPr lang="en-US"/>
          </a:p>
        </p:txBody>
      </p:sp>
    </p:spTree>
    <p:extLst>
      <p:ext uri="{BB962C8B-B14F-4D97-AF65-F5344CB8AC3E}">
        <p14:creationId xmlns:p14="http://schemas.microsoft.com/office/powerpoint/2010/main" val="26504375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a:xfrm>
            <a:off x="8273317" y="6116070"/>
            <a:ext cx="413483" cy="365125"/>
          </a:xfrm>
        </p:spPr>
        <p:txBody>
          <a:bodyPr/>
          <a:lstStyle/>
          <a:p>
            <a:pPr>
              <a:defRPr/>
            </a:pPr>
            <a:fld id="{B634B9C1-EB41-4D0B-BA1C-91D37D3D74ED}" type="slidenum">
              <a:rPr lang="en-US" altLang="en-US" smtClean="0"/>
              <a:pPr>
                <a:defRPr/>
              </a:pPr>
              <a:t>‹#›</a:t>
            </a:fld>
            <a:endParaRPr lang="en-US" altLang="en-US"/>
          </a:p>
        </p:txBody>
      </p:sp>
    </p:spTree>
    <p:extLst>
      <p:ext uri="{BB962C8B-B14F-4D97-AF65-F5344CB8AC3E}">
        <p14:creationId xmlns:p14="http://schemas.microsoft.com/office/powerpoint/2010/main" val="26477368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175B21C-3EDF-4E54-B48A-EEAA8DD6E142}" type="slidenum">
              <a:rPr lang="en-US" smtClean="0"/>
              <a:pPr>
                <a:defRPr/>
              </a:pPr>
              <a:t>‹#›</a:t>
            </a:fld>
            <a:endParaRPr lang="en-US"/>
          </a:p>
        </p:txBody>
      </p:sp>
    </p:spTree>
    <p:extLst>
      <p:ext uri="{BB962C8B-B14F-4D97-AF65-F5344CB8AC3E}">
        <p14:creationId xmlns:p14="http://schemas.microsoft.com/office/powerpoint/2010/main" val="32259843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4020D58B-D625-4013-A341-94EF5F651D6D}" type="slidenum">
              <a:rPr lang="en-US" smtClean="0"/>
              <a:pPr>
                <a:defRPr/>
              </a:pPr>
              <a:t>‹#›</a:t>
            </a:fld>
            <a:endParaRPr lang="en-US"/>
          </a:p>
        </p:txBody>
      </p:sp>
    </p:spTree>
    <p:extLst>
      <p:ext uri="{BB962C8B-B14F-4D97-AF65-F5344CB8AC3E}">
        <p14:creationId xmlns:p14="http://schemas.microsoft.com/office/powerpoint/2010/main" val="25283088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D1624F7B-71D9-490A-8317-C626286DA04A}" type="slidenum">
              <a:rPr lang="en-US" smtClean="0"/>
              <a:pPr>
                <a:defRPr/>
              </a:pPr>
              <a:t>‹#›</a:t>
            </a:fld>
            <a:endParaRPr lang="en-US"/>
          </a:p>
        </p:txBody>
      </p:sp>
    </p:spTree>
    <p:extLst>
      <p:ext uri="{BB962C8B-B14F-4D97-AF65-F5344CB8AC3E}">
        <p14:creationId xmlns:p14="http://schemas.microsoft.com/office/powerpoint/2010/main" val="9948511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63152A0E-CB1B-46B3-922D-1D2F153B97A1}" type="slidenum">
              <a:rPr lang="en-US" smtClean="0"/>
              <a:pPr>
                <a:defRPr/>
              </a:pPr>
              <a:t>‹#›</a:t>
            </a:fld>
            <a:endParaRPr lang="en-US"/>
          </a:p>
        </p:txBody>
      </p:sp>
    </p:spTree>
    <p:extLst>
      <p:ext uri="{BB962C8B-B14F-4D97-AF65-F5344CB8AC3E}">
        <p14:creationId xmlns:p14="http://schemas.microsoft.com/office/powerpoint/2010/main" val="37492181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278911D-7002-47E8-BCA1-F45BBD9A8551}" type="slidenum">
              <a:rPr lang="en-US" smtClean="0"/>
              <a:pPr>
                <a:defRPr/>
              </a:pPr>
              <a:t>‹#›</a:t>
            </a:fld>
            <a:endParaRPr lang="en-US"/>
          </a:p>
        </p:txBody>
      </p:sp>
    </p:spTree>
    <p:extLst>
      <p:ext uri="{BB962C8B-B14F-4D97-AF65-F5344CB8AC3E}">
        <p14:creationId xmlns:p14="http://schemas.microsoft.com/office/powerpoint/2010/main" val="4928440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5D3B026B-F122-4176-B81E-7FDFBD967093}" type="slidenum">
              <a:rPr lang="en-US"/>
              <a:pPr>
                <a:defRPr/>
              </a:pPr>
              <a:t>‹#›</a:t>
            </a:fld>
            <a:endParaRPr lang="en-US"/>
          </a:p>
        </p:txBody>
      </p:sp>
    </p:spTree>
    <p:extLst>
      <p:ext uri="{BB962C8B-B14F-4D97-AF65-F5344CB8AC3E}">
        <p14:creationId xmlns:p14="http://schemas.microsoft.com/office/powerpoint/2010/main" val="20109155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063B95FE-C410-4420-92D1-1D8F92C011D2}" type="slidenum">
              <a:rPr lang="en-US" altLang="en-US" smtClean="0"/>
              <a:pPr>
                <a:defRPr/>
              </a:pPr>
              <a:t>‹#›</a:t>
            </a:fld>
            <a:endParaRPr lang="en-US" altLang="en-US"/>
          </a:p>
        </p:txBody>
      </p:sp>
    </p:spTree>
    <p:extLst>
      <p:ext uri="{BB962C8B-B14F-4D97-AF65-F5344CB8AC3E}">
        <p14:creationId xmlns:p14="http://schemas.microsoft.com/office/powerpoint/2010/main" val="27977828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F87E38B-9A21-4A7B-8D09-FBEB7DD5FCBE}" type="slidenum">
              <a:rPr lang="en-US" smtClean="0"/>
              <a:pPr>
                <a:defRPr/>
              </a:pPr>
              <a:t>‹#›</a:t>
            </a:fld>
            <a:endParaRPr lang="en-US"/>
          </a:p>
        </p:txBody>
      </p:sp>
    </p:spTree>
    <p:extLst>
      <p:ext uri="{BB962C8B-B14F-4D97-AF65-F5344CB8AC3E}">
        <p14:creationId xmlns:p14="http://schemas.microsoft.com/office/powerpoint/2010/main" val="13036166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F87E38B-9A21-4A7B-8D09-FBEB7DD5FCBE}" type="slidenum">
              <a:rPr lang="en-US" smtClean="0"/>
              <a:pPr>
                <a:defRPr/>
              </a:pPr>
              <a:t>‹#›</a:t>
            </a:fld>
            <a:endParaRPr lang="en-US"/>
          </a:p>
        </p:txBody>
      </p:sp>
    </p:spTree>
    <p:extLst>
      <p:ext uri="{BB962C8B-B14F-4D97-AF65-F5344CB8AC3E}">
        <p14:creationId xmlns:p14="http://schemas.microsoft.com/office/powerpoint/2010/main" val="25262387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F87E38B-9A21-4A7B-8D09-FBEB7DD5FCBE}" type="slidenum">
              <a:rPr lang="en-US" smtClean="0"/>
              <a:pPr>
                <a:defRPr/>
              </a:pPr>
              <a:t>‹#›</a:t>
            </a:fld>
            <a:endParaRPr lang="en-US"/>
          </a:p>
        </p:txBody>
      </p:sp>
    </p:spTree>
    <p:extLst>
      <p:ext uri="{BB962C8B-B14F-4D97-AF65-F5344CB8AC3E}">
        <p14:creationId xmlns:p14="http://schemas.microsoft.com/office/powerpoint/2010/main" val="14740849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F87E38B-9A21-4A7B-8D09-FBEB7DD5FCBE}" type="slidenum">
              <a:rPr lang="en-US" smtClean="0"/>
              <a:pPr>
                <a:defRPr/>
              </a:pPr>
              <a:t>‹#›</a:t>
            </a:fld>
            <a:endParaRPr lang="en-US"/>
          </a:p>
        </p:txBody>
      </p:sp>
    </p:spTree>
    <p:extLst>
      <p:ext uri="{BB962C8B-B14F-4D97-AF65-F5344CB8AC3E}">
        <p14:creationId xmlns:p14="http://schemas.microsoft.com/office/powerpoint/2010/main" val="26516903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F87E38B-9A21-4A7B-8D09-FBEB7DD5FCBE}" type="slidenum">
              <a:rPr lang="en-US" smtClean="0"/>
              <a:pPr>
                <a:defRPr/>
              </a:pPr>
              <a:t>‹#›</a:t>
            </a:fld>
            <a:endParaRPr lang="en-US"/>
          </a:p>
        </p:txBody>
      </p:sp>
    </p:spTree>
    <p:extLst>
      <p:ext uri="{BB962C8B-B14F-4D97-AF65-F5344CB8AC3E}">
        <p14:creationId xmlns:p14="http://schemas.microsoft.com/office/powerpoint/2010/main" val="13320927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F87E38B-9A21-4A7B-8D09-FBEB7DD5FCBE}" type="slidenum">
              <a:rPr lang="en-US" smtClean="0"/>
              <a:pPr>
                <a:defRPr/>
              </a:pPr>
              <a:t>‹#›</a:t>
            </a:fld>
            <a:endParaRPr lang="en-US"/>
          </a:p>
        </p:txBody>
      </p:sp>
    </p:spTree>
    <p:extLst>
      <p:ext uri="{BB962C8B-B14F-4D97-AF65-F5344CB8AC3E}">
        <p14:creationId xmlns:p14="http://schemas.microsoft.com/office/powerpoint/2010/main" val="8298148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5D39954-AACA-4970-B963-14D9D401DD22}" type="slidenum">
              <a:rPr lang="en-US" smtClean="0"/>
              <a:pPr>
                <a:defRPr/>
              </a:pPr>
              <a:t>‹#›</a:t>
            </a:fld>
            <a:endParaRPr lang="en-US"/>
          </a:p>
        </p:txBody>
      </p:sp>
    </p:spTree>
    <p:extLst>
      <p:ext uri="{BB962C8B-B14F-4D97-AF65-F5344CB8AC3E}">
        <p14:creationId xmlns:p14="http://schemas.microsoft.com/office/powerpoint/2010/main" val="17122527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281D9FF-4EF4-4F87-82E1-950151B64681}" type="slidenum">
              <a:rPr lang="en-US" smtClean="0"/>
              <a:pPr>
                <a:defRPr/>
              </a:pPr>
              <a:t>‹#›</a:t>
            </a:fld>
            <a:endParaRPr lang="en-US"/>
          </a:p>
        </p:txBody>
      </p:sp>
    </p:spTree>
    <p:extLst>
      <p:ext uri="{BB962C8B-B14F-4D97-AF65-F5344CB8AC3E}">
        <p14:creationId xmlns:p14="http://schemas.microsoft.com/office/powerpoint/2010/main" val="17146617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A03E4-4F90-A994-4556-74D657671207}"/>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AB29CB4C-1C11-EC81-9685-46391A3734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0DEBCE81-ED7D-2133-0E9F-F89A41353E77}"/>
              </a:ext>
            </a:extLst>
          </p:cNvPr>
          <p:cNvSpPr>
            <a:spLocks noGrp="1"/>
          </p:cNvSpPr>
          <p:nvPr>
            <p:ph type="dt" sz="half" idx="10"/>
          </p:nvPr>
        </p:nvSpPr>
        <p:spPr/>
        <p:txBody>
          <a:bodyPr/>
          <a:lstStyle/>
          <a:p>
            <a:pPr>
              <a:defRPr/>
            </a:pPr>
            <a:endParaRPr lang="en-US" altLang="en-US"/>
          </a:p>
        </p:txBody>
      </p:sp>
      <p:sp>
        <p:nvSpPr>
          <p:cNvPr id="5" name="Footer Placeholder 4">
            <a:extLst>
              <a:ext uri="{FF2B5EF4-FFF2-40B4-BE49-F238E27FC236}">
                <a16:creationId xmlns:a16="http://schemas.microsoft.com/office/drawing/2014/main" id="{A6581BAF-143C-D08F-F1DF-FC3DE8090D5E}"/>
              </a:ext>
            </a:extLst>
          </p:cNvPr>
          <p:cNvSpPr>
            <a:spLocks noGrp="1"/>
          </p:cNvSpPr>
          <p:nvPr>
            <p:ph type="ftr" sz="quarter" idx="11"/>
          </p:nvPr>
        </p:nvSpPr>
        <p:spPr/>
        <p:txBody>
          <a:bodyPr/>
          <a:lstStyle/>
          <a:p>
            <a:pPr>
              <a:defRPr/>
            </a:pPr>
            <a:endParaRPr lang="en-US" altLang="en-US"/>
          </a:p>
        </p:txBody>
      </p:sp>
      <p:sp>
        <p:nvSpPr>
          <p:cNvPr id="6" name="Slide Number Placeholder 5">
            <a:extLst>
              <a:ext uri="{FF2B5EF4-FFF2-40B4-BE49-F238E27FC236}">
                <a16:creationId xmlns:a16="http://schemas.microsoft.com/office/drawing/2014/main" id="{6C18A0B9-3893-1CF1-7F87-227E2493B042}"/>
              </a:ext>
            </a:extLst>
          </p:cNvPr>
          <p:cNvSpPr>
            <a:spLocks noGrp="1"/>
          </p:cNvSpPr>
          <p:nvPr>
            <p:ph type="sldNum" sz="quarter" idx="12"/>
          </p:nvPr>
        </p:nvSpPr>
        <p:spPr/>
        <p:txBody>
          <a:bodyPr/>
          <a:lstStyle/>
          <a:p>
            <a:pPr>
              <a:defRPr/>
            </a:pPr>
            <a:fld id="{EFB46FBF-22F5-454F-86F3-CB41F29A3DCB}" type="slidenum">
              <a:rPr lang="en-US" altLang="en-US" smtClean="0"/>
              <a:pPr>
                <a:defRPr/>
              </a:pPr>
              <a:t>‹#›</a:t>
            </a:fld>
            <a:endParaRPr lang="en-US" altLang="en-US"/>
          </a:p>
        </p:txBody>
      </p:sp>
    </p:spTree>
    <p:extLst>
      <p:ext uri="{BB962C8B-B14F-4D97-AF65-F5344CB8AC3E}">
        <p14:creationId xmlns:p14="http://schemas.microsoft.com/office/powerpoint/2010/main" val="38805602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68710532-87A1-428C-91F5-4B24BAEAB040}" type="slidenum">
              <a:rPr lang="en-US"/>
              <a:pPr>
                <a:defRPr/>
              </a:pPr>
              <a:t>‹#›</a:t>
            </a:fld>
            <a:endParaRPr lang="en-US"/>
          </a:p>
        </p:txBody>
      </p:sp>
    </p:spTree>
    <p:extLst>
      <p:ext uri="{BB962C8B-B14F-4D97-AF65-F5344CB8AC3E}">
        <p14:creationId xmlns:p14="http://schemas.microsoft.com/office/powerpoint/2010/main" val="37824847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BB586-EFBC-E028-5A66-4C33E89155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60E17A-9D15-61D6-3D04-79F9C983A6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F06DBD-8327-599A-7E4D-38896AFC775F}"/>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353C4EB3-3FFB-4479-AC76-263E9D555369}"/>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5B7CB19A-F8DF-D120-61DD-46C5295FC7A1}"/>
              </a:ext>
            </a:extLst>
          </p:cNvPr>
          <p:cNvSpPr>
            <a:spLocks noGrp="1"/>
          </p:cNvSpPr>
          <p:nvPr>
            <p:ph type="sldNum" sz="quarter" idx="12"/>
          </p:nvPr>
        </p:nvSpPr>
        <p:spPr/>
        <p:txBody>
          <a:bodyPr/>
          <a:lstStyle/>
          <a:p>
            <a:pPr>
              <a:defRPr/>
            </a:pPr>
            <a:fld id="{052E6DAB-24A3-481C-A9BB-7E3B5554D83A}" type="slidenum">
              <a:rPr lang="en-US" smtClean="0"/>
              <a:pPr>
                <a:defRPr/>
              </a:pPr>
              <a:t>‹#›</a:t>
            </a:fld>
            <a:endParaRPr lang="en-US"/>
          </a:p>
        </p:txBody>
      </p:sp>
    </p:spTree>
    <p:extLst>
      <p:ext uri="{BB962C8B-B14F-4D97-AF65-F5344CB8AC3E}">
        <p14:creationId xmlns:p14="http://schemas.microsoft.com/office/powerpoint/2010/main" val="30321411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DCA7A-DD07-25CA-E822-A6028FE9751B}"/>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C98E3423-1368-9959-9673-AEC11205A858}"/>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1C166F-6622-8D87-AE1F-59AAE88B90F5}"/>
              </a:ext>
            </a:extLst>
          </p:cNvPr>
          <p:cNvSpPr>
            <a:spLocks noGrp="1"/>
          </p:cNvSpPr>
          <p:nvPr>
            <p:ph type="dt" sz="half" idx="10"/>
          </p:nvPr>
        </p:nvSpPr>
        <p:spPr/>
        <p:txBody>
          <a:bodyPr/>
          <a:lstStyle/>
          <a:p>
            <a:pPr>
              <a:defRPr/>
            </a:pPr>
            <a:endParaRPr lang="en-US" altLang="en-US"/>
          </a:p>
        </p:txBody>
      </p:sp>
      <p:sp>
        <p:nvSpPr>
          <p:cNvPr id="5" name="Footer Placeholder 4">
            <a:extLst>
              <a:ext uri="{FF2B5EF4-FFF2-40B4-BE49-F238E27FC236}">
                <a16:creationId xmlns:a16="http://schemas.microsoft.com/office/drawing/2014/main" id="{13F078AD-9C96-A29A-C053-F18752EF3AB6}"/>
              </a:ext>
            </a:extLst>
          </p:cNvPr>
          <p:cNvSpPr>
            <a:spLocks noGrp="1"/>
          </p:cNvSpPr>
          <p:nvPr>
            <p:ph type="ftr" sz="quarter" idx="11"/>
          </p:nvPr>
        </p:nvSpPr>
        <p:spPr/>
        <p:txBody>
          <a:bodyPr/>
          <a:lstStyle/>
          <a:p>
            <a:pPr>
              <a:defRPr/>
            </a:pPr>
            <a:endParaRPr lang="en-US" altLang="en-US"/>
          </a:p>
        </p:txBody>
      </p:sp>
      <p:sp>
        <p:nvSpPr>
          <p:cNvPr id="6" name="Slide Number Placeholder 5">
            <a:extLst>
              <a:ext uri="{FF2B5EF4-FFF2-40B4-BE49-F238E27FC236}">
                <a16:creationId xmlns:a16="http://schemas.microsoft.com/office/drawing/2014/main" id="{C76360EC-BB7B-421C-B592-FB8970C7BA62}"/>
              </a:ext>
            </a:extLst>
          </p:cNvPr>
          <p:cNvSpPr>
            <a:spLocks noGrp="1"/>
          </p:cNvSpPr>
          <p:nvPr>
            <p:ph type="sldNum" sz="quarter" idx="12"/>
          </p:nvPr>
        </p:nvSpPr>
        <p:spPr/>
        <p:txBody>
          <a:bodyPr/>
          <a:lstStyle/>
          <a:p>
            <a:pPr>
              <a:defRPr/>
            </a:pPr>
            <a:fld id="{B634B9C1-EB41-4D0B-BA1C-91D37D3D74ED}" type="slidenum">
              <a:rPr lang="en-US" altLang="en-US" smtClean="0"/>
              <a:pPr>
                <a:defRPr/>
              </a:pPr>
              <a:t>‹#›</a:t>
            </a:fld>
            <a:endParaRPr lang="en-US" altLang="en-US"/>
          </a:p>
        </p:txBody>
      </p:sp>
    </p:spTree>
    <p:extLst>
      <p:ext uri="{BB962C8B-B14F-4D97-AF65-F5344CB8AC3E}">
        <p14:creationId xmlns:p14="http://schemas.microsoft.com/office/powerpoint/2010/main" val="12173076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A26EF-9E8C-E942-826B-46C068A4DA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AFD595-6D33-D378-E9AA-6BDBC72FC7CB}"/>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2F9632-2FB3-EB45-6CCE-86B6DAF4CCAE}"/>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D225242-B7A3-CAD3-5D5B-0513622CE3FF}"/>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B5B83176-3387-BBF3-EDFF-61C9A106FBBD}"/>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705CF9A0-A06D-A49D-22C1-647323CD11F2}"/>
              </a:ext>
            </a:extLst>
          </p:cNvPr>
          <p:cNvSpPr>
            <a:spLocks noGrp="1"/>
          </p:cNvSpPr>
          <p:nvPr>
            <p:ph type="sldNum" sz="quarter" idx="12"/>
          </p:nvPr>
        </p:nvSpPr>
        <p:spPr/>
        <p:txBody>
          <a:bodyPr/>
          <a:lstStyle/>
          <a:p>
            <a:pPr>
              <a:defRPr/>
            </a:pPr>
            <a:fld id="{2175B21C-3EDF-4E54-B48A-EEAA8DD6E142}" type="slidenum">
              <a:rPr lang="en-US" smtClean="0"/>
              <a:pPr>
                <a:defRPr/>
              </a:pPr>
              <a:t>‹#›</a:t>
            </a:fld>
            <a:endParaRPr lang="en-US"/>
          </a:p>
        </p:txBody>
      </p:sp>
    </p:spTree>
    <p:extLst>
      <p:ext uri="{BB962C8B-B14F-4D97-AF65-F5344CB8AC3E}">
        <p14:creationId xmlns:p14="http://schemas.microsoft.com/office/powerpoint/2010/main" val="20933617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EC039-A85B-95E4-532C-2EC7810FF05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AD37AD-F7D9-E621-60B6-AB8F7B176DF8}"/>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DEBC42C0-A79A-20EB-A2DA-0308943CD2E4}"/>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63074CC-BE99-D5B6-5B7E-F0F6277ABDF2}"/>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6E78854A-765F-2562-AA69-BAC1A9E81E0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9D8AC7D-4088-220B-5555-12B739ACD6C5}"/>
              </a:ext>
            </a:extLst>
          </p:cNvPr>
          <p:cNvSpPr>
            <a:spLocks noGrp="1"/>
          </p:cNvSpPr>
          <p:nvPr>
            <p:ph type="dt" sz="half" idx="10"/>
          </p:nvPr>
        </p:nvSpPr>
        <p:spPr/>
        <p:txBody>
          <a:bodyPr/>
          <a:lstStyle/>
          <a:p>
            <a:pPr>
              <a:defRPr/>
            </a:pPr>
            <a:endParaRPr lang="en-US"/>
          </a:p>
        </p:txBody>
      </p:sp>
      <p:sp>
        <p:nvSpPr>
          <p:cNvPr id="8" name="Footer Placeholder 7">
            <a:extLst>
              <a:ext uri="{FF2B5EF4-FFF2-40B4-BE49-F238E27FC236}">
                <a16:creationId xmlns:a16="http://schemas.microsoft.com/office/drawing/2014/main" id="{C6468F56-D23A-725F-0D8B-4142426F3A30}"/>
              </a:ext>
            </a:extLst>
          </p:cNvPr>
          <p:cNvSpPr>
            <a:spLocks noGrp="1"/>
          </p:cNvSpPr>
          <p:nvPr>
            <p:ph type="ftr" sz="quarter" idx="11"/>
          </p:nvPr>
        </p:nvSpPr>
        <p:spPr/>
        <p:txBody>
          <a:bodyPr/>
          <a:lstStyle/>
          <a:p>
            <a:pPr>
              <a:defRPr/>
            </a:pPr>
            <a:endParaRPr lang="en-US"/>
          </a:p>
        </p:txBody>
      </p:sp>
      <p:sp>
        <p:nvSpPr>
          <p:cNvPr id="9" name="Slide Number Placeholder 8">
            <a:extLst>
              <a:ext uri="{FF2B5EF4-FFF2-40B4-BE49-F238E27FC236}">
                <a16:creationId xmlns:a16="http://schemas.microsoft.com/office/drawing/2014/main" id="{BB09A346-084D-FC9D-C17F-B5034F6F809C}"/>
              </a:ext>
            </a:extLst>
          </p:cNvPr>
          <p:cNvSpPr>
            <a:spLocks noGrp="1"/>
          </p:cNvSpPr>
          <p:nvPr>
            <p:ph type="sldNum" sz="quarter" idx="12"/>
          </p:nvPr>
        </p:nvSpPr>
        <p:spPr/>
        <p:txBody>
          <a:bodyPr/>
          <a:lstStyle/>
          <a:p>
            <a:pPr>
              <a:defRPr/>
            </a:pPr>
            <a:fld id="{4020D58B-D625-4013-A341-94EF5F651D6D}" type="slidenum">
              <a:rPr lang="en-US" smtClean="0"/>
              <a:pPr>
                <a:defRPr/>
              </a:pPr>
              <a:t>‹#›</a:t>
            </a:fld>
            <a:endParaRPr lang="en-US"/>
          </a:p>
        </p:txBody>
      </p:sp>
    </p:spTree>
    <p:extLst>
      <p:ext uri="{BB962C8B-B14F-4D97-AF65-F5344CB8AC3E}">
        <p14:creationId xmlns:p14="http://schemas.microsoft.com/office/powerpoint/2010/main" val="42340743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05F95-9FEF-0756-CFB1-1EC8B982E6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9AC9E0-61A8-BA39-0158-38C27BA93972}"/>
              </a:ext>
            </a:extLst>
          </p:cNvPr>
          <p:cNvSpPr>
            <a:spLocks noGrp="1"/>
          </p:cNvSpPr>
          <p:nvPr>
            <p:ph type="dt" sz="half" idx="10"/>
          </p:nvPr>
        </p:nvSpPr>
        <p:spPr/>
        <p:txBody>
          <a:bodyPr/>
          <a:lstStyle/>
          <a:p>
            <a:pPr>
              <a:defRPr/>
            </a:pPr>
            <a:endParaRPr lang="en-US"/>
          </a:p>
        </p:txBody>
      </p:sp>
      <p:sp>
        <p:nvSpPr>
          <p:cNvPr id="4" name="Footer Placeholder 3">
            <a:extLst>
              <a:ext uri="{FF2B5EF4-FFF2-40B4-BE49-F238E27FC236}">
                <a16:creationId xmlns:a16="http://schemas.microsoft.com/office/drawing/2014/main" id="{DB4844CE-701A-D270-E643-8589DDAD7990}"/>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a16="http://schemas.microsoft.com/office/drawing/2014/main" id="{1CD8391D-0593-E274-246E-F368DCD9BE88}"/>
              </a:ext>
            </a:extLst>
          </p:cNvPr>
          <p:cNvSpPr>
            <a:spLocks noGrp="1"/>
          </p:cNvSpPr>
          <p:nvPr>
            <p:ph type="sldNum" sz="quarter" idx="12"/>
          </p:nvPr>
        </p:nvSpPr>
        <p:spPr/>
        <p:txBody>
          <a:bodyPr/>
          <a:lstStyle/>
          <a:p>
            <a:pPr>
              <a:defRPr/>
            </a:pPr>
            <a:fld id="{D1624F7B-71D9-490A-8317-C626286DA04A}" type="slidenum">
              <a:rPr lang="en-US" smtClean="0"/>
              <a:pPr>
                <a:defRPr/>
              </a:pPr>
              <a:t>‹#›</a:t>
            </a:fld>
            <a:endParaRPr lang="en-US"/>
          </a:p>
        </p:txBody>
      </p:sp>
    </p:spTree>
    <p:extLst>
      <p:ext uri="{BB962C8B-B14F-4D97-AF65-F5344CB8AC3E}">
        <p14:creationId xmlns:p14="http://schemas.microsoft.com/office/powerpoint/2010/main" val="31902689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7AF078-D8F7-F4F1-CC04-299715FD34DB}"/>
              </a:ext>
            </a:extLst>
          </p:cNvPr>
          <p:cNvSpPr>
            <a:spLocks noGrp="1"/>
          </p:cNvSpPr>
          <p:nvPr>
            <p:ph type="dt" sz="half" idx="10"/>
          </p:nvPr>
        </p:nvSpPr>
        <p:spPr/>
        <p:txBody>
          <a:bodyPr/>
          <a:lstStyle/>
          <a:p>
            <a:pPr>
              <a:defRPr/>
            </a:pPr>
            <a:endParaRPr lang="en-US"/>
          </a:p>
        </p:txBody>
      </p:sp>
      <p:sp>
        <p:nvSpPr>
          <p:cNvPr id="3" name="Footer Placeholder 2">
            <a:extLst>
              <a:ext uri="{FF2B5EF4-FFF2-40B4-BE49-F238E27FC236}">
                <a16:creationId xmlns:a16="http://schemas.microsoft.com/office/drawing/2014/main" id="{1218F2B0-6527-ED77-574D-FF72098E7FDC}"/>
              </a:ext>
            </a:extLst>
          </p:cNvPr>
          <p:cNvSpPr>
            <a:spLocks noGrp="1"/>
          </p:cNvSpPr>
          <p:nvPr>
            <p:ph type="ftr" sz="quarter" idx="11"/>
          </p:nvPr>
        </p:nvSpPr>
        <p:spPr/>
        <p:txBody>
          <a:bodyPr/>
          <a:lstStyle/>
          <a:p>
            <a:pPr>
              <a:defRPr/>
            </a:pPr>
            <a:endParaRPr lang="en-US"/>
          </a:p>
        </p:txBody>
      </p:sp>
      <p:sp>
        <p:nvSpPr>
          <p:cNvPr id="4" name="Slide Number Placeholder 3">
            <a:extLst>
              <a:ext uri="{FF2B5EF4-FFF2-40B4-BE49-F238E27FC236}">
                <a16:creationId xmlns:a16="http://schemas.microsoft.com/office/drawing/2014/main" id="{6D342C03-58E7-17A4-0CBC-060F730509DD}"/>
              </a:ext>
            </a:extLst>
          </p:cNvPr>
          <p:cNvSpPr>
            <a:spLocks noGrp="1"/>
          </p:cNvSpPr>
          <p:nvPr>
            <p:ph type="sldNum" sz="quarter" idx="12"/>
          </p:nvPr>
        </p:nvSpPr>
        <p:spPr/>
        <p:txBody>
          <a:bodyPr/>
          <a:lstStyle/>
          <a:p>
            <a:pPr>
              <a:defRPr/>
            </a:pPr>
            <a:fld id="{63152A0E-CB1B-46B3-922D-1D2F153B97A1}" type="slidenum">
              <a:rPr lang="en-US" smtClean="0"/>
              <a:pPr>
                <a:defRPr/>
              </a:pPr>
              <a:t>‹#›</a:t>
            </a:fld>
            <a:endParaRPr lang="en-US"/>
          </a:p>
        </p:txBody>
      </p:sp>
    </p:spTree>
    <p:extLst>
      <p:ext uri="{BB962C8B-B14F-4D97-AF65-F5344CB8AC3E}">
        <p14:creationId xmlns:p14="http://schemas.microsoft.com/office/powerpoint/2010/main" val="36143246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4CAAB-C6F2-D7D2-C2FA-48E98B942E6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95803FB5-0022-5D46-A3CC-CC7CF74C0C5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8B1AEF8-9963-D0AD-C2D3-39232081A0E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5882C64-D6A4-33FA-672D-DBA4ED36C23C}"/>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A69BC1AB-C2F1-8B2D-8CEA-8C5B12C151F1}"/>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F10A4073-5821-6CAB-8ADA-9465CD20D090}"/>
              </a:ext>
            </a:extLst>
          </p:cNvPr>
          <p:cNvSpPr>
            <a:spLocks noGrp="1"/>
          </p:cNvSpPr>
          <p:nvPr>
            <p:ph type="sldNum" sz="quarter" idx="12"/>
          </p:nvPr>
        </p:nvSpPr>
        <p:spPr/>
        <p:txBody>
          <a:bodyPr/>
          <a:lstStyle/>
          <a:p>
            <a:pPr>
              <a:defRPr/>
            </a:pPr>
            <a:fld id="{5278911D-7002-47E8-BCA1-F45BBD9A8551}" type="slidenum">
              <a:rPr lang="en-US" smtClean="0"/>
              <a:pPr>
                <a:defRPr/>
              </a:pPr>
              <a:t>‹#›</a:t>
            </a:fld>
            <a:endParaRPr lang="en-US"/>
          </a:p>
        </p:txBody>
      </p:sp>
    </p:spTree>
    <p:extLst>
      <p:ext uri="{BB962C8B-B14F-4D97-AF65-F5344CB8AC3E}">
        <p14:creationId xmlns:p14="http://schemas.microsoft.com/office/powerpoint/2010/main" val="8669987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7987A-4D0D-B57A-0DDB-08C66D01CB0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0C4B1586-3751-0B50-2786-ED0620C21450}"/>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1273403D-2F58-BD4F-330F-FB4BB2027C5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4AD24140-FE37-3E8E-6797-31C2D3D4328A}"/>
              </a:ext>
            </a:extLst>
          </p:cNvPr>
          <p:cNvSpPr>
            <a:spLocks noGrp="1"/>
          </p:cNvSpPr>
          <p:nvPr>
            <p:ph type="dt" sz="half" idx="10"/>
          </p:nvPr>
        </p:nvSpPr>
        <p:spPr/>
        <p:txBody>
          <a:bodyPr/>
          <a:lstStyle/>
          <a:p>
            <a:pPr>
              <a:defRPr/>
            </a:pPr>
            <a:endParaRPr lang="en-US" altLang="en-US"/>
          </a:p>
        </p:txBody>
      </p:sp>
      <p:sp>
        <p:nvSpPr>
          <p:cNvPr id="6" name="Footer Placeholder 5">
            <a:extLst>
              <a:ext uri="{FF2B5EF4-FFF2-40B4-BE49-F238E27FC236}">
                <a16:creationId xmlns:a16="http://schemas.microsoft.com/office/drawing/2014/main" id="{F7B0DAD5-6AC4-775D-3E17-D7EFB1FEC8D0}"/>
              </a:ext>
            </a:extLst>
          </p:cNvPr>
          <p:cNvSpPr>
            <a:spLocks noGrp="1"/>
          </p:cNvSpPr>
          <p:nvPr>
            <p:ph type="ftr" sz="quarter" idx="11"/>
          </p:nvPr>
        </p:nvSpPr>
        <p:spPr/>
        <p:txBody>
          <a:bodyPr/>
          <a:lstStyle/>
          <a:p>
            <a:pPr>
              <a:defRPr/>
            </a:pPr>
            <a:endParaRPr lang="en-US" altLang="en-US"/>
          </a:p>
        </p:txBody>
      </p:sp>
      <p:sp>
        <p:nvSpPr>
          <p:cNvPr id="7" name="Slide Number Placeholder 6">
            <a:extLst>
              <a:ext uri="{FF2B5EF4-FFF2-40B4-BE49-F238E27FC236}">
                <a16:creationId xmlns:a16="http://schemas.microsoft.com/office/drawing/2014/main" id="{9A2E1E5C-8721-E6D3-C2DB-5A66CB03C5ED}"/>
              </a:ext>
            </a:extLst>
          </p:cNvPr>
          <p:cNvSpPr>
            <a:spLocks noGrp="1"/>
          </p:cNvSpPr>
          <p:nvPr>
            <p:ph type="sldNum" sz="quarter" idx="12"/>
          </p:nvPr>
        </p:nvSpPr>
        <p:spPr/>
        <p:txBody>
          <a:bodyPr/>
          <a:lstStyle/>
          <a:p>
            <a:pPr>
              <a:defRPr/>
            </a:pPr>
            <a:fld id="{063B95FE-C410-4420-92D1-1D8F92C011D2}" type="slidenum">
              <a:rPr lang="en-US" altLang="en-US" smtClean="0"/>
              <a:pPr>
                <a:defRPr/>
              </a:pPr>
              <a:t>‹#›</a:t>
            </a:fld>
            <a:endParaRPr lang="en-US" altLang="en-US"/>
          </a:p>
        </p:txBody>
      </p:sp>
    </p:spTree>
    <p:extLst>
      <p:ext uri="{BB962C8B-B14F-4D97-AF65-F5344CB8AC3E}">
        <p14:creationId xmlns:p14="http://schemas.microsoft.com/office/powerpoint/2010/main" val="26405494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1E88B-D849-F945-F837-042B4338400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9C56CDD-B624-8282-8828-630629383A8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918607-8CE7-DCF8-5602-CF448D48C2BB}"/>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793C2EDF-855F-35F5-A336-C01D6E1CF044}"/>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FC0E224A-455A-F093-1A1E-F63F109FC1F1}"/>
              </a:ext>
            </a:extLst>
          </p:cNvPr>
          <p:cNvSpPr>
            <a:spLocks noGrp="1"/>
          </p:cNvSpPr>
          <p:nvPr>
            <p:ph type="sldNum" sz="quarter" idx="12"/>
          </p:nvPr>
        </p:nvSpPr>
        <p:spPr/>
        <p:txBody>
          <a:bodyPr/>
          <a:lstStyle/>
          <a:p>
            <a:pPr>
              <a:defRPr/>
            </a:pPr>
            <a:fld id="{55D39954-AACA-4970-B963-14D9D401DD22}" type="slidenum">
              <a:rPr lang="en-US" smtClean="0"/>
              <a:pPr>
                <a:defRPr/>
              </a:pPr>
              <a:t>‹#›</a:t>
            </a:fld>
            <a:endParaRPr lang="en-US"/>
          </a:p>
        </p:txBody>
      </p:sp>
    </p:spTree>
    <p:extLst>
      <p:ext uri="{BB962C8B-B14F-4D97-AF65-F5344CB8AC3E}">
        <p14:creationId xmlns:p14="http://schemas.microsoft.com/office/powerpoint/2010/main" val="10803040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CC148A-3732-A146-6E00-54948C85103F}"/>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E9E1F63-2F6E-CCB6-4623-187158B11172}"/>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19C868-B272-D569-306D-E99458115E06}"/>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4B61F50C-B2F1-3798-3875-EB0433196DC7}"/>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DABF146B-BDE6-4904-C35D-D859606CB853}"/>
              </a:ext>
            </a:extLst>
          </p:cNvPr>
          <p:cNvSpPr>
            <a:spLocks noGrp="1"/>
          </p:cNvSpPr>
          <p:nvPr>
            <p:ph type="sldNum" sz="quarter" idx="12"/>
          </p:nvPr>
        </p:nvSpPr>
        <p:spPr/>
        <p:txBody>
          <a:bodyPr/>
          <a:lstStyle/>
          <a:p>
            <a:pPr>
              <a:defRPr/>
            </a:pPr>
            <a:fld id="{5281D9FF-4EF4-4F87-82E1-950151B64681}" type="slidenum">
              <a:rPr lang="en-US" smtClean="0"/>
              <a:pPr>
                <a:defRPr/>
              </a:pPr>
              <a:t>‹#›</a:t>
            </a:fld>
            <a:endParaRPr lang="en-US"/>
          </a:p>
        </p:txBody>
      </p:sp>
    </p:spTree>
    <p:extLst>
      <p:ext uri="{BB962C8B-B14F-4D97-AF65-F5344CB8AC3E}">
        <p14:creationId xmlns:p14="http://schemas.microsoft.com/office/powerpoint/2010/main" val="37576047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1AF369AA-971A-487A-95BD-91D28E81BB29}" type="slidenum">
              <a:rPr lang="en-US"/>
              <a:pPr>
                <a:defRPr/>
              </a:pPr>
              <a:t>‹#›</a:t>
            </a:fld>
            <a:endParaRPr lang="en-US"/>
          </a:p>
        </p:txBody>
      </p:sp>
    </p:spTree>
    <p:extLst>
      <p:ext uri="{BB962C8B-B14F-4D97-AF65-F5344CB8AC3E}">
        <p14:creationId xmlns:p14="http://schemas.microsoft.com/office/powerpoint/2010/main" val="39734077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12"/>
          <p:cNvSpPr>
            <a:spLocks noGrp="1" noChangeArrowheads="1"/>
          </p:cNvSpPr>
          <p:nvPr>
            <p:ph type="dt" sz="half" idx="10"/>
          </p:nvPr>
        </p:nvSpPr>
        <p:spPr>
          <a:ln/>
        </p:spPr>
        <p:txBody>
          <a:bodyPr/>
          <a:lstStyle>
            <a:lvl1pPr>
              <a:defRPr/>
            </a:lvl1pPr>
          </a:lstStyle>
          <a:p>
            <a:pPr>
              <a:defRPr/>
            </a:pPr>
            <a:endParaRPr lang="en-US"/>
          </a:p>
        </p:txBody>
      </p:sp>
      <p:sp>
        <p:nvSpPr>
          <p:cNvPr id="8" name="Rectangle 13"/>
          <p:cNvSpPr>
            <a:spLocks noGrp="1" noChangeArrowheads="1"/>
          </p:cNvSpPr>
          <p:nvPr>
            <p:ph type="ftr" sz="quarter" idx="11"/>
          </p:nvPr>
        </p:nvSpPr>
        <p:spPr>
          <a:ln/>
        </p:spPr>
        <p:txBody>
          <a:bodyPr/>
          <a:lstStyle>
            <a:lvl1pPr>
              <a:defRPr/>
            </a:lvl1pPr>
          </a:lstStyle>
          <a:p>
            <a:pPr>
              <a:defRPr/>
            </a:pPr>
            <a:endParaRPr lang="en-US"/>
          </a:p>
        </p:txBody>
      </p:sp>
      <p:sp>
        <p:nvSpPr>
          <p:cNvPr id="9" name="Rectangle 14"/>
          <p:cNvSpPr>
            <a:spLocks noGrp="1" noChangeArrowheads="1"/>
          </p:cNvSpPr>
          <p:nvPr>
            <p:ph type="sldNum" sz="quarter" idx="12"/>
          </p:nvPr>
        </p:nvSpPr>
        <p:spPr>
          <a:ln/>
        </p:spPr>
        <p:txBody>
          <a:bodyPr/>
          <a:lstStyle>
            <a:lvl1pPr>
              <a:defRPr/>
            </a:lvl1pPr>
          </a:lstStyle>
          <a:p>
            <a:pPr>
              <a:defRPr/>
            </a:pPr>
            <a:fld id="{361D3501-297B-4677-A4B3-42CB47806734}" type="slidenum">
              <a:rPr lang="en-US"/>
              <a:pPr>
                <a:defRPr/>
              </a:pPr>
              <a:t>‹#›</a:t>
            </a:fld>
            <a:endParaRPr lang="en-US"/>
          </a:p>
        </p:txBody>
      </p:sp>
    </p:spTree>
    <p:extLst>
      <p:ext uri="{BB962C8B-B14F-4D97-AF65-F5344CB8AC3E}">
        <p14:creationId xmlns:p14="http://schemas.microsoft.com/office/powerpoint/2010/main" val="39674931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12"/>
          <p:cNvSpPr>
            <a:spLocks noGrp="1" noChangeArrowheads="1"/>
          </p:cNvSpPr>
          <p:nvPr>
            <p:ph type="dt" sz="half" idx="10"/>
          </p:nvPr>
        </p:nvSpPr>
        <p:spPr>
          <a:ln/>
        </p:spPr>
        <p:txBody>
          <a:bodyPr/>
          <a:lstStyle>
            <a:lvl1pPr>
              <a:defRPr/>
            </a:lvl1pPr>
          </a:lstStyle>
          <a:p>
            <a:pPr>
              <a:defRPr/>
            </a:pPr>
            <a:endParaRPr lang="en-US"/>
          </a:p>
        </p:txBody>
      </p:sp>
      <p:sp>
        <p:nvSpPr>
          <p:cNvPr id="4" name="Rectangle 13"/>
          <p:cNvSpPr>
            <a:spLocks noGrp="1" noChangeArrowheads="1"/>
          </p:cNvSpPr>
          <p:nvPr>
            <p:ph type="ftr" sz="quarter" idx="11"/>
          </p:nvPr>
        </p:nvSpPr>
        <p:spPr>
          <a:ln/>
        </p:spPr>
        <p:txBody>
          <a:bodyPr/>
          <a:lstStyle>
            <a:lvl1pPr>
              <a:defRPr/>
            </a:lvl1pPr>
          </a:lstStyle>
          <a:p>
            <a:pPr>
              <a:defRPr/>
            </a:pPr>
            <a:endParaRPr lang="en-US"/>
          </a:p>
        </p:txBody>
      </p:sp>
      <p:sp>
        <p:nvSpPr>
          <p:cNvPr id="5" name="Rectangle 14"/>
          <p:cNvSpPr>
            <a:spLocks noGrp="1" noChangeArrowheads="1"/>
          </p:cNvSpPr>
          <p:nvPr>
            <p:ph type="sldNum" sz="quarter" idx="12"/>
          </p:nvPr>
        </p:nvSpPr>
        <p:spPr>
          <a:ln/>
        </p:spPr>
        <p:txBody>
          <a:bodyPr/>
          <a:lstStyle>
            <a:lvl1pPr>
              <a:defRPr/>
            </a:lvl1pPr>
          </a:lstStyle>
          <a:p>
            <a:pPr>
              <a:defRPr/>
            </a:pPr>
            <a:fld id="{9081D95D-5247-4F2B-8DF1-DD98CD6992D1}" type="slidenum">
              <a:rPr lang="en-US"/>
              <a:pPr>
                <a:defRPr/>
              </a:pPr>
              <a:t>‹#›</a:t>
            </a:fld>
            <a:endParaRPr lang="en-US"/>
          </a:p>
        </p:txBody>
      </p:sp>
    </p:spTree>
    <p:extLst>
      <p:ext uri="{BB962C8B-B14F-4D97-AF65-F5344CB8AC3E}">
        <p14:creationId xmlns:p14="http://schemas.microsoft.com/office/powerpoint/2010/main" val="39707683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a:p>
        </p:txBody>
      </p:sp>
      <p:sp>
        <p:nvSpPr>
          <p:cNvPr id="3" name="Rectangle 13"/>
          <p:cNvSpPr>
            <a:spLocks noGrp="1" noChangeArrowheads="1"/>
          </p:cNvSpPr>
          <p:nvPr>
            <p:ph type="ftr" sz="quarter" idx="11"/>
          </p:nvPr>
        </p:nvSpPr>
        <p:spPr>
          <a:ln/>
        </p:spPr>
        <p:txBody>
          <a:bodyPr/>
          <a:lstStyle>
            <a:lvl1pPr>
              <a:defRPr/>
            </a:lvl1pPr>
          </a:lstStyle>
          <a:p>
            <a:pPr>
              <a:defRPr/>
            </a:pPr>
            <a:endParaRPr lang="en-US"/>
          </a:p>
        </p:txBody>
      </p:sp>
      <p:sp>
        <p:nvSpPr>
          <p:cNvPr id="4" name="Rectangle 14"/>
          <p:cNvSpPr>
            <a:spLocks noGrp="1" noChangeArrowheads="1"/>
          </p:cNvSpPr>
          <p:nvPr>
            <p:ph type="sldNum" sz="quarter" idx="12"/>
          </p:nvPr>
        </p:nvSpPr>
        <p:spPr>
          <a:ln/>
        </p:spPr>
        <p:txBody>
          <a:bodyPr/>
          <a:lstStyle>
            <a:lvl1pPr>
              <a:defRPr/>
            </a:lvl1pPr>
          </a:lstStyle>
          <a:p>
            <a:pPr>
              <a:defRPr/>
            </a:pPr>
            <a:fld id="{CB807689-C678-4453-AA8F-CD73266A89A1}" type="slidenum">
              <a:rPr lang="en-US"/>
              <a:pPr>
                <a:defRPr/>
              </a:pPr>
              <a:t>‹#›</a:t>
            </a:fld>
            <a:endParaRPr lang="en-US"/>
          </a:p>
        </p:txBody>
      </p:sp>
    </p:spTree>
    <p:extLst>
      <p:ext uri="{BB962C8B-B14F-4D97-AF65-F5344CB8AC3E}">
        <p14:creationId xmlns:p14="http://schemas.microsoft.com/office/powerpoint/2010/main" val="24896456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CCF16FD4-F8D8-4364-89FF-E9C9AE57EE4D}" type="slidenum">
              <a:rPr lang="en-US"/>
              <a:pPr>
                <a:defRPr/>
              </a:pPr>
              <a:t>‹#›</a:t>
            </a:fld>
            <a:endParaRPr lang="en-US"/>
          </a:p>
        </p:txBody>
      </p:sp>
    </p:spTree>
    <p:extLst>
      <p:ext uri="{BB962C8B-B14F-4D97-AF65-F5344CB8AC3E}">
        <p14:creationId xmlns:p14="http://schemas.microsoft.com/office/powerpoint/2010/main" val="967260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BD216508-CB8B-4A78-8BBC-465214A583DB}" type="slidenum">
              <a:rPr lang="en-US"/>
              <a:pPr>
                <a:defRPr/>
              </a:pPr>
              <a:t>‹#›</a:t>
            </a:fld>
            <a:endParaRPr lang="en-US"/>
          </a:p>
        </p:txBody>
      </p:sp>
    </p:spTree>
    <p:extLst>
      <p:ext uri="{BB962C8B-B14F-4D97-AF65-F5344CB8AC3E}">
        <p14:creationId xmlns:p14="http://schemas.microsoft.com/office/powerpoint/2010/main" val="9479103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3902075"/>
            <a:ext cx="3400425" cy="2949575"/>
            <a:chOff x="0" y="2458"/>
            <a:chExt cx="2142" cy="1858"/>
          </a:xfrm>
        </p:grpSpPr>
        <p:sp>
          <p:nvSpPr>
            <p:cNvPr id="102403"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GB">
                <a:cs typeface="+mn-cs"/>
              </a:endParaRPr>
            </a:p>
          </p:txBody>
        </p:sp>
        <p:sp>
          <p:nvSpPr>
            <p:cNvPr id="102404"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GB">
                <a:cs typeface="+mn-cs"/>
              </a:endParaRPr>
            </a:p>
          </p:txBody>
        </p:sp>
        <p:sp>
          <p:nvSpPr>
            <p:cNvPr id="102405"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GB">
                <a:cs typeface="+mn-cs"/>
              </a:endParaRPr>
            </a:p>
          </p:txBody>
        </p:sp>
        <p:sp>
          <p:nvSpPr>
            <p:cNvPr id="102406"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GB">
                <a:cs typeface="+mn-cs"/>
              </a:endParaRPr>
            </a:p>
          </p:txBody>
        </p:sp>
        <p:sp>
          <p:nvSpPr>
            <p:cNvPr id="102407"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GB">
                <a:cs typeface="+mn-cs"/>
              </a:endParaRPr>
            </a:p>
          </p:txBody>
        </p:sp>
        <p:sp>
          <p:nvSpPr>
            <p:cNvPr id="102408"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en-GB">
                <a:cs typeface="+mn-cs"/>
              </a:endParaRPr>
            </a:p>
          </p:txBody>
        </p:sp>
        <p:sp>
          <p:nvSpPr>
            <p:cNvPr id="102409"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GB">
                <a:cs typeface="+mn-cs"/>
              </a:endParaRPr>
            </a:p>
          </p:txBody>
        </p:sp>
      </p:grpSp>
      <p:sp>
        <p:nvSpPr>
          <p:cNvPr id="102410" name="Rectangle 1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102411" name="Rectangle 11"/>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412"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000">
                <a:effectLst>
                  <a:outerShdw blurRad="38100" dist="38100" dir="2700000" algn="tl">
                    <a:srgbClr val="010199"/>
                  </a:outerShdw>
                </a:effectLst>
                <a:latin typeface="+mn-lt"/>
                <a:cs typeface="+mn-cs"/>
              </a:defRPr>
            </a:lvl1pPr>
          </a:lstStyle>
          <a:p>
            <a:pPr>
              <a:defRPr/>
            </a:pPr>
            <a:endParaRPr lang="en-US"/>
          </a:p>
        </p:txBody>
      </p:sp>
      <p:sp>
        <p:nvSpPr>
          <p:cNvPr id="102413"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a:defRPr sz="1000">
                <a:effectLst>
                  <a:outerShdw blurRad="38100" dist="38100" dir="2700000" algn="tl">
                    <a:srgbClr val="010199"/>
                  </a:outerShdw>
                </a:effectLst>
                <a:latin typeface="+mn-lt"/>
                <a:cs typeface="+mn-cs"/>
              </a:defRPr>
            </a:lvl1pPr>
          </a:lstStyle>
          <a:p>
            <a:pPr>
              <a:defRPr/>
            </a:pPr>
            <a:endParaRPr lang="en-US"/>
          </a:p>
        </p:txBody>
      </p:sp>
      <p:sp>
        <p:nvSpPr>
          <p:cNvPr id="102414" name="Rectangle 1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a:defRPr sz="1000">
                <a:effectLst>
                  <a:outerShdw blurRad="38100" dist="38100" dir="2700000" algn="tl">
                    <a:srgbClr val="010199"/>
                  </a:outerShdw>
                </a:effectLst>
                <a:latin typeface="+mn-lt"/>
                <a:cs typeface="+mn-cs"/>
              </a:defRPr>
            </a:lvl1pPr>
          </a:lstStyle>
          <a:p>
            <a:pPr>
              <a:defRPr/>
            </a:pPr>
            <a:fld id="{F7FB6E24-65E2-419A-9257-5F7E22D54541}"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4156" r:id="rId1"/>
    <p:sldLayoutId id="2147484134" r:id="rId2"/>
    <p:sldLayoutId id="2147484135" r:id="rId3"/>
    <p:sldLayoutId id="2147484136" r:id="rId4"/>
    <p:sldLayoutId id="2147484137" r:id="rId5"/>
    <p:sldLayoutId id="2147484138" r:id="rId6"/>
    <p:sldLayoutId id="2147484139" r:id="rId7"/>
    <p:sldLayoutId id="2147484140" r:id="rId8"/>
    <p:sldLayoutId id="2147484141" r:id="rId9"/>
    <p:sldLayoutId id="2147484142" r:id="rId10"/>
    <p:sldLayoutId id="2147484143" r:id="rId11"/>
  </p:sldLayoutIdLst>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cs typeface="+mn-cs"/>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cs typeface="+mn-cs"/>
        </a:defRPr>
      </a:lvl3pPr>
      <a:lvl4pPr marL="16002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4pPr>
      <a:lvl5pPr marL="20574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F7FB6E24-65E2-419A-9257-5F7E22D54541}" type="slidenum">
              <a:rPr lang="en-US" smtClean="0"/>
              <a:pPr>
                <a:defRPr/>
              </a:pPr>
              <a:t>‹#›</a:t>
            </a:fld>
            <a:endParaRPr lang="en-US"/>
          </a:p>
        </p:txBody>
      </p:sp>
    </p:spTree>
    <p:extLst>
      <p:ext uri="{BB962C8B-B14F-4D97-AF65-F5344CB8AC3E}">
        <p14:creationId xmlns:p14="http://schemas.microsoft.com/office/powerpoint/2010/main" val="2215463786"/>
      </p:ext>
    </p:extLst>
  </p:cSld>
  <p:clrMap bg1="lt1" tx1="dk1" bg2="lt2" tx2="dk2" accent1="accent1" accent2="accent2" accent3="accent3" accent4="accent4" accent5="accent5" accent6="accent6" hlink="hlink" folHlink="folHlink"/>
  <p:sldLayoutIdLst>
    <p:sldLayoutId id="2147484179" r:id="rId1"/>
    <p:sldLayoutId id="2147484180" r:id="rId2"/>
    <p:sldLayoutId id="2147484181" r:id="rId3"/>
    <p:sldLayoutId id="2147484182" r:id="rId4"/>
    <p:sldLayoutId id="2147484183" r:id="rId5"/>
    <p:sldLayoutId id="2147484184" r:id="rId6"/>
    <p:sldLayoutId id="2147484185" r:id="rId7"/>
    <p:sldLayoutId id="2147484186" r:id="rId8"/>
    <p:sldLayoutId id="2147484187" r:id="rId9"/>
    <p:sldLayoutId id="2147484188" r:id="rId10"/>
    <p:sldLayoutId id="2147484189" r:id="rId11"/>
    <p:sldLayoutId id="2147484190" r:id="rId12"/>
    <p:sldLayoutId id="2147484191" r:id="rId13"/>
    <p:sldLayoutId id="2147484192" r:id="rId14"/>
    <p:sldLayoutId id="2147484193" r:id="rId15"/>
    <p:sldLayoutId id="2147484194" r:id="rId16"/>
    <p:sldLayoutId id="2147484195" r:id="rId17"/>
  </p:sldLayoutIdLst>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B29D28-A9F5-91DE-D2B5-AE6B833813A1}"/>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040123-39BA-5A7E-FF28-D49985093CA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014783-FCD2-5AE3-BB36-1AFED679F8D9}"/>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5" name="Footer Placeholder 4">
            <a:extLst>
              <a:ext uri="{FF2B5EF4-FFF2-40B4-BE49-F238E27FC236}">
                <a16:creationId xmlns:a16="http://schemas.microsoft.com/office/drawing/2014/main" id="{204E0A33-B717-9677-2DB7-27269718B91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A6DCB902-B620-EF29-F19F-C639409E1EE4}"/>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F7FB6E24-65E2-419A-9257-5F7E22D54541}" type="slidenum">
              <a:rPr lang="en-US" smtClean="0"/>
              <a:pPr>
                <a:defRPr/>
              </a:pPr>
              <a:t>‹#›</a:t>
            </a:fld>
            <a:endParaRPr lang="en-US"/>
          </a:p>
        </p:txBody>
      </p:sp>
    </p:spTree>
    <p:extLst>
      <p:ext uri="{BB962C8B-B14F-4D97-AF65-F5344CB8AC3E}">
        <p14:creationId xmlns:p14="http://schemas.microsoft.com/office/powerpoint/2010/main" val="778207460"/>
      </p:ext>
    </p:extLst>
  </p:cSld>
  <p:clrMap bg1="lt1" tx1="dk1" bg2="lt2" tx2="dk2" accent1="accent1" accent2="accent2" accent3="accent3" accent4="accent4" accent5="accent5" accent6="accent6" hlink="hlink" folHlink="folHlink"/>
  <p:sldLayoutIdLst>
    <p:sldLayoutId id="2147484197" r:id="rId1"/>
    <p:sldLayoutId id="2147484198" r:id="rId2"/>
    <p:sldLayoutId id="2147484199" r:id="rId3"/>
    <p:sldLayoutId id="2147484200" r:id="rId4"/>
    <p:sldLayoutId id="2147484201" r:id="rId5"/>
    <p:sldLayoutId id="2147484202" r:id="rId6"/>
    <p:sldLayoutId id="2147484203" r:id="rId7"/>
    <p:sldLayoutId id="2147484204" r:id="rId8"/>
    <p:sldLayoutId id="2147484205" r:id="rId9"/>
    <p:sldLayoutId id="2147484206" r:id="rId10"/>
    <p:sldLayoutId id="2147484207" r:id="rId11"/>
  </p:sldLayoutIdLst>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o.uk/url?sa=i&amp;rct=j&amp;q=&amp;esrc=s&amp;source=images&amp;cd=&amp;cad=rja&amp;uact=8&amp;ved=2ahUKEwjQ0o73y9ndAhUGZ1AKHTboC4gQjRx6BAgBEAU&amp;url=http://www.ishik.edu.iq/engineering/mechatronics/scientific-trip-to-salahaddin-university/&amp;psig=AOvVaw1U9BLs53PgketYvWaGmquu&amp;ust=1538083028753346" TargetMode="Externa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11.gif"/><Relationship Id="rId5" Type="http://schemas.openxmlformats.org/officeDocument/2006/relationships/image" Target="../media/image10.gif"/><Relationship Id="rId4" Type="http://schemas.openxmlformats.org/officeDocument/2006/relationships/image" Target="../media/image9.gif"/></Relationships>
</file>

<file path=ppt/slides/_rels/slide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932" y="2588002"/>
            <a:ext cx="8382000" cy="1733550"/>
          </a:xfrm>
        </p:spPr>
        <p:txBody>
          <a:bodyPr>
            <a:normAutofit fontScale="90000"/>
            <a:scene3d>
              <a:camera prst="orthographicFront"/>
              <a:lightRig rig="threePt" dir="t"/>
            </a:scene3d>
            <a:sp3d extrusionH="57150">
              <a:bevelT w="38100" h="38100"/>
            </a:sp3d>
          </a:bodyPr>
          <a:lstStyle/>
          <a:p>
            <a:pPr algn="ctr" rtl="1"/>
            <a:r>
              <a:rPr lang="ar-IQ" sz="11500" dirty="0">
                <a:ln w="0"/>
                <a:solidFill>
                  <a:schemeClr val="accent1"/>
                </a:solidFill>
                <a:effectLst>
                  <a:outerShdw blurRad="38100" dist="25400" dir="5400000" algn="ctr" rotWithShape="0">
                    <a:srgbClr val="6E747A">
                      <a:alpha val="43000"/>
                    </a:srgbClr>
                  </a:outerShdw>
                </a:effectLst>
                <a:cs typeface="Ali_K_Samik" pitchFamily="2" charset="-78"/>
              </a:rPr>
              <a:t>دةروونزاني ئةريَني</a:t>
            </a:r>
            <a:endParaRPr lang="en-GB" sz="11500" dirty="0">
              <a:ln w="0"/>
              <a:solidFill>
                <a:schemeClr val="accent1"/>
              </a:solidFill>
              <a:effectLst>
                <a:outerShdw blurRad="38100" dist="25400" dir="5400000" algn="ctr" rotWithShape="0">
                  <a:srgbClr val="6E747A">
                    <a:alpha val="43000"/>
                  </a:srgbClr>
                </a:outerShdw>
              </a:effectLst>
              <a:cs typeface="Ali_K_Samik" pitchFamily="2" charset="-78"/>
            </a:endParaRPr>
          </a:p>
        </p:txBody>
      </p:sp>
      <p:sp>
        <p:nvSpPr>
          <p:cNvPr id="5" name="Subtitle 2">
            <a:extLst>
              <a:ext uri="{FF2B5EF4-FFF2-40B4-BE49-F238E27FC236}">
                <a16:creationId xmlns:a16="http://schemas.microsoft.com/office/drawing/2014/main" id="{ACC98D78-754C-4074-B42B-0779E1F4622D}"/>
              </a:ext>
            </a:extLst>
          </p:cNvPr>
          <p:cNvSpPr txBox="1">
            <a:spLocks/>
          </p:cNvSpPr>
          <p:nvPr/>
        </p:nvSpPr>
        <p:spPr bwMode="auto">
          <a:xfrm>
            <a:off x="1752600" y="4953000"/>
            <a:ext cx="5976664" cy="792088"/>
          </a:xfrm>
          <a:prstGeom prst="rect">
            <a:avLst/>
          </a:prstGeom>
          <a:noFill/>
          <a:ln>
            <a:noFill/>
          </a:ln>
        </p:spPr>
        <p:txBody>
          <a:bodyPr vert="horz" wrap="square" lIns="91440" tIns="45720" rIns="91440" bIns="45720" numCol="1" anchor="t" anchorCtr="0" compatLnSpc="1">
            <a:prstTxWarp prst="textNoShape">
              <a:avLst/>
            </a:prstTxWarp>
            <a:noAutofit/>
          </a:bodyPr>
          <a:lst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en-US" sz="4400" i="1" dirty="0">
                <a:solidFill>
                  <a:schemeClr val="tx1">
                    <a:lumMod val="95000"/>
                    <a:lumOff val="5000"/>
                  </a:schemeClr>
                </a:solidFill>
                <a:latin typeface="Microsoft Himalaya" panose="01010100010101010101" pitchFamily="2" charset="0"/>
                <a:ea typeface="Microsoft Himalaya" panose="01010100010101010101" pitchFamily="2" charset="0"/>
                <a:cs typeface="Microsoft Himalaya" panose="01010100010101010101" pitchFamily="2" charset="0"/>
              </a:rPr>
              <a:t>Asst Prof </a:t>
            </a:r>
            <a:r>
              <a:rPr lang="en-GB" sz="4400" i="1" dirty="0" err="1">
                <a:solidFill>
                  <a:schemeClr val="tx1">
                    <a:lumMod val="95000"/>
                    <a:lumOff val="5000"/>
                  </a:schemeClr>
                </a:solidFill>
                <a:latin typeface="Microsoft Himalaya" panose="01010100010101010101" pitchFamily="2" charset="0"/>
                <a:ea typeface="Microsoft Himalaya" panose="01010100010101010101" pitchFamily="2" charset="0"/>
                <a:cs typeface="Microsoft Himalaya" panose="01010100010101010101" pitchFamily="2" charset="0"/>
              </a:rPr>
              <a:t>Dr.</a:t>
            </a:r>
            <a:r>
              <a:rPr lang="en-GB" sz="4400" i="1" dirty="0">
                <a:solidFill>
                  <a:schemeClr val="tx1">
                    <a:lumMod val="95000"/>
                    <a:lumOff val="5000"/>
                  </a:schemeClr>
                </a:solidFill>
                <a:latin typeface="Microsoft Himalaya" panose="01010100010101010101" pitchFamily="2" charset="0"/>
                <a:ea typeface="Microsoft Himalaya" panose="01010100010101010101" pitchFamily="2" charset="0"/>
                <a:cs typeface="Microsoft Himalaya" panose="01010100010101010101" pitchFamily="2" charset="0"/>
              </a:rPr>
              <a:t> Izaddin A. Aziz</a:t>
            </a:r>
          </a:p>
        </p:txBody>
      </p:sp>
      <p:pic>
        <p:nvPicPr>
          <p:cNvPr id="6" name="Picture 5" descr="Image result for salahaddin university">
            <a:hlinkClick r:id="rId2" tgtFrame="&quot;_blank&quot;"/>
            <a:extLst>
              <a:ext uri="{FF2B5EF4-FFF2-40B4-BE49-F238E27FC236}">
                <a16:creationId xmlns:a16="http://schemas.microsoft.com/office/drawing/2014/main" id="{F8A76EAB-35AF-4952-9167-D7AC159DDD8F}"/>
              </a:ext>
            </a:extLst>
          </p:cNvPr>
          <p:cNvPicPr/>
          <p:nvPr/>
        </p:nvPicPr>
        <p:blipFill rotWithShape="1">
          <a:blip r:embed="rId3">
            <a:extLst>
              <a:ext uri="{28A0092B-C50C-407E-A947-70E740481C1C}">
                <a14:useLocalDpi xmlns:a14="http://schemas.microsoft.com/office/drawing/2010/main" val="0"/>
              </a:ext>
            </a:extLst>
          </a:blip>
          <a:srcRect l="55839" t="17283" r="2448"/>
          <a:stretch/>
        </p:blipFill>
        <p:spPr bwMode="auto">
          <a:xfrm>
            <a:off x="7162800" y="312812"/>
            <a:ext cx="1613535" cy="1600200"/>
          </a:xfrm>
          <a:prstGeom prst="rect">
            <a:avLst/>
          </a:prstGeom>
          <a:noFill/>
          <a:ln>
            <a:noFill/>
          </a:ln>
          <a:extLst>
            <a:ext uri="{53640926-AAD7-44D8-BBD7-CCE9431645EC}">
              <a14:shadowObscured xmlns:a14="http://schemas.microsoft.com/office/drawing/2010/main"/>
            </a:ext>
          </a:extLst>
        </p:spPr>
      </p:pic>
      <p:pic>
        <p:nvPicPr>
          <p:cNvPr id="3" name="Picture 2">
            <a:extLst>
              <a:ext uri="{FF2B5EF4-FFF2-40B4-BE49-F238E27FC236}">
                <a16:creationId xmlns:a16="http://schemas.microsoft.com/office/drawing/2014/main" id="{4C765DDC-77BB-468F-AD28-ACCA6D5BD560}"/>
              </a:ext>
            </a:extLst>
          </p:cNvPr>
          <p:cNvPicPr>
            <a:picLocks noChangeAspect="1"/>
          </p:cNvPicPr>
          <p:nvPr/>
        </p:nvPicPr>
        <p:blipFill>
          <a:blip r:embed="rId4"/>
          <a:stretch>
            <a:fillRect/>
          </a:stretch>
        </p:blipFill>
        <p:spPr>
          <a:xfrm>
            <a:off x="3733800" y="476250"/>
            <a:ext cx="2066925" cy="2066925"/>
          </a:xfrm>
          <a:prstGeom prst="rect">
            <a:avLst/>
          </a:prstGeom>
        </p:spPr>
      </p:pic>
    </p:spTree>
    <p:extLst>
      <p:ext uri="{BB962C8B-B14F-4D97-AF65-F5344CB8AC3E}">
        <p14:creationId xmlns:p14="http://schemas.microsoft.com/office/powerpoint/2010/main" val="27416968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500" fill="hold"/>
                                        <p:tgtEl>
                                          <p:spTgt spid="3"/>
                                        </p:tgtEl>
                                        <p:attrNameLst>
                                          <p:attrName>ppt_w</p:attrName>
                                        </p:attrNameLst>
                                      </p:cBhvr>
                                      <p:tavLst>
                                        <p:tav tm="0">
                                          <p:val>
                                            <p:fltVal val="0"/>
                                          </p:val>
                                        </p:tav>
                                        <p:tav tm="100000">
                                          <p:val>
                                            <p:strVal val="#ppt_w"/>
                                          </p:val>
                                        </p:tav>
                                      </p:tavLst>
                                    </p:anim>
                                    <p:anim calcmode="lin" valueType="num">
                                      <p:cBhvr>
                                        <p:cTn id="8" dur="1500" fill="hold"/>
                                        <p:tgtEl>
                                          <p:spTgt spid="3"/>
                                        </p:tgtEl>
                                        <p:attrNameLst>
                                          <p:attrName>ppt_h</p:attrName>
                                        </p:attrNameLst>
                                      </p:cBhvr>
                                      <p:tavLst>
                                        <p:tav tm="0">
                                          <p:val>
                                            <p:fltVal val="0"/>
                                          </p:val>
                                        </p:tav>
                                        <p:tav tm="100000">
                                          <p:val>
                                            <p:strVal val="#ppt_h"/>
                                          </p:val>
                                        </p:tav>
                                      </p:tavLst>
                                    </p:anim>
                                    <p:animEffect transition="in" filter="fade">
                                      <p:cBhvr>
                                        <p:cTn id="9" dur="1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fltVal val="0"/>
                                          </p:val>
                                        </p:tav>
                                        <p:tav tm="100000">
                                          <p:val>
                                            <p:strVal val="#ppt_w"/>
                                          </p:val>
                                        </p:tav>
                                      </p:tavLst>
                                    </p:anim>
                                    <p:anim calcmode="lin" valueType="num">
                                      <p:cBhvr>
                                        <p:cTn id="15" dur="1000" fill="hold"/>
                                        <p:tgtEl>
                                          <p:spTgt spid="2"/>
                                        </p:tgtEl>
                                        <p:attrNameLst>
                                          <p:attrName>ppt_h</p:attrName>
                                        </p:attrNameLst>
                                      </p:cBhvr>
                                      <p:tavLst>
                                        <p:tav tm="0">
                                          <p:val>
                                            <p:fltVal val="0"/>
                                          </p:val>
                                        </p:tav>
                                        <p:tav tm="100000">
                                          <p:val>
                                            <p:strVal val="#ppt_h"/>
                                          </p:val>
                                        </p:tav>
                                      </p:tavLst>
                                    </p:anim>
                                    <p:anim calcmode="lin" valueType="num">
                                      <p:cBhvr>
                                        <p:cTn id="16" dur="1000" fill="hold"/>
                                        <p:tgtEl>
                                          <p:spTgt spid="2"/>
                                        </p:tgtEl>
                                        <p:attrNameLst>
                                          <p:attrName>style.rotation</p:attrName>
                                        </p:attrNameLst>
                                      </p:cBhvr>
                                      <p:tavLst>
                                        <p:tav tm="0">
                                          <p:val>
                                            <p:fltVal val="90"/>
                                          </p:val>
                                        </p:tav>
                                        <p:tav tm="100000">
                                          <p:val>
                                            <p:fltVal val="0"/>
                                          </p:val>
                                        </p:tav>
                                      </p:tavLst>
                                    </p:anim>
                                    <p:animEffect transition="in" filter="fade">
                                      <p:cBhvr>
                                        <p:cTn id="17" dur="1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heel(1)">
                                      <p:cBhvr>
                                        <p:cTn id="22"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8F2244-708B-7D3F-1707-09DD8506D96F}"/>
              </a:ext>
            </a:extLst>
          </p:cNvPr>
          <p:cNvSpPr>
            <a:spLocks noGrp="1"/>
          </p:cNvSpPr>
          <p:nvPr>
            <p:ph idx="1"/>
          </p:nvPr>
        </p:nvSpPr>
        <p:spPr>
          <a:xfrm>
            <a:off x="982133" y="762000"/>
            <a:ext cx="7704667" cy="5562600"/>
          </a:xfrm>
        </p:spPr>
        <p:txBody>
          <a:bodyPr>
            <a:normAutofit/>
          </a:bodyPr>
          <a:lstStyle/>
          <a:p>
            <a:pPr algn="justLow" rtl="1"/>
            <a:r>
              <a:rPr lang="ar-IQ" sz="3200" dirty="0">
                <a:effectLst/>
                <a:latin typeface="Calibri" panose="020F0502020204030204" pitchFamily="34" charset="0"/>
                <a:ea typeface="Times New Roman" panose="02020603050405020304" pitchFamily="18" charset="0"/>
                <a:cs typeface="Ali_K_Alwand" pitchFamily="2" charset="-78"/>
              </a:rPr>
              <a:t>ثيَش سةرهةلَداني بواري دةروونزاني ئةريَني لة فةرهةنطي دةروونزاني، تويَذينةوةكان زياتر كاريان لةسةر لايةني نةريَني كةسايةتي وخالََة لاوازةكاني مرؤظ دةكرد، </a:t>
            </a:r>
          </a:p>
          <a:p>
            <a:pPr algn="justLow" rtl="1"/>
            <a:r>
              <a:rPr lang="ar-IQ" sz="3200" dirty="0">
                <a:effectLst/>
                <a:latin typeface="Calibri" panose="020F0502020204030204" pitchFamily="34" charset="0"/>
                <a:ea typeface="Times New Roman" panose="02020603050405020304" pitchFamily="18" charset="0"/>
                <a:cs typeface="Ali_K_Alwand" pitchFamily="2" charset="-78"/>
              </a:rPr>
              <a:t>لة نيَواني سالَاني 1960-1970 زاناى دةروونناس مارتن سيليطمان </a:t>
            </a:r>
            <a:r>
              <a:rPr lang="en-US" sz="3200" dirty="0">
                <a:effectLst/>
                <a:latin typeface="Calibri" panose="020F0502020204030204" pitchFamily="34" charset="0"/>
                <a:ea typeface="Times New Roman" panose="02020603050405020304" pitchFamily="18" charset="0"/>
                <a:cs typeface="Ali_K_Alwand" pitchFamily="2" charset="-78"/>
              </a:rPr>
              <a:t>(</a:t>
            </a:r>
            <a:r>
              <a:rPr lang="en-GB" sz="3200" dirty="0">
                <a:effectLst/>
                <a:latin typeface="Calibri" panose="020F0502020204030204" pitchFamily="34" charset="0"/>
                <a:ea typeface="Times New Roman" panose="02020603050405020304" pitchFamily="18" charset="0"/>
                <a:cs typeface="Ali_K_Alwand" pitchFamily="2" charset="-78"/>
              </a:rPr>
              <a:t>Martin E.P. Seligman)</a:t>
            </a:r>
            <a:r>
              <a:rPr lang="ar-IQ" sz="3200" dirty="0">
                <a:effectLst/>
                <a:latin typeface="Calibri" panose="020F0502020204030204" pitchFamily="34" charset="0"/>
                <a:ea typeface="Times New Roman" panose="02020603050405020304" pitchFamily="18" charset="0"/>
                <a:cs typeface="Ali_K_Alwand" pitchFamily="2" charset="-78"/>
              </a:rPr>
              <a:t> لة دةرئةنجامي تويَذينةوةكاني بناغةي بؤ تيؤريَكي تايبةت لة دةروونزاني دارشت ناوي نا (فيَربووني بيَتواناي) “</a:t>
            </a:r>
            <a:r>
              <a:rPr lang="en-US" sz="3200" dirty="0">
                <a:effectLst/>
                <a:latin typeface="Calibri" panose="020F0502020204030204" pitchFamily="34" charset="0"/>
                <a:ea typeface="Times New Roman" panose="02020603050405020304" pitchFamily="18" charset="0"/>
                <a:cs typeface="Ali_K_Alwand" pitchFamily="2" charset="-78"/>
              </a:rPr>
              <a:t>L</a:t>
            </a:r>
            <a:r>
              <a:rPr lang="en-GB" sz="3200" dirty="0">
                <a:effectLst/>
                <a:latin typeface="Calibri" panose="020F0502020204030204" pitchFamily="34" charset="0"/>
                <a:ea typeface="Times New Roman" panose="02020603050405020304" pitchFamily="18" charset="0"/>
                <a:cs typeface="Ali_K_Alwand" pitchFamily="2" charset="-78"/>
              </a:rPr>
              <a:t>earned Helplessness</a:t>
            </a:r>
            <a:r>
              <a:rPr lang="ar-IQ" sz="3200" dirty="0">
                <a:effectLst/>
                <a:latin typeface="Calibri" panose="020F0502020204030204" pitchFamily="34" charset="0"/>
                <a:ea typeface="Times New Roman" panose="02020603050405020304" pitchFamily="18" charset="0"/>
                <a:cs typeface="Ali_K_Alwand" pitchFamily="2" charset="-78"/>
              </a:rPr>
              <a:t>” و كتيَبةكةي بةختةوةري رِاستةقينة </a:t>
            </a:r>
            <a:r>
              <a:rPr lang="en-US" sz="3200" dirty="0">
                <a:effectLst/>
                <a:latin typeface="Calibri" panose="020F0502020204030204" pitchFamily="34" charset="0"/>
                <a:ea typeface="Times New Roman" panose="02020603050405020304" pitchFamily="18" charset="0"/>
                <a:cs typeface="Ali_K_Alwand" pitchFamily="2" charset="-78"/>
              </a:rPr>
              <a:t>Authentic Happiness </a:t>
            </a:r>
            <a:r>
              <a:rPr lang="en-US" sz="3200" dirty="0">
                <a:effectLst/>
                <a:latin typeface="Ali_K_Alwand" pitchFamily="2" charset="-78"/>
                <a:ea typeface="Times New Roman" panose="02020603050405020304" pitchFamily="18" charset="0"/>
                <a:cs typeface="Arial" panose="020B0604020202020204" pitchFamily="34" charset="0"/>
              </a:rPr>
              <a:t> </a:t>
            </a:r>
            <a:r>
              <a:rPr lang="ar-IQ" sz="3200" dirty="0">
                <a:effectLst/>
                <a:latin typeface="Calibri" panose="020F0502020204030204" pitchFamily="34" charset="0"/>
                <a:ea typeface="Times New Roman" panose="02020603050405020304" pitchFamily="18" charset="0"/>
                <a:cs typeface="Ali_K_Alwand" pitchFamily="2" charset="-78"/>
              </a:rPr>
              <a:t>وردةكاري ئةم تيؤرةي لة سالَي 2002 خستةرِوو. </a:t>
            </a:r>
            <a:endParaRPr lang="en-US" sz="32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3314482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5E6E48-AEB1-E296-8C64-489D252C080D}"/>
              </a:ext>
            </a:extLst>
          </p:cNvPr>
          <p:cNvSpPr>
            <a:spLocks noGrp="1"/>
          </p:cNvSpPr>
          <p:nvPr>
            <p:ph idx="1"/>
          </p:nvPr>
        </p:nvSpPr>
        <p:spPr>
          <a:xfrm>
            <a:off x="3962400" y="533400"/>
            <a:ext cx="4724400" cy="5466416"/>
          </a:xfrm>
        </p:spPr>
        <p:txBody>
          <a:bodyPr>
            <a:normAutofit/>
          </a:bodyPr>
          <a:lstStyle/>
          <a:p>
            <a:pPr algn="justLow" rtl="1">
              <a:lnSpc>
                <a:spcPct val="115000"/>
              </a:lnSpc>
              <a:spcBef>
                <a:spcPts val="500"/>
              </a:spcBef>
              <a:spcAft>
                <a:spcPts val="1000"/>
              </a:spcAft>
            </a:pPr>
            <a:r>
              <a:rPr lang="ar-IQ" sz="2800" dirty="0">
                <a:effectLst/>
                <a:latin typeface="Calibri" panose="020F0502020204030204" pitchFamily="34" charset="0"/>
                <a:ea typeface="Times New Roman" panose="02020603050405020304" pitchFamily="18" charset="0"/>
                <a:cs typeface="Ali_K_Alwand" pitchFamily="2" charset="-78"/>
              </a:rPr>
              <a:t>سيليطمان تويَذينةوةكاني لة سةر سةط ئةنجام دا و لة </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algn="justLow" rtl="1">
              <a:lnSpc>
                <a:spcPct val="115000"/>
              </a:lnSpc>
              <a:spcBef>
                <a:spcPts val="500"/>
              </a:spcBef>
              <a:spcAft>
                <a:spcPts val="1000"/>
              </a:spcAft>
            </a:pPr>
            <a:r>
              <a:rPr lang="ar-IQ" sz="2800" dirty="0">
                <a:effectLst/>
                <a:latin typeface="Calibri" panose="020F0502020204030204" pitchFamily="34" charset="0"/>
                <a:ea typeface="Times New Roman" panose="02020603050405020304" pitchFamily="18" charset="0"/>
                <a:cs typeface="Ali_K_Alwand" pitchFamily="2" charset="-78"/>
              </a:rPr>
              <a:t>تاقيكردنةوةكة هةوليَ دا لة رِيَطةي ورووذيَنةري نيَطةتيظ سةطةكان فيَري بيَتوانايي بكات. بةلاَم ئةوةي جيَطةي سةرنج بوو لة تاقيكردنةوةكاني، سةطةكان لةطةلَ ئةوةي هةلي خؤ دةربازكردنيان هةبوو لة بارودؤخة نةريَنييةكة.</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p:txBody>
      </p:sp>
      <p:grpSp>
        <p:nvGrpSpPr>
          <p:cNvPr id="5" name="Group 4">
            <a:extLst>
              <a:ext uri="{FF2B5EF4-FFF2-40B4-BE49-F238E27FC236}">
                <a16:creationId xmlns:a16="http://schemas.microsoft.com/office/drawing/2014/main" id="{C45E246B-56B0-20BF-BB45-6A1737CF5434}"/>
              </a:ext>
            </a:extLst>
          </p:cNvPr>
          <p:cNvGrpSpPr/>
          <p:nvPr/>
        </p:nvGrpSpPr>
        <p:grpSpPr>
          <a:xfrm>
            <a:off x="0" y="1666408"/>
            <a:ext cx="3962400" cy="3200400"/>
            <a:chOff x="59267" y="0"/>
            <a:chExt cx="1980698" cy="1451822"/>
          </a:xfrm>
        </p:grpSpPr>
        <p:pic>
          <p:nvPicPr>
            <p:cNvPr id="7" name="Picture 6">
              <a:extLst>
                <a:ext uri="{FF2B5EF4-FFF2-40B4-BE49-F238E27FC236}">
                  <a16:creationId xmlns:a16="http://schemas.microsoft.com/office/drawing/2014/main" id="{17E5B425-130B-4E93-45BA-CB3A95DA9666}"/>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109" y="0"/>
              <a:ext cx="1932856" cy="1336040"/>
            </a:xfrm>
            <a:prstGeom prst="rect">
              <a:avLst/>
            </a:prstGeom>
            <a:noFill/>
            <a:ln>
              <a:noFill/>
            </a:ln>
          </p:spPr>
        </p:pic>
        <p:sp>
          <p:nvSpPr>
            <p:cNvPr id="8" name="Text Box 2">
              <a:extLst>
                <a:ext uri="{FF2B5EF4-FFF2-40B4-BE49-F238E27FC236}">
                  <a16:creationId xmlns:a16="http://schemas.microsoft.com/office/drawing/2014/main" id="{3BE938D0-4834-4AE9-8648-CF8EFF7EAD77}"/>
                </a:ext>
              </a:extLst>
            </p:cNvPr>
            <p:cNvSpPr txBox="1">
              <a:spLocks noChangeArrowheads="1"/>
            </p:cNvSpPr>
            <p:nvPr/>
          </p:nvSpPr>
          <p:spPr bwMode="auto">
            <a:xfrm>
              <a:off x="59267" y="1016001"/>
              <a:ext cx="732155" cy="27940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r" rtl="1">
                <a:lnSpc>
                  <a:spcPct val="115000"/>
                </a:lnSpc>
                <a:spcBef>
                  <a:spcPts val="500"/>
                </a:spcBef>
                <a:spcAft>
                  <a:spcPts val="1000"/>
                </a:spcAft>
              </a:pPr>
              <a:r>
                <a:rPr lang="ar-SA" sz="2400" dirty="0">
                  <a:effectLst/>
                  <a:latin typeface="Calibri" panose="020F0502020204030204" pitchFamily="34" charset="0"/>
                  <a:ea typeface="Times New Roman" panose="02020603050405020304" pitchFamily="18" charset="0"/>
                  <a:cs typeface="Ali_K_Alwand" pitchFamily="2" charset="-78"/>
                </a:rPr>
                <a:t>ليَداني كارةبار</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9" name="Text Box 2">
              <a:extLst>
                <a:ext uri="{FF2B5EF4-FFF2-40B4-BE49-F238E27FC236}">
                  <a16:creationId xmlns:a16="http://schemas.microsoft.com/office/drawing/2014/main" id="{907649E3-CD8B-6BDD-5C5A-C999901BBB14}"/>
                </a:ext>
              </a:extLst>
            </p:cNvPr>
            <p:cNvSpPr txBox="1">
              <a:spLocks noChangeArrowheads="1"/>
            </p:cNvSpPr>
            <p:nvPr/>
          </p:nvSpPr>
          <p:spPr bwMode="auto">
            <a:xfrm>
              <a:off x="821266" y="1176867"/>
              <a:ext cx="778510" cy="27495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r" rtl="1">
                <a:lnSpc>
                  <a:spcPct val="115000"/>
                </a:lnSpc>
                <a:spcBef>
                  <a:spcPts val="500"/>
                </a:spcBef>
                <a:spcAft>
                  <a:spcPts val="1000"/>
                </a:spcAft>
              </a:pPr>
              <a:r>
                <a:rPr lang="ar-IQ" sz="2400" dirty="0">
                  <a:effectLst/>
                  <a:latin typeface="Calibri" panose="020F0502020204030204" pitchFamily="34" charset="0"/>
                  <a:ea typeface="Times New Roman" panose="02020603050405020304" pitchFamily="18" charset="0"/>
                  <a:cs typeface="Ali_K_Alwand" pitchFamily="2" charset="-78"/>
                </a:rPr>
                <a:t>بةشي سةلامةت</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p:txBody>
        </p:sp>
      </p:grpSp>
    </p:spTree>
    <p:extLst>
      <p:ext uri="{BB962C8B-B14F-4D97-AF65-F5344CB8AC3E}">
        <p14:creationId xmlns:p14="http://schemas.microsoft.com/office/powerpoint/2010/main" val="36645266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D75E82-AB0E-D847-DDD7-2B32439098AF}"/>
              </a:ext>
            </a:extLst>
          </p:cNvPr>
          <p:cNvSpPr>
            <a:spLocks noGrp="1"/>
          </p:cNvSpPr>
          <p:nvPr>
            <p:ph idx="1"/>
          </p:nvPr>
        </p:nvSpPr>
        <p:spPr>
          <a:xfrm>
            <a:off x="762000" y="533400"/>
            <a:ext cx="7933267" cy="6019800"/>
          </a:xfrm>
        </p:spPr>
        <p:txBody>
          <a:bodyPr>
            <a:normAutofit fontScale="92500" lnSpcReduction="20000"/>
          </a:bodyPr>
          <a:lstStyle/>
          <a:p>
            <a:pPr algn="justLow" rtl="1">
              <a:lnSpc>
                <a:spcPct val="200000"/>
              </a:lnSpc>
            </a:pPr>
            <a:r>
              <a:rPr lang="ar-IQ" dirty="0">
                <a:effectLst/>
                <a:latin typeface="Calibri" panose="020F0502020204030204" pitchFamily="34" charset="0"/>
                <a:ea typeface="Times New Roman" panose="02020603050405020304" pitchFamily="18" charset="0"/>
                <a:cs typeface="Ali_K_Alwand" pitchFamily="2" charset="-78"/>
              </a:rPr>
              <a:t>بةلاَم لة دواي دووبارة بوونةوةي ليَداني تةزووي كارةبا و دووبارة بوونةوةى بارودؤخة نةريَنييةكة بؤ سةطةكان. </a:t>
            </a:r>
          </a:p>
          <a:p>
            <a:pPr algn="justLow" rtl="1">
              <a:lnSpc>
                <a:spcPct val="200000"/>
              </a:lnSpc>
            </a:pPr>
            <a:r>
              <a:rPr lang="ar-IQ" dirty="0">
                <a:effectLst/>
                <a:latin typeface="Calibri" panose="020F0502020204030204" pitchFamily="34" charset="0"/>
                <a:ea typeface="Times New Roman" panose="02020603050405020304" pitchFamily="18" charset="0"/>
                <a:cs typeface="Ali_K_Alwand" pitchFamily="2" charset="-78"/>
              </a:rPr>
              <a:t>سيليطمان بيني سةطةكان لة تاقيكردنةوةكة هيض هةنطاويَك نانيَن بؤ دةربازبوون لة باردؤخةكة (وةك ئةوةي خؤيان رِادةستي ئازاردانةكة كردبيَت) واتة سةطةكان خؤيان رِادةستي ورووذيَنةرة نيَطةتيظةكان دةكرد. </a:t>
            </a:r>
          </a:p>
          <a:p>
            <a:pPr algn="justLow" rtl="1">
              <a:lnSpc>
                <a:spcPct val="200000"/>
              </a:lnSpc>
            </a:pPr>
            <a:r>
              <a:rPr lang="ar-IQ" dirty="0">
                <a:effectLst/>
                <a:latin typeface="Calibri" panose="020F0502020204030204" pitchFamily="34" charset="0"/>
                <a:ea typeface="Times New Roman" panose="02020603050405020304" pitchFamily="18" charset="0"/>
                <a:cs typeface="Ali_K_Alwand" pitchFamily="2" charset="-78"/>
              </a:rPr>
              <a:t>ليَرةدا سيليطمان طةيشتة ئةم دةرئةنجامة مرؤظ و ئاذةل فيَري (بيَتوانايي) دةبيَت كاتي بةردةوام دووضاري بارودؤخي نيَطةتيظ دةبيَتةوة مرؤظ و ئاذةل برِياري ئةوة دةدةن هيض كاردانةوةيةكيان نةبيَت بةرامبةر بارودؤخة نةريَنييةكان هةرضةند تواناي كاردانةوةشيان هةبيَت. ئةم بارودؤخة بة هاوشيَوةي دووضاربوونةوةي كةسةكانة بة نةخؤشي خةمؤكي.</a:t>
            </a:r>
            <a:endParaRPr lang="en-US"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8522179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994F0A-C6A3-3444-E28A-ADC151A9496A}"/>
              </a:ext>
            </a:extLst>
          </p:cNvPr>
          <p:cNvSpPr>
            <a:spLocks noGrp="1"/>
          </p:cNvSpPr>
          <p:nvPr>
            <p:ph idx="1"/>
          </p:nvPr>
        </p:nvSpPr>
        <p:spPr>
          <a:xfrm>
            <a:off x="982133" y="533400"/>
            <a:ext cx="7704667" cy="5867400"/>
          </a:xfrm>
        </p:spPr>
        <p:txBody>
          <a:bodyPr>
            <a:normAutofit fontScale="92500" lnSpcReduction="20000"/>
          </a:bodyPr>
          <a:lstStyle/>
          <a:p>
            <a:pPr algn="justLow" rtl="1">
              <a:lnSpc>
                <a:spcPct val="115000"/>
              </a:lnSpc>
              <a:spcBef>
                <a:spcPts val="500"/>
              </a:spcBef>
            </a:pPr>
            <a:r>
              <a:rPr lang="ar-IQ" sz="2800" dirty="0">
                <a:effectLst/>
                <a:latin typeface="Calibri" panose="020F0502020204030204" pitchFamily="34" charset="0"/>
                <a:ea typeface="Times New Roman" panose="02020603050405020304" pitchFamily="18" charset="0"/>
                <a:cs typeface="Ali_K_Alwand" pitchFamily="2" charset="-78"/>
              </a:rPr>
              <a:t>زانا مارتن سيليطمان لة رِيَطةي ئةم تيؤرة خالَيكي طرنطي خستة رِوو كة تايبةت بوو بؤ ضؤنييةتي رِوودان وفيَربووني نائوميَدي و بيَتوانايي لة لايةن تاكةكانة و ضؤن ئةم حالَةتة كاريطةري هةية لةسةر ئةطةري تووشبوون بة خةمؤكي. </a:t>
            </a:r>
          </a:p>
          <a:p>
            <a:pPr algn="justLow" rtl="1">
              <a:lnSpc>
                <a:spcPct val="115000"/>
              </a:lnSpc>
              <a:spcBef>
                <a:spcPts val="500"/>
              </a:spcBef>
            </a:pPr>
            <a:r>
              <a:rPr lang="ar-IQ" sz="2800" dirty="0">
                <a:effectLst/>
                <a:latin typeface="Calibri" panose="020F0502020204030204" pitchFamily="34" charset="0"/>
                <a:ea typeface="Times New Roman" panose="02020603050405020304" pitchFamily="18" charset="0"/>
                <a:cs typeface="Ali_K_Alwand" pitchFamily="2" charset="-78"/>
              </a:rPr>
              <a:t>كاتيَك تاك هةست بة بيَ تواناية دةكات بةرامبةر بة بارودؤخةكاني دةوروبةري و بةردةوام شكست ضاوةروانيةتي لة هةر كاريَك كة ئةنجامي دةدات، وردة وردة دةسبةرداري هةولَدان دةبيَت وخؤي رِادةستي بارودؤخةكة دةكات. </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Bef>
                <a:spcPts val="500"/>
              </a:spcBef>
            </a:pPr>
            <a:r>
              <a:rPr lang="ar-IQ" sz="2800" u="sng" dirty="0">
                <a:effectLst/>
                <a:latin typeface="Calibri" panose="020F0502020204030204" pitchFamily="34" charset="0"/>
                <a:ea typeface="Times New Roman" panose="02020603050405020304" pitchFamily="18" charset="0"/>
                <a:cs typeface="Ali_K_Alwand" pitchFamily="2" charset="-78"/>
              </a:rPr>
              <a:t>ئةوةي جيَطةي سةرنج بوو لة لاي (سيليطمان) تاكةكان توانايةكي زؤريان هةية ثيَشكةشي كؤمةلَطا بكةن، بةلام خؤيان بةندي بيَئوميَدي كردووة.</a:t>
            </a:r>
            <a:r>
              <a:rPr lang="ar-IQ" sz="2800" dirty="0">
                <a:effectLst/>
                <a:latin typeface="Calibri" panose="020F0502020204030204" pitchFamily="34" charset="0"/>
                <a:ea typeface="Times New Roman" panose="02020603050405020304" pitchFamily="18" charset="0"/>
                <a:cs typeface="Ali_K_Alwand" pitchFamily="2" charset="-78"/>
              </a:rPr>
              <a:t> بؤية سيليطمان بيري لة دؤزينةوةي هؤكارة دةروونيية ئةريَنييةكان كرد بؤ هاوكاري تاك تاوةكو بتوانيَت بةسةر بةربةستةكان دا زالَبيَت. وةك (نةرمونياني، بةختةوةري ، خؤشطوزةراني، سوثاسطوزاري ، هةلَكةوتويي، برِوا بةخؤبوون.... هتد)</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8307523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B45DD0-511E-38EA-C9EA-E42C4D62CCD3}"/>
              </a:ext>
            </a:extLst>
          </p:cNvPr>
          <p:cNvSpPr>
            <a:spLocks noGrp="1"/>
          </p:cNvSpPr>
          <p:nvPr>
            <p:ph idx="1"/>
          </p:nvPr>
        </p:nvSpPr>
        <p:spPr>
          <a:xfrm>
            <a:off x="982133" y="533400"/>
            <a:ext cx="7704667" cy="5943600"/>
          </a:xfrm>
        </p:spPr>
        <p:txBody>
          <a:bodyPr>
            <a:normAutofit/>
          </a:bodyPr>
          <a:lstStyle/>
          <a:p>
            <a:pPr algn="justLow" rtl="1">
              <a:lnSpc>
                <a:spcPct val="115000"/>
              </a:lnSpc>
              <a:spcBef>
                <a:spcPts val="500"/>
              </a:spcBef>
              <a:spcAft>
                <a:spcPts val="1000"/>
              </a:spcAft>
            </a:pPr>
            <a:r>
              <a:rPr lang="ar-IQ" dirty="0">
                <a:effectLst/>
                <a:latin typeface="Calibri" panose="020F0502020204030204" pitchFamily="34" charset="0"/>
                <a:ea typeface="Times New Roman" panose="02020603050405020304" pitchFamily="18" charset="0"/>
                <a:cs typeface="Ali_K_Alwand" pitchFamily="2" charset="-78"/>
              </a:rPr>
              <a:t>لة سالَي 1998 (سيليطمان) دواي ئةوةي وةك سةرؤكي كؤمةلَةي دةروونزاني ئةمريكي </a:t>
            </a:r>
            <a:r>
              <a:rPr lang="en-GB" dirty="0">
                <a:effectLst/>
                <a:latin typeface="Calibri" panose="020F0502020204030204" pitchFamily="34" charset="0"/>
                <a:ea typeface="Times New Roman" panose="02020603050405020304" pitchFamily="18" charset="0"/>
                <a:cs typeface="Ali_K_Alwand" pitchFamily="2" charset="-78"/>
              </a:rPr>
              <a:t>The American Psychological Association (APA) </a:t>
            </a:r>
            <a:r>
              <a:rPr lang="ar-IQ" dirty="0">
                <a:effectLst/>
                <a:latin typeface="Calibri" panose="020F0502020204030204" pitchFamily="34" charset="0"/>
                <a:ea typeface="Times New Roman" panose="02020603050405020304" pitchFamily="18" charset="0"/>
                <a:cs typeface="Ali_K_Alwand" pitchFamily="2" charset="-78"/>
              </a:rPr>
              <a:t> هةلبذيَردرا لة وتةكةي دا هاني تويَذةراني بواري دةروونزاني دا ليَكؤلينةوة لةسةر لايةنة ثشتطويَخـراوةكاني دةروونزاني بكةن بةتايبةتي ئةو لايةنانةي كة دةبيَتة هؤي بةهيَزكردني مرؤظ و هاني داهيَناني دةدات. ئةم بوارة نويَيــــةي (سيليطمان)  بانطـةشـةي بؤ كــرد  نــاوي نا (دةرووزاني ئةريَني) </a:t>
            </a:r>
            <a:r>
              <a:rPr lang="en-GB" dirty="0">
                <a:effectLst/>
                <a:latin typeface="Calibri" panose="020F0502020204030204" pitchFamily="34" charset="0"/>
                <a:ea typeface="Times New Roman" panose="02020603050405020304" pitchFamily="18" charset="0"/>
                <a:cs typeface="Ali_K_Alwand" pitchFamily="2" charset="-78"/>
              </a:rPr>
              <a:t>(Positive Psychology)</a:t>
            </a:r>
            <a:r>
              <a:rPr lang="ar-IQ" dirty="0">
                <a:effectLst/>
                <a:latin typeface="Calibri" panose="020F0502020204030204" pitchFamily="34" charset="0"/>
                <a:ea typeface="Times New Roman" panose="02020603050405020304" pitchFamily="18" charset="0"/>
                <a:cs typeface="Ali_K_Alwand" pitchFamily="2" charset="-78"/>
              </a:rPr>
              <a:t>، بةشيَكي زؤر لة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algn="justLow" rtl="1">
              <a:lnSpc>
                <a:spcPct val="115000"/>
              </a:lnSpc>
              <a:spcBef>
                <a:spcPts val="500"/>
              </a:spcBef>
            </a:pPr>
            <a:r>
              <a:rPr lang="ar-IQ" dirty="0">
                <a:effectLst/>
                <a:latin typeface="Calibri" panose="020F0502020204030204" pitchFamily="34" charset="0"/>
                <a:ea typeface="Times New Roman" panose="02020603050405020304" pitchFamily="18" charset="0"/>
                <a:cs typeface="Ali_K_Alwand" pitchFamily="2" charset="-78"/>
              </a:rPr>
              <a:t>تويَذةران بة بايةخةوة سةيري ئةم هةنطاوة و بانطةشةي (سيليطمان) يان كرد و ثيَيان وابوو ئةم هةنطاوة هةليَكي باش دةبيَت بؤ ئةوةي زياتر لةو لايةنانة بكؤلَنةوة كة دةبيَتة هؤي بةهيَزكردني مرؤظةكان و دةبيَتة دةستكةوت بؤ بةدي هيَناني خؤشطوزةراني بؤ مرؤظةكان بة طشتي.</a:t>
            </a:r>
            <a:endParaRPr lang="en-US"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7335054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D7FAC7-608B-E840-6C1B-221CBB71B61B}"/>
              </a:ext>
            </a:extLst>
          </p:cNvPr>
          <p:cNvSpPr>
            <a:spLocks noGrp="1"/>
          </p:cNvSpPr>
          <p:nvPr>
            <p:ph idx="1"/>
          </p:nvPr>
        </p:nvSpPr>
        <p:spPr>
          <a:xfrm>
            <a:off x="982133" y="533400"/>
            <a:ext cx="7704667" cy="5466416"/>
          </a:xfrm>
        </p:spPr>
        <p:txBody>
          <a:bodyPr>
            <a:normAutofit/>
          </a:bodyPr>
          <a:lstStyle/>
          <a:p>
            <a:pPr algn="justLow" rtl="1"/>
            <a:r>
              <a:rPr lang="ar-IQ" sz="3200" dirty="0">
                <a:effectLst/>
                <a:latin typeface="Calibri" panose="020F0502020204030204" pitchFamily="34" charset="0"/>
                <a:ea typeface="Times New Roman" panose="02020603050405020304" pitchFamily="18" charset="0"/>
                <a:cs typeface="Ali_K_Alwand" pitchFamily="2" charset="-78"/>
              </a:rPr>
              <a:t>(سيليطمان) باوةرِي واية دةروونزاني تةنها ليَكؤلينةوة لة لايةنة لاوازةكان و شكستةكان ناكات، بةلَكو لة لايةني بةهيَز و بةها ئاكاري دةكؤلَيَتةوة. ضارةسةر تةنها ضاككردني شكستةكان نيية بةلَكو ضاوديَريكردني باشترين لايةنةكاني خودمانة.</a:t>
            </a:r>
            <a:endParaRPr lang="en-US" sz="32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2096418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90E6A9-DB0B-56B2-1E04-6D87FA2BFE3D}"/>
              </a:ext>
            </a:extLst>
          </p:cNvPr>
          <p:cNvSpPr>
            <a:spLocks noGrp="1"/>
          </p:cNvSpPr>
          <p:nvPr>
            <p:ph idx="1"/>
          </p:nvPr>
        </p:nvSpPr>
        <p:spPr>
          <a:xfrm>
            <a:off x="982133" y="457200"/>
            <a:ext cx="7704667" cy="6172200"/>
          </a:xfrm>
        </p:spPr>
        <p:txBody>
          <a:bodyPr>
            <a:normAutofit fontScale="92500"/>
          </a:bodyPr>
          <a:lstStyle/>
          <a:p>
            <a:pPr algn="justLow" rtl="1">
              <a:lnSpc>
                <a:spcPct val="150000"/>
              </a:lnSpc>
            </a:pPr>
            <a:r>
              <a:rPr lang="ar-IQ" sz="3200" i="1" dirty="0">
                <a:effectLst/>
                <a:latin typeface="Calibri" panose="020F0502020204030204" pitchFamily="34" charset="0"/>
                <a:ea typeface="Times New Roman" panose="02020603050405020304" pitchFamily="18" charset="0"/>
                <a:cs typeface="Ali_K_Alwand" pitchFamily="2" charset="-78"/>
              </a:rPr>
              <a:t>ئةوةي طرنطة ئاماذةي ثيَ بدريَت دةروونزاني ئةريَني سنووري طرنطييةكاني بةرةو تةسكردنةوة نابات بةلَكو بةرفرةوانتري دةكات. </a:t>
            </a:r>
          </a:p>
          <a:p>
            <a:pPr algn="justLow" rtl="1">
              <a:lnSpc>
                <a:spcPct val="150000"/>
              </a:lnSpc>
            </a:pPr>
            <a:r>
              <a:rPr lang="ar-IQ" sz="3200" i="1" dirty="0">
                <a:effectLst/>
                <a:latin typeface="Calibri" panose="020F0502020204030204" pitchFamily="34" charset="0"/>
                <a:ea typeface="Times New Roman" panose="02020603050405020304" pitchFamily="18" charset="0"/>
                <a:cs typeface="Ali_K_Alwand" pitchFamily="2" charset="-78"/>
              </a:rPr>
              <a:t> لةطةلَ ئةوةي دةروونزاني ئةريَني طرنطي بة بابةتةكاني ثةرةسةندني مرؤظ دةدات بةلاَم ئةم رِاستيية ناشاريَتةوة كة مرؤظةكان بة دريَذايي ذيانيان دووضاري كيَشةو طرفت دةبنةوة. ضةندين كيَشة هةن كة مرؤظةكان دووضاري دةبنةوة ثيَويستة جيهان بةهةندى وةربطريَت و كار لة سةر ضارةسةركردنيان بكات.</a:t>
            </a:r>
            <a:endParaRPr lang="en-US" sz="32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898401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7BBE35-1CB4-ED07-9A85-E148C31FD7F3}"/>
              </a:ext>
            </a:extLst>
          </p:cNvPr>
          <p:cNvSpPr>
            <a:spLocks noGrp="1"/>
          </p:cNvSpPr>
          <p:nvPr>
            <p:ph idx="1"/>
          </p:nvPr>
        </p:nvSpPr>
        <p:spPr>
          <a:xfrm>
            <a:off x="982133" y="609600"/>
            <a:ext cx="7704667" cy="5867400"/>
          </a:xfrm>
        </p:spPr>
        <p:txBody>
          <a:bodyPr>
            <a:normAutofit fontScale="92500"/>
          </a:bodyPr>
          <a:lstStyle/>
          <a:p>
            <a:pPr algn="justLow" rtl="1">
              <a:lnSpc>
                <a:spcPct val="150000"/>
              </a:lnSpc>
            </a:pPr>
            <a:r>
              <a:rPr lang="ar-IQ" sz="2800" dirty="0">
                <a:effectLst/>
                <a:latin typeface="Calibri" panose="020F0502020204030204" pitchFamily="34" charset="0"/>
                <a:ea typeface="Times New Roman" panose="02020603050405020304" pitchFamily="18" charset="0"/>
                <a:cs typeface="Ali_K_Alwand" pitchFamily="2" charset="-78"/>
              </a:rPr>
              <a:t>ئةطةر دةروونزاني طرنطي بة لايةنة نةريَنييةكاني مرؤظ بدات ئةوا دةروونزاني ئةريَني كار دةكات بــؤ ضارةســةركردني لايــةنة لاوازةكـان و ثالَثشتي لايةنــة بـةهيَزةكــاني تــاك و هةولَ دةدات ثةرة بة خةسلَةتة ئةريَنييةكاني تاك بدات، تا كؤمةلَطايةكي بةهيَز بونياد بنيَن. </a:t>
            </a:r>
          </a:p>
          <a:p>
            <a:pPr algn="justLow" rtl="1">
              <a:lnSpc>
                <a:spcPct val="150000"/>
              </a:lnSpc>
            </a:pPr>
            <a:r>
              <a:rPr lang="ar-IQ" sz="2800" dirty="0">
                <a:effectLst/>
                <a:latin typeface="Calibri" panose="020F0502020204030204" pitchFamily="34" charset="0"/>
                <a:ea typeface="Times New Roman" panose="02020603050405020304" pitchFamily="18" charset="0"/>
                <a:cs typeface="Ali_K_Alwand" pitchFamily="2" charset="-78"/>
              </a:rPr>
              <a:t>جةختكردن لـــــة ســـةر لايةني ئـــةريَني مــرؤظةكان دةبيَــــتة هؤكاري فراوانكردني بيري تاك بؤ ذيان. </a:t>
            </a:r>
          </a:p>
          <a:p>
            <a:pPr algn="justLow" rtl="1">
              <a:lnSpc>
                <a:spcPct val="150000"/>
              </a:lnSpc>
            </a:pPr>
            <a:r>
              <a:rPr lang="ar-IQ" sz="2800" dirty="0">
                <a:effectLst/>
                <a:latin typeface="Calibri" panose="020F0502020204030204" pitchFamily="34" charset="0"/>
                <a:ea typeface="Times New Roman" panose="02020603050405020304" pitchFamily="18" charset="0"/>
                <a:cs typeface="Ali_K_Alwand" pitchFamily="2" charset="-78"/>
              </a:rPr>
              <a:t>دةروونزاني ئةريَني هةولَي بةهيَزكردني تواناكاني تاك دةدات بؤ طةيشتن بة ئامانجةكاني و ثةرة بة تايبةتمةندييةكاني دةدات و هاوكار دةبيَت بؤ ئةوةي لة شويَني طونجاوي خؤي بةكاري بيَنيَت.</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5286128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D18B9-43D0-2A0A-27EF-D0025D0D3A17}"/>
              </a:ext>
            </a:extLst>
          </p:cNvPr>
          <p:cNvSpPr>
            <a:spLocks noGrp="1"/>
          </p:cNvSpPr>
          <p:nvPr>
            <p:ph type="title"/>
          </p:nvPr>
        </p:nvSpPr>
        <p:spPr>
          <a:xfrm>
            <a:off x="982133" y="457201"/>
            <a:ext cx="7704667" cy="990599"/>
          </a:xfrm>
        </p:spPr>
        <p:txBody>
          <a:bodyPr>
            <a:noAutofit/>
          </a:bodyPr>
          <a:lstStyle/>
          <a:p>
            <a:pPr rtl="1"/>
            <a:r>
              <a:rPr lang="ar-IQ" sz="3200" dirty="0">
                <a:solidFill>
                  <a:srgbClr val="C00000"/>
                </a:solidFill>
                <a:effectLst/>
                <a:latin typeface="Calibri" panose="020F0502020204030204" pitchFamily="34" charset="0"/>
                <a:ea typeface="Times New Roman" panose="02020603050405020304" pitchFamily="18" charset="0"/>
                <a:cs typeface="Ali_K_Jiddah" pitchFamily="2" charset="-78"/>
              </a:rPr>
              <a:t>سـوودةكاني دةروونــزاني ئـةريَني وةك بـواريَك لة بوارةكاني دةروونزاني</a:t>
            </a:r>
            <a:endParaRPr lang="en-US" sz="5400" dirty="0">
              <a:solidFill>
                <a:srgbClr val="C00000"/>
              </a:solidFill>
            </a:endParaRPr>
          </a:p>
        </p:txBody>
      </p:sp>
      <p:sp>
        <p:nvSpPr>
          <p:cNvPr id="3" name="Content Placeholder 2">
            <a:extLst>
              <a:ext uri="{FF2B5EF4-FFF2-40B4-BE49-F238E27FC236}">
                <a16:creationId xmlns:a16="http://schemas.microsoft.com/office/drawing/2014/main" id="{C5D9DBD5-6DAC-0E44-45BC-735854F22E1F}"/>
              </a:ext>
            </a:extLst>
          </p:cNvPr>
          <p:cNvSpPr>
            <a:spLocks noGrp="1"/>
          </p:cNvSpPr>
          <p:nvPr>
            <p:ph idx="1"/>
          </p:nvPr>
        </p:nvSpPr>
        <p:spPr>
          <a:xfrm>
            <a:off x="982133" y="1447800"/>
            <a:ext cx="7933267" cy="5029200"/>
          </a:xfrm>
        </p:spPr>
        <p:txBody>
          <a:bodyPr>
            <a:normAutofit fontScale="92500"/>
          </a:bodyPr>
          <a:lstStyle/>
          <a:p>
            <a:pPr algn="justLow" rtl="1">
              <a:lnSpc>
                <a:spcPct val="150000"/>
              </a:lnSpc>
            </a:pPr>
            <a:r>
              <a:rPr lang="ar-IQ" dirty="0">
                <a:effectLst/>
                <a:latin typeface="Calibri" panose="020F0502020204030204" pitchFamily="34" charset="0"/>
                <a:ea typeface="Times New Roman" panose="02020603050405020304" pitchFamily="18" charset="0"/>
                <a:cs typeface="Ali_K_Alwand" pitchFamily="2" charset="-78"/>
              </a:rPr>
              <a:t>دةروونزاني ئةريَني يارمةتي مامؤستا وباوان دةدات بؤئةوةي كار لةسةر خالَة بةهيَزةكاني مندالَ بكةن وةك ثالَنةرةكان، داهيَنان و رِيَزطرتني خود.</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algn="justLow" rtl="1">
              <a:lnSpc>
                <a:spcPct val="150000"/>
              </a:lnSpc>
            </a:pPr>
            <a:r>
              <a:rPr lang="ar-IQ" dirty="0">
                <a:effectLst/>
                <a:latin typeface="Calibri" panose="020F0502020204030204" pitchFamily="34" charset="0"/>
                <a:ea typeface="Times New Roman" panose="02020603050405020304" pitchFamily="18" charset="0"/>
                <a:cs typeface="Ali_K_Alwand" pitchFamily="2" charset="-78"/>
              </a:rPr>
              <a:t>دةروونزاني ئةريَني رِوونكردنةوة دةدات دةربارةي هيَز و طرنطي طؤرِيني ئارِاستةكان و كاريطةري هيَزي ئةريَني لة ذيان و طوزةراني تاك ( بؤ نمونة؛ طةشبيني بةرامبةر بة ذيان )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algn="justLow" rtl="1">
              <a:lnSpc>
                <a:spcPct val="150000"/>
              </a:lnSpc>
            </a:pPr>
            <a:r>
              <a:rPr lang="ar-IQ" dirty="0">
                <a:effectLst/>
                <a:latin typeface="Calibri" panose="020F0502020204030204" pitchFamily="34" charset="0"/>
                <a:ea typeface="Times New Roman" panose="02020603050405020304" pitchFamily="18" charset="0"/>
                <a:cs typeface="Ali_K_Alwand" pitchFamily="2" charset="-78"/>
              </a:rPr>
              <a:t>دةروونزاني ئةريَني كاريطةري و دةرهاويشتةكاني جةختكردني تاك لة سةر لايةنيَك لــة لايةنةكاني ذيان وةك لايــةني ماددي لةسةر خؤشطوزةراني بؤ نمونة </a:t>
            </a:r>
            <a:r>
              <a:rPr lang="ar-IQ" i="1" dirty="0">
                <a:effectLst/>
                <a:latin typeface="Calibri" panose="020F0502020204030204" pitchFamily="34" charset="0"/>
                <a:ea typeface="Times New Roman" panose="02020603050405020304" pitchFamily="18" charset="0"/>
                <a:cs typeface="Ali_K_Alwand" pitchFamily="2" charset="-78"/>
              </a:rPr>
              <a:t>(تويَذينةوةكان ئةوةيان خستؤتة رِوو جةخت كردني تاك لة سةر لايةني ماددي ذيان وةك "كؤكردنةوةى ثارة" كاريطةري نةريَني دةبيَـت لة سةر خؤشطوزةراني تاك بؤية جةخت نةكردني تاك لــة ســـةر لايـــةني ماددي دةكريَت هاوكار دةبيَت بؤ ئةوةي تاك دلَخؤشتر بيَت).</a:t>
            </a:r>
            <a:endParaRPr lang="en-US"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4520030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D18B9-43D0-2A0A-27EF-D0025D0D3A17}"/>
              </a:ext>
            </a:extLst>
          </p:cNvPr>
          <p:cNvSpPr>
            <a:spLocks noGrp="1"/>
          </p:cNvSpPr>
          <p:nvPr>
            <p:ph type="title"/>
          </p:nvPr>
        </p:nvSpPr>
        <p:spPr>
          <a:xfrm>
            <a:off x="982133" y="457201"/>
            <a:ext cx="7704667" cy="685799"/>
          </a:xfrm>
        </p:spPr>
        <p:txBody>
          <a:bodyPr>
            <a:normAutofit fontScale="90000"/>
          </a:bodyPr>
          <a:lstStyle/>
          <a:p>
            <a:pPr rtl="1"/>
            <a:r>
              <a:rPr lang="ar-IQ" sz="2400" dirty="0">
                <a:solidFill>
                  <a:srgbClr val="C00000"/>
                </a:solidFill>
                <a:effectLst/>
                <a:latin typeface="Calibri" panose="020F0502020204030204" pitchFamily="34" charset="0"/>
                <a:ea typeface="Times New Roman" panose="02020603050405020304" pitchFamily="18" charset="0"/>
                <a:cs typeface="Ali_K_Jiddah" pitchFamily="2" charset="-78"/>
              </a:rPr>
              <a:t>سـوودةكاني دةروونــزاني ئـةريَني وةك بـواريَك لة بوارةكاني دةروونزاني</a:t>
            </a:r>
            <a:endParaRPr lang="en-US" sz="4800" dirty="0">
              <a:solidFill>
                <a:srgbClr val="C00000"/>
              </a:solidFill>
            </a:endParaRPr>
          </a:p>
        </p:txBody>
      </p:sp>
      <p:sp>
        <p:nvSpPr>
          <p:cNvPr id="3" name="Content Placeholder 2">
            <a:extLst>
              <a:ext uri="{FF2B5EF4-FFF2-40B4-BE49-F238E27FC236}">
                <a16:creationId xmlns:a16="http://schemas.microsoft.com/office/drawing/2014/main" id="{C5D9DBD5-6DAC-0E44-45BC-735854F22E1F}"/>
              </a:ext>
            </a:extLst>
          </p:cNvPr>
          <p:cNvSpPr>
            <a:spLocks noGrp="1"/>
          </p:cNvSpPr>
          <p:nvPr>
            <p:ph idx="1"/>
          </p:nvPr>
        </p:nvSpPr>
        <p:spPr>
          <a:xfrm>
            <a:off x="982133" y="1447800"/>
            <a:ext cx="7933267" cy="5029200"/>
          </a:xfrm>
        </p:spPr>
        <p:txBody>
          <a:bodyPr>
            <a:normAutofit lnSpcReduction="10000"/>
          </a:bodyPr>
          <a:lstStyle/>
          <a:p>
            <a:pPr marL="342900" lvl="0" indent="-342900" algn="justLow" rtl="1">
              <a:lnSpc>
                <a:spcPct val="115000"/>
              </a:lnSpc>
              <a:spcBef>
                <a:spcPts val="500"/>
              </a:spcBef>
              <a:buFont typeface="Symbol" panose="05050102010706020507" pitchFamily="18" charset="2"/>
              <a:buChar char=""/>
            </a:pPr>
            <a:r>
              <a:rPr lang="ar-IQ" dirty="0">
                <a:effectLst/>
                <a:latin typeface="Calibri" panose="020F0502020204030204" pitchFamily="34" charset="0"/>
                <a:ea typeface="Times New Roman" panose="02020603050405020304" pitchFamily="18" charset="0"/>
                <a:cs typeface="Ali_K_Alwand" pitchFamily="2" charset="-78"/>
              </a:rPr>
              <a:t>دةروونزاني ئةريَني يارمةتي رِيَكخراوةكان دةدات بؤ دةستنيشانكردني خالَة بةهيَزةكانيان، لةطةلَ سوودوةرطرتني تةواو لة سةرضاوة مرؤييةكاني بةردةستي رِيَكخراو.</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Low" rtl="1">
              <a:lnSpc>
                <a:spcPct val="115000"/>
              </a:lnSpc>
              <a:spcBef>
                <a:spcPts val="500"/>
              </a:spcBef>
              <a:buFont typeface="Symbol" panose="05050102010706020507" pitchFamily="18" charset="2"/>
              <a:buChar char=""/>
            </a:pPr>
            <a:r>
              <a:rPr lang="ar-IQ" dirty="0">
                <a:effectLst/>
                <a:latin typeface="Calibri" panose="020F0502020204030204" pitchFamily="34" charset="0"/>
                <a:ea typeface="Times New Roman" panose="02020603050405020304" pitchFamily="18" charset="0"/>
                <a:cs typeface="Ali_K_Alwand" pitchFamily="2" charset="-78"/>
              </a:rPr>
              <a:t>دةروونزاني ئةريَني رِؤلي سوثاسطوزاري لـــة بةدةســت هيَنــاني خـــؤشـطوزةراني دةرووني دةخاتة رِوو.دةروونزاني ئةريَني طرنطي رِؤلَي هؤرمؤنةكان دةخاتة رِوو لة ثةرةثيَداني خؤشطــوزةراني دةرووني لـــة لاي تاك بؤ نمونة لة تويَذينةوةيَك لة لايةن (يارزا و زاك) 2009 ئةوةيان خستة رِوو هؤرمؤني ئؤكسيتؤسين </a:t>
            </a:r>
            <a:r>
              <a:rPr lang="en-GB" dirty="0">
                <a:effectLst/>
                <a:latin typeface="Calibri" panose="020F0502020204030204" pitchFamily="34" charset="0"/>
                <a:ea typeface="Times New Roman" panose="02020603050405020304" pitchFamily="18" charset="0"/>
                <a:cs typeface="Ali_K_Alwand" pitchFamily="2" charset="-78"/>
              </a:rPr>
              <a:t>(Oxytocin)</a:t>
            </a:r>
            <a:r>
              <a:rPr lang="en-GB" dirty="0">
                <a:effectLst/>
                <a:latin typeface="Ali_K_Alwand" pitchFamily="2" charset="-78"/>
                <a:ea typeface="Times New Roman" panose="02020603050405020304" pitchFamily="18" charset="0"/>
                <a:cs typeface="Arial" panose="020B0604020202020204" pitchFamily="34" charset="0"/>
              </a:rPr>
              <a:t> </a:t>
            </a:r>
            <a:r>
              <a:rPr lang="ar-IQ" i="1" dirty="0">
                <a:effectLst/>
                <a:latin typeface="Calibri" panose="020F0502020204030204" pitchFamily="34" charset="0"/>
                <a:ea typeface="Times New Roman" panose="02020603050405020304" pitchFamily="18" charset="0"/>
                <a:cs typeface="Ali_K_Alwand" pitchFamily="2" charset="-78"/>
              </a:rPr>
              <a:t>(ئةم هؤرمؤنة لة طلاَندي نوخاميية، يارمةتي مندالَ بوون و دةركردني شيري دايك دةدات)</a:t>
            </a:r>
            <a:r>
              <a:rPr lang="ar-IQ" dirty="0">
                <a:effectLst/>
                <a:latin typeface="Calibri" panose="020F0502020204030204" pitchFamily="34" charset="0"/>
                <a:ea typeface="Times New Roman" panose="02020603050405020304" pitchFamily="18" charset="0"/>
                <a:cs typeface="Ali_K_Alwand" pitchFamily="2" charset="-78"/>
              </a:rPr>
              <a:t> هاوكارة بؤ بةهيَزكردني لايةني متمانة، هاوسؤزي و بةها ئاكارييةكان.</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algn="justLow" rtl="1">
              <a:lnSpc>
                <a:spcPct val="115000"/>
              </a:lnSpc>
              <a:spcBef>
                <a:spcPts val="500"/>
              </a:spcBef>
            </a:pPr>
            <a:r>
              <a:rPr lang="ar-IQ" dirty="0">
                <a:effectLst/>
                <a:latin typeface="Calibri" panose="020F0502020204030204" pitchFamily="34" charset="0"/>
                <a:ea typeface="Times New Roman" panose="02020603050405020304" pitchFamily="18" charset="0"/>
                <a:cs typeface="Ali_K_Alwand" pitchFamily="2" charset="-78"/>
              </a:rPr>
              <a:t>دةروونزاني ئةريَني طرنطيدان بة كاريطةرييةكاني بووني ذينطةي تةندرووست بؤ خؤشطوزةراني و دلَخؤشي تاك دةخاتة رِوو.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0667607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45FB47-91C8-4BBF-AEFB-7FA8DBE50D6A}"/>
              </a:ext>
            </a:extLst>
          </p:cNvPr>
          <p:cNvSpPr>
            <a:spLocks noGrp="1"/>
          </p:cNvSpPr>
          <p:nvPr>
            <p:ph idx="1"/>
          </p:nvPr>
        </p:nvSpPr>
        <p:spPr>
          <a:xfrm>
            <a:off x="240506" y="1844824"/>
            <a:ext cx="8662988" cy="4103687"/>
          </a:xfrm>
        </p:spPr>
        <p:txBody>
          <a:bodyPr>
            <a:noAutofit/>
          </a:bodyPr>
          <a:lstStyle/>
          <a:p>
            <a:pPr marL="274320" indent="-274320" algn="just" rtl="1" eaLnBrk="1" fontAlgn="auto" hangingPunct="1">
              <a:lnSpc>
                <a:spcPct val="90000"/>
              </a:lnSpc>
              <a:spcAft>
                <a:spcPts val="0"/>
              </a:spcAft>
              <a:buFont typeface="Wingdings 3"/>
              <a:buChar char=""/>
              <a:defRPr/>
            </a:pPr>
            <a:r>
              <a:rPr lang="ar-SY" sz="4000" dirty="0">
                <a:solidFill>
                  <a:srgbClr val="FF0000"/>
                </a:solidFill>
                <a:cs typeface="Ali_K_Samik" pitchFamily="2" charset="-78"/>
              </a:rPr>
              <a:t>لة كاتى وانةكة رِ</a:t>
            </a:r>
            <a:r>
              <a:rPr lang="ar-SA" sz="4000" dirty="0">
                <a:solidFill>
                  <a:srgbClr val="FF0000"/>
                </a:solidFill>
                <a:cs typeface="Ali_K_Samik" pitchFamily="2" charset="-78"/>
              </a:rPr>
              <a:t>ة</a:t>
            </a:r>
            <a:r>
              <a:rPr lang="ar-SY" sz="4000" dirty="0">
                <a:solidFill>
                  <a:srgbClr val="FF0000"/>
                </a:solidFill>
                <a:cs typeface="Ali_K_Samik" pitchFamily="2" charset="-78"/>
              </a:rPr>
              <a:t>ضاوى ئةم خالاَنة بكة : </a:t>
            </a:r>
          </a:p>
          <a:p>
            <a:pPr marL="274320" indent="-274320" algn="just" rtl="1" eaLnBrk="1" fontAlgn="auto" hangingPunct="1">
              <a:lnSpc>
                <a:spcPct val="90000"/>
              </a:lnSpc>
              <a:spcAft>
                <a:spcPts val="0"/>
              </a:spcAft>
              <a:buFont typeface="Wingdings 3"/>
              <a:buNone/>
              <a:defRPr/>
            </a:pPr>
            <a:endParaRPr lang="ar-SA" sz="3600" dirty="0">
              <a:cs typeface="Ali_K_Samik" pitchFamily="2" charset="-78"/>
            </a:endParaRPr>
          </a:p>
          <a:p>
            <a:pPr marL="742950" indent="-742950" algn="just" rtl="1" eaLnBrk="1" fontAlgn="auto" hangingPunct="1">
              <a:lnSpc>
                <a:spcPct val="90000"/>
              </a:lnSpc>
              <a:spcAft>
                <a:spcPts val="0"/>
              </a:spcAft>
              <a:buFont typeface="+mj-lt"/>
              <a:buAutoNum type="arabicPeriod"/>
              <a:defRPr/>
            </a:pPr>
            <a:r>
              <a:rPr lang="ar-SY" sz="4000" dirty="0">
                <a:cs typeface="Ali_K_Samik" pitchFamily="2" charset="-78"/>
              </a:rPr>
              <a:t>تيَبينيةكان تؤمار بكة </a:t>
            </a:r>
          </a:p>
          <a:p>
            <a:pPr marL="742950" indent="-742950" algn="just" rtl="1" eaLnBrk="1" fontAlgn="auto" hangingPunct="1">
              <a:lnSpc>
                <a:spcPct val="90000"/>
              </a:lnSpc>
              <a:spcAft>
                <a:spcPts val="0"/>
              </a:spcAft>
              <a:buFont typeface="+mj-lt"/>
              <a:buAutoNum type="arabicPeriod"/>
              <a:defRPr/>
            </a:pPr>
            <a:r>
              <a:rPr lang="ar-SY" sz="4000" dirty="0">
                <a:cs typeface="Ali_K_Samik" pitchFamily="2" charset="-78"/>
              </a:rPr>
              <a:t>رِةخنةكان كؤ بكةوة  و لة كؤتايي وانة بيخةروو </a:t>
            </a:r>
          </a:p>
          <a:p>
            <a:pPr marL="742950" indent="-742950" algn="just" rtl="1" eaLnBrk="1" fontAlgn="auto" hangingPunct="1">
              <a:lnSpc>
                <a:spcPct val="90000"/>
              </a:lnSpc>
              <a:spcAft>
                <a:spcPts val="0"/>
              </a:spcAft>
              <a:buFont typeface="+mj-lt"/>
              <a:buAutoNum type="arabicPeriod"/>
              <a:defRPr/>
            </a:pPr>
            <a:r>
              <a:rPr lang="ar-SY" sz="4000" dirty="0">
                <a:cs typeface="Ali_K_Samik" pitchFamily="2" charset="-78"/>
              </a:rPr>
              <a:t>ئاماذة بةو خالاَنة بكة كة باس نةكراوة لة وانةكة</a:t>
            </a:r>
            <a:endParaRPr lang="ar-SA" sz="4000" dirty="0">
              <a:cs typeface="Ali_K_Samik" pitchFamily="2" charset="-78"/>
            </a:endParaRPr>
          </a:p>
        </p:txBody>
      </p:sp>
      <p:pic>
        <p:nvPicPr>
          <p:cNvPr id="4" name="Picture 3" descr="writing-2">
            <a:extLst>
              <a:ext uri="{FF2B5EF4-FFF2-40B4-BE49-F238E27FC236}">
                <a16:creationId xmlns:a16="http://schemas.microsoft.com/office/drawing/2014/main" id="{EE1B03B2-9871-4382-A901-A87A0B906684}"/>
              </a:ext>
            </a:extLst>
          </p:cNvPr>
          <p:cNvPicPr>
            <a:picLocks noChangeAspect="1" noChangeArrowheads="1"/>
          </p:cNvPicPr>
          <p:nvPr/>
        </p:nvPicPr>
        <p:blipFill>
          <a:blip r:embed="rId2" cstate="print"/>
          <a:srcRect/>
          <a:stretch>
            <a:fillRect/>
          </a:stretch>
        </p:blipFill>
        <p:spPr bwMode="auto">
          <a:xfrm>
            <a:off x="0" y="0"/>
            <a:ext cx="2743200" cy="2290287"/>
          </a:xfrm>
          <a:prstGeom prst="rect">
            <a:avLst/>
          </a:prstGeom>
          <a:ln>
            <a:noFill/>
          </a:ln>
          <a:effectLst>
            <a:softEdge rad="112500"/>
          </a:effectLst>
        </p:spPr>
      </p:pic>
      <p:sp>
        <p:nvSpPr>
          <p:cNvPr id="5" name="Rectangle 2">
            <a:extLst>
              <a:ext uri="{FF2B5EF4-FFF2-40B4-BE49-F238E27FC236}">
                <a16:creationId xmlns:a16="http://schemas.microsoft.com/office/drawing/2014/main" id="{46B9C9B2-42E7-42B3-968D-079B50032CC9}"/>
              </a:ext>
            </a:extLst>
          </p:cNvPr>
          <p:cNvSpPr txBox="1">
            <a:spLocks noChangeArrowheads="1"/>
          </p:cNvSpPr>
          <p:nvPr/>
        </p:nvSpPr>
        <p:spPr>
          <a:xfrm>
            <a:off x="684213" y="620713"/>
            <a:ext cx="8229600" cy="1512887"/>
          </a:xfrm>
          <a:prstGeom prst="rect">
            <a:avLst/>
          </a:prstGeom>
        </p:spPr>
        <p:txBody>
          <a:bodyPr>
            <a:normAutofit/>
          </a:bodyPr>
          <a:lstStyle/>
          <a:p>
            <a:pPr marL="274320" indent="-274320" algn="just" rtl="1" fontAlgn="auto">
              <a:lnSpc>
                <a:spcPct val="90000"/>
              </a:lnSpc>
              <a:spcBef>
                <a:spcPts val="600"/>
              </a:spcBef>
              <a:spcAft>
                <a:spcPts val="0"/>
              </a:spcAft>
              <a:buClr>
                <a:schemeClr val="accent1"/>
              </a:buClr>
              <a:buSzPct val="80000"/>
              <a:buFont typeface="Wingdings 2"/>
              <a:buChar char=""/>
              <a:defRPr/>
            </a:pPr>
            <a:endParaRPr lang="ar-SA" sz="4000" dirty="0">
              <a:latin typeface="+mn-lt"/>
              <a:cs typeface="Ali_K_Samik" pitchFamily="2" charset="-78"/>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D18B9-43D0-2A0A-27EF-D0025D0D3A17}"/>
              </a:ext>
            </a:extLst>
          </p:cNvPr>
          <p:cNvSpPr>
            <a:spLocks noGrp="1"/>
          </p:cNvSpPr>
          <p:nvPr>
            <p:ph type="title"/>
          </p:nvPr>
        </p:nvSpPr>
        <p:spPr>
          <a:xfrm>
            <a:off x="982133" y="457201"/>
            <a:ext cx="7704667" cy="685799"/>
          </a:xfrm>
        </p:spPr>
        <p:txBody>
          <a:bodyPr>
            <a:normAutofit fontScale="90000"/>
          </a:bodyPr>
          <a:lstStyle/>
          <a:p>
            <a:pPr rtl="1"/>
            <a:r>
              <a:rPr lang="ar-IQ" sz="2400" dirty="0">
                <a:solidFill>
                  <a:srgbClr val="C00000"/>
                </a:solidFill>
                <a:effectLst/>
                <a:latin typeface="Calibri" panose="020F0502020204030204" pitchFamily="34" charset="0"/>
                <a:ea typeface="Times New Roman" panose="02020603050405020304" pitchFamily="18" charset="0"/>
                <a:cs typeface="Ali_K_Jiddah" pitchFamily="2" charset="-78"/>
              </a:rPr>
              <a:t>سـوودةكاني دةروونــزاني ئـةريَني وةك بـواريَك لة بوارةكاني دةروونزاني</a:t>
            </a:r>
            <a:endParaRPr lang="en-US" sz="4800" dirty="0">
              <a:solidFill>
                <a:srgbClr val="C00000"/>
              </a:solidFill>
            </a:endParaRPr>
          </a:p>
        </p:txBody>
      </p:sp>
      <p:sp>
        <p:nvSpPr>
          <p:cNvPr id="3" name="Content Placeholder 2">
            <a:extLst>
              <a:ext uri="{FF2B5EF4-FFF2-40B4-BE49-F238E27FC236}">
                <a16:creationId xmlns:a16="http://schemas.microsoft.com/office/drawing/2014/main" id="{C5D9DBD5-6DAC-0E44-45BC-735854F22E1F}"/>
              </a:ext>
            </a:extLst>
          </p:cNvPr>
          <p:cNvSpPr>
            <a:spLocks noGrp="1"/>
          </p:cNvSpPr>
          <p:nvPr>
            <p:ph idx="1"/>
          </p:nvPr>
        </p:nvSpPr>
        <p:spPr>
          <a:xfrm>
            <a:off x="982133" y="1447800"/>
            <a:ext cx="7933267" cy="5105400"/>
          </a:xfrm>
        </p:spPr>
        <p:txBody>
          <a:bodyPr>
            <a:normAutofit lnSpcReduction="10000"/>
          </a:bodyPr>
          <a:lstStyle/>
          <a:p>
            <a:pPr marL="342900" lvl="0" indent="-342900" algn="justLow" rtl="1">
              <a:lnSpc>
                <a:spcPct val="115000"/>
              </a:lnSpc>
              <a:spcBef>
                <a:spcPts val="500"/>
              </a:spcBef>
              <a:buFont typeface="Symbol" panose="05050102010706020507" pitchFamily="18" charset="2"/>
              <a:buChar char=""/>
            </a:pPr>
            <a:r>
              <a:rPr lang="ar-IQ" sz="2800" dirty="0">
                <a:effectLst/>
                <a:latin typeface="Calibri" panose="020F0502020204030204" pitchFamily="34" charset="0"/>
                <a:ea typeface="Times New Roman" panose="02020603050405020304" pitchFamily="18" charset="0"/>
                <a:cs typeface="Ali_K_Alwand" pitchFamily="2" charset="-78"/>
              </a:rPr>
              <a:t>دةروونزاني ئةريَني كاريطةرييةكاني ئةنجامداني كرداري ثؤزةتيف دةخاتة رِوو بؤ بؤ نموونة تويَذينةوةي (لايؤس) 2012 ئةوةي خستة رِوو، ئةنجامداني كاري باش ( ضاكة ) تةنها وا لة تاك ناكات لة رِووي دةرووني هةست بة ئاسوودةيي بكات بةلَكو لة رِووي كؤمةلاَيةتييةوة دةبيَتة كةسيَكي قبولكراو.</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15000"/>
              </a:lnSpc>
              <a:spcBef>
                <a:spcPts val="500"/>
              </a:spcBef>
              <a:buFont typeface="Symbol" panose="05050102010706020507" pitchFamily="18" charset="2"/>
              <a:buChar char=""/>
            </a:pPr>
            <a:r>
              <a:rPr lang="ar-IQ" sz="2800" dirty="0">
                <a:effectLst/>
                <a:latin typeface="Calibri" panose="020F0502020204030204" pitchFamily="34" charset="0"/>
                <a:ea typeface="Times New Roman" panose="02020603050405020304" pitchFamily="18" charset="0"/>
                <a:cs typeface="Ali_K_Alwand" pitchFamily="2" charset="-78"/>
              </a:rPr>
              <a:t>دةروونزاني ئةريَني كاريطةري بةخشين و كاري خؤبةخشي بؤ ئةو ثرسانةي تاك باوةري ثيَ هةية لةسةر تاك و كؤمةلَطا دةخاتة رِوو.</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15000"/>
              </a:lnSpc>
              <a:spcBef>
                <a:spcPts val="500"/>
              </a:spcBef>
              <a:buFont typeface="Symbol" panose="05050102010706020507" pitchFamily="18" charset="2"/>
              <a:buChar char=""/>
            </a:pPr>
            <a:r>
              <a:rPr lang="ar-IQ" sz="2800" dirty="0">
                <a:effectLst/>
                <a:latin typeface="Calibri" panose="020F0502020204030204" pitchFamily="34" charset="0"/>
                <a:ea typeface="Times New Roman" panose="02020603050405020304" pitchFamily="18" charset="0"/>
                <a:cs typeface="Ali_K_Alwand" pitchFamily="2" charset="-78"/>
              </a:rPr>
              <a:t>دةروونزاني ئةريَني كاريطةرييةكاني رِؤلي بووني هةست و سؤزي ئةريَني بةرامبةر بة كارةكان لةسةر رِادةى رِاثةرِاندني تاك بؤ كارةكاني دةخاتة رِوو.</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7446691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6626" name="Picture 2" descr="eggs"/>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7" name="Picture 3" descr="chicken_laying_eggs_md_cl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073150" cy="133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8" name="Picture 4" descr="eggs"/>
          <p:cNvPicPr>
            <a:picLocks noChangeAspect="1" noChangeArrowheads="1"/>
          </p:cNvPicPr>
          <p:nvPr/>
        </p:nvPicPr>
        <p:blipFill>
          <a:blip r:embed="rId3">
            <a:lum bright="30000" contrast="-50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9" name="AutoShape 5"/>
          <p:cNvSpPr>
            <a:spLocks noChangeArrowheads="1"/>
          </p:cNvSpPr>
          <p:nvPr/>
        </p:nvSpPr>
        <p:spPr bwMode="auto">
          <a:xfrm>
            <a:off x="755650" y="3500438"/>
            <a:ext cx="5543550" cy="2449512"/>
          </a:xfrm>
          <a:prstGeom prst="wedgeEllipseCallout">
            <a:avLst>
              <a:gd name="adj1" fmla="val 15866"/>
              <a:gd name="adj2" fmla="val -88755"/>
            </a:avLst>
          </a:prstGeom>
          <a:gradFill rotWithShape="1">
            <a:gsLst>
              <a:gs pos="0">
                <a:srgbClr val="FFFF00">
                  <a:alpha val="39998"/>
                </a:srgbClr>
              </a:gs>
              <a:gs pos="100000">
                <a:srgbClr val="FF3300">
                  <a:alpha val="39998"/>
                </a:srgbClr>
              </a:gs>
            </a:gsLst>
            <a:lin ang="5400000" scaled="1"/>
          </a:gradFill>
          <a:ln w="9525">
            <a:solidFill>
              <a:schemeClr val="tx1"/>
            </a:solidFill>
            <a:miter lim="800000"/>
            <a:headEnd/>
            <a:tailEnd/>
          </a:ln>
        </p:spPr>
        <p:txBody>
          <a:bodyPr/>
          <a:lstStyle/>
          <a:p>
            <a:pPr algn="ctr" rtl="0"/>
            <a:endParaRPr lang="en-US" sz="1800">
              <a:latin typeface="Arial" charset="0"/>
            </a:endParaRPr>
          </a:p>
        </p:txBody>
      </p:sp>
      <p:sp>
        <p:nvSpPr>
          <p:cNvPr id="147462" name="Text Box 6"/>
          <p:cNvSpPr txBox="1">
            <a:spLocks noChangeArrowheads="1"/>
          </p:cNvSpPr>
          <p:nvPr/>
        </p:nvSpPr>
        <p:spPr bwMode="auto">
          <a:xfrm>
            <a:off x="1116013" y="4652963"/>
            <a:ext cx="5040312" cy="701675"/>
          </a:xfrm>
          <a:prstGeom prst="rect">
            <a:avLst/>
          </a:prstGeom>
          <a:noFill/>
          <a:ln w="9525">
            <a:noFill/>
            <a:miter lim="800000"/>
            <a:headEnd/>
            <a:tailEnd/>
          </a:ln>
          <a:effectLst/>
        </p:spPr>
        <p:txBody>
          <a:bodyPr>
            <a:spAutoFit/>
          </a:bodyPr>
          <a:lstStyle/>
          <a:p>
            <a:pPr algn="ctr" rtl="0">
              <a:spcBef>
                <a:spcPct val="50000"/>
              </a:spcBef>
              <a:defRPr/>
            </a:pPr>
            <a:r>
              <a:rPr lang="en-US" sz="4000" b="1">
                <a:solidFill>
                  <a:srgbClr val="0000FF"/>
                </a:solidFill>
                <a:effectLst>
                  <a:outerShdw blurRad="38100" dist="38100" dir="2700000" algn="tl">
                    <a:srgbClr val="FFFFFF"/>
                  </a:outerShdw>
                </a:effectLst>
                <a:latin typeface="Arial" charset="0"/>
              </a:rPr>
              <a:t>for attention</a:t>
            </a:r>
          </a:p>
        </p:txBody>
      </p:sp>
      <p:pic>
        <p:nvPicPr>
          <p:cNvPr id="26631" name="Picture 7" descr="hit"/>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525224">
            <a:off x="2843213" y="981075"/>
            <a:ext cx="2808287" cy="187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2" name="Picture 8" descr="Thanks"/>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1763713" y="3860800"/>
            <a:ext cx="3529012"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3" name="Picture 9" descr="hit"/>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2069740">
            <a:off x="1187450" y="2997200"/>
            <a:ext cx="1055688"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4" name="Picture 10" descr="hit"/>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2984667">
            <a:off x="5992813" y="3232150"/>
            <a:ext cx="1055687"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98" name="Text Box 14" descr="Canvas">
            <a:extLst>
              <a:ext uri="{FF2B5EF4-FFF2-40B4-BE49-F238E27FC236}">
                <a16:creationId xmlns:a16="http://schemas.microsoft.com/office/drawing/2014/main" id="{8A61CECF-9931-4262-99BD-BC9D7CC8C6D0}"/>
              </a:ext>
            </a:extLst>
          </p:cNvPr>
          <p:cNvSpPr txBox="1">
            <a:spLocks noChangeArrowheads="1"/>
          </p:cNvSpPr>
          <p:nvPr/>
        </p:nvSpPr>
        <p:spPr bwMode="auto">
          <a:xfrm>
            <a:off x="251528" y="1658938"/>
            <a:ext cx="8352912" cy="646112"/>
          </a:xfrm>
          <a:prstGeom prst="rect">
            <a:avLst/>
          </a:prstGeom>
          <a:blipFill dpi="0" rotWithShape="0">
            <a:blip r:embed="rId2"/>
            <a:srcRect/>
            <a:tile tx="0" ty="0" sx="100000" sy="100000" flip="none" algn="tl"/>
          </a:blipFill>
          <a:ln w="12700" cap="sq">
            <a:solidFill>
              <a:srgbClr val="800000"/>
            </a:solidFill>
            <a:miter lim="800000"/>
            <a:headEnd type="none" w="sm" len="sm"/>
            <a:tailEnd type="none" w="sm" len="sm"/>
          </a:ln>
        </p:spPr>
        <p:txBody>
          <a:bodyPr wrap="square">
            <a:spAutoFit/>
          </a:bodyPr>
          <a:lstStyle>
            <a:lvl1pPr eaLnBrk="0" hangingPunct="0">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eaLnBrk="0" hangingPunct="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eaLnBrk="0" hangingPunct="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eaLnBrk="0" hangingPunct="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eaLnBrk="0" hangingPunct="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eaLnBrk="1" hangingPunct="1">
              <a:spcBef>
                <a:spcPct val="0"/>
              </a:spcBef>
              <a:buClrTx/>
              <a:buSzTx/>
              <a:buFontTx/>
              <a:buNone/>
            </a:pPr>
            <a:r>
              <a:rPr lang="ar-IQ" altLang="en-US" sz="3600" dirty="0">
                <a:solidFill>
                  <a:srgbClr val="800000"/>
                </a:solidFill>
                <a:latin typeface="Arial" panose="020B0604020202020204" pitchFamily="34" charset="0"/>
                <a:cs typeface="Ali_K_Samik" pitchFamily="2" charset="-78"/>
              </a:rPr>
              <a:t>وانةي يةكةم - </a:t>
            </a:r>
            <a:r>
              <a:rPr lang="ar-SA" altLang="en-US" sz="3600" dirty="0">
                <a:solidFill>
                  <a:srgbClr val="800000"/>
                </a:solidFill>
                <a:latin typeface="Arial" panose="020B0604020202020204" pitchFamily="34" charset="0"/>
                <a:cs typeface="Ali_K_Samik" pitchFamily="2" charset="-78"/>
              </a:rPr>
              <a:t>ئامانجةكاني ئةم وانةية</a:t>
            </a:r>
          </a:p>
        </p:txBody>
      </p:sp>
      <p:sp>
        <p:nvSpPr>
          <p:cNvPr id="297990" name="Text Box 6">
            <a:extLst>
              <a:ext uri="{FF2B5EF4-FFF2-40B4-BE49-F238E27FC236}">
                <a16:creationId xmlns:a16="http://schemas.microsoft.com/office/drawing/2014/main" id="{FE20D446-0246-49FD-8303-7EE11B7E9863}"/>
              </a:ext>
            </a:extLst>
          </p:cNvPr>
          <p:cNvSpPr txBox="1">
            <a:spLocks noChangeArrowheads="1"/>
          </p:cNvSpPr>
          <p:nvPr/>
        </p:nvSpPr>
        <p:spPr bwMode="auto">
          <a:xfrm>
            <a:off x="1066800" y="2812143"/>
            <a:ext cx="7272527" cy="646331"/>
          </a:xfrm>
          <a:prstGeom prst="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wrap="square">
            <a:spAutoFit/>
          </a:bodyPr>
          <a:lstStyle>
            <a:lvl1pPr eaLnBrk="0" hangingPunct="0">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eaLnBrk="0" hangingPunct="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eaLnBrk="0" hangingPunct="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eaLnBrk="0" hangingPunct="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eaLnBrk="0" hangingPunct="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eaLnBrk="1" hangingPunct="1">
              <a:spcBef>
                <a:spcPct val="0"/>
              </a:spcBef>
              <a:buClrTx/>
              <a:buSzTx/>
              <a:buNone/>
            </a:pPr>
            <a:r>
              <a:rPr lang="ar-IQ" altLang="en-US" sz="3600" b="1" dirty="0">
                <a:cs typeface="Ali_K_Alwand" pitchFamily="2" charset="-78"/>
              </a:rPr>
              <a:t>لقةكاني دةروونزاني و رولي دةروونزاني ئةريَني</a:t>
            </a:r>
            <a:endParaRPr lang="ar-SA" altLang="en-US" sz="3600" b="1" dirty="0">
              <a:cs typeface="Ali_K_Alwand" pitchFamily="2" charset="-78"/>
            </a:endParaRPr>
          </a:p>
        </p:txBody>
      </p:sp>
      <p:pic>
        <p:nvPicPr>
          <p:cNvPr id="297993" name="Picture 9" descr="90fcb3b9b7">
            <a:extLst>
              <a:ext uri="{FF2B5EF4-FFF2-40B4-BE49-F238E27FC236}">
                <a16:creationId xmlns:a16="http://schemas.microsoft.com/office/drawing/2014/main" id="{8E50D6D8-3355-41EA-832F-C31B5BC8CD35}"/>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059113" y="0"/>
            <a:ext cx="26638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Straight Connector 13">
            <a:extLst>
              <a:ext uri="{FF2B5EF4-FFF2-40B4-BE49-F238E27FC236}">
                <a16:creationId xmlns:a16="http://schemas.microsoft.com/office/drawing/2014/main" id="{25A32AA1-A437-41BE-8AD4-9B7EBAA7A17C}"/>
              </a:ext>
            </a:extLst>
          </p:cNvPr>
          <p:cNvCxnSpPr/>
          <p:nvPr/>
        </p:nvCxnSpPr>
        <p:spPr>
          <a:xfrm rot="5400000">
            <a:off x="3937794" y="1239044"/>
            <a:ext cx="865188" cy="0"/>
          </a:xfrm>
          <a:prstGeom prst="line">
            <a:avLst/>
          </a:prstGeom>
        </p:spPr>
        <p:style>
          <a:lnRef idx="1">
            <a:schemeClr val="dk1"/>
          </a:lnRef>
          <a:fillRef idx="0">
            <a:schemeClr val="dk1"/>
          </a:fillRef>
          <a:effectRef idx="0">
            <a:schemeClr val="dk1"/>
          </a:effectRef>
          <a:fontRef idx="minor">
            <a:schemeClr val="tx1"/>
          </a:fontRef>
        </p:style>
      </p:cxnSp>
      <p:sp>
        <p:nvSpPr>
          <p:cNvPr id="8" name="Text Box 6">
            <a:extLst>
              <a:ext uri="{FF2B5EF4-FFF2-40B4-BE49-F238E27FC236}">
                <a16:creationId xmlns:a16="http://schemas.microsoft.com/office/drawing/2014/main" id="{A82B85D9-F33F-406B-8593-5AEFD0C383B9}"/>
              </a:ext>
            </a:extLst>
          </p:cNvPr>
          <p:cNvSpPr txBox="1">
            <a:spLocks noChangeArrowheads="1"/>
          </p:cNvSpPr>
          <p:nvPr/>
        </p:nvSpPr>
        <p:spPr bwMode="auto">
          <a:xfrm>
            <a:off x="1505838" y="3837149"/>
            <a:ext cx="6495162" cy="584775"/>
          </a:xfrm>
          <a:prstGeom prst="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wrap="square">
            <a:spAutoFit/>
          </a:bodyPr>
          <a:lstStyle>
            <a:lvl1pPr eaLnBrk="0" hangingPunct="0">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eaLnBrk="0" hangingPunct="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eaLnBrk="0" hangingPunct="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eaLnBrk="0" hangingPunct="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eaLnBrk="0" hangingPunct="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eaLnBrk="1" hangingPunct="1">
              <a:spcBef>
                <a:spcPct val="0"/>
              </a:spcBef>
              <a:buClrTx/>
              <a:buSzTx/>
              <a:buFontTx/>
              <a:buNone/>
            </a:pPr>
            <a:r>
              <a:rPr lang="ar-IQ" sz="3200" b="1" dirty="0">
                <a:cs typeface="Ali_K_Alwand" pitchFamily="2" charset="-78"/>
              </a:rPr>
              <a:t>ثيَناسةي دةروونزاني ئةريَني و ثيَويستي ئةم بوارة</a:t>
            </a:r>
            <a:endParaRPr lang="ar-SA" altLang="en-US" sz="3200" b="1" dirty="0">
              <a:cs typeface="Ali_K_Alwand" pitchFamily="2" charset="-78"/>
            </a:endParaRPr>
          </a:p>
        </p:txBody>
      </p:sp>
      <p:sp>
        <p:nvSpPr>
          <p:cNvPr id="7" name="Text Box 6">
            <a:extLst>
              <a:ext uri="{FF2B5EF4-FFF2-40B4-BE49-F238E27FC236}">
                <a16:creationId xmlns:a16="http://schemas.microsoft.com/office/drawing/2014/main" id="{A82B85D9-F33F-406B-8593-5AEFD0C383B9}"/>
              </a:ext>
            </a:extLst>
          </p:cNvPr>
          <p:cNvSpPr txBox="1">
            <a:spLocks noChangeArrowheads="1"/>
          </p:cNvSpPr>
          <p:nvPr/>
        </p:nvSpPr>
        <p:spPr bwMode="auto">
          <a:xfrm>
            <a:off x="1505838" y="4800600"/>
            <a:ext cx="6495162" cy="1077218"/>
          </a:xfrm>
          <a:prstGeom prst="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wrap="square">
            <a:spAutoFit/>
          </a:bodyPr>
          <a:lstStyle>
            <a:lvl1pPr eaLnBrk="0" hangingPunct="0">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eaLnBrk="0" hangingPunct="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eaLnBrk="0" hangingPunct="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eaLnBrk="0" hangingPunct="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eaLnBrk="0" hangingPunct="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eaLnBrk="1" hangingPunct="1">
              <a:spcBef>
                <a:spcPct val="0"/>
              </a:spcBef>
              <a:buClrTx/>
              <a:buSzTx/>
              <a:buFontTx/>
              <a:buNone/>
            </a:pPr>
            <a:r>
              <a:rPr lang="ar-IQ" sz="3200" b="1" dirty="0">
                <a:cs typeface="Ali_K_Alwand" pitchFamily="2" charset="-78"/>
              </a:rPr>
              <a:t>سـوودةكاني دةروونــزاني ئـةريَني وةك بـواريَك لة بوارةكاني دةروونزاني</a:t>
            </a:r>
            <a:endParaRPr lang="ar-SA" altLang="en-US" sz="3200" b="1" dirty="0">
              <a:cs typeface="Ali_K_Alwand" pitchFamily="2" charset="-78"/>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97993"/>
                                        </p:tgtEl>
                                        <p:attrNameLst>
                                          <p:attrName>style.visibility</p:attrName>
                                        </p:attrNameLst>
                                      </p:cBhvr>
                                      <p:to>
                                        <p:strVal val="visible"/>
                                      </p:to>
                                    </p:set>
                                    <p:animEffect transition="in" filter="fade">
                                      <p:cBhvr>
                                        <p:cTn id="12" dur="1000"/>
                                        <p:tgtEl>
                                          <p:spTgt spid="297993"/>
                                        </p:tgtEl>
                                      </p:cBhvr>
                                    </p:animEffect>
                                    <p:anim calcmode="lin" valueType="num">
                                      <p:cBhvr>
                                        <p:cTn id="13" dur="1000" fill="hold"/>
                                        <p:tgtEl>
                                          <p:spTgt spid="297993"/>
                                        </p:tgtEl>
                                        <p:attrNameLst>
                                          <p:attrName>ppt_x</p:attrName>
                                        </p:attrNameLst>
                                      </p:cBhvr>
                                      <p:tavLst>
                                        <p:tav tm="0">
                                          <p:val>
                                            <p:strVal val="#ppt_x"/>
                                          </p:val>
                                        </p:tav>
                                        <p:tav tm="100000">
                                          <p:val>
                                            <p:strVal val="#ppt_x"/>
                                          </p:val>
                                        </p:tav>
                                      </p:tavLst>
                                    </p:anim>
                                    <p:anim calcmode="lin" valueType="num">
                                      <p:cBhvr>
                                        <p:cTn id="14" dur="1000" fill="hold"/>
                                        <p:tgtEl>
                                          <p:spTgt spid="297993"/>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97998"/>
                                        </p:tgtEl>
                                        <p:attrNameLst>
                                          <p:attrName>style.visibility</p:attrName>
                                        </p:attrNameLst>
                                      </p:cBhvr>
                                      <p:to>
                                        <p:strVal val="visible"/>
                                      </p:to>
                                    </p:set>
                                    <p:animEffect transition="in" filter="fade">
                                      <p:cBhvr>
                                        <p:cTn id="17" dur="1000"/>
                                        <p:tgtEl>
                                          <p:spTgt spid="297998"/>
                                        </p:tgtEl>
                                      </p:cBhvr>
                                    </p:animEffect>
                                    <p:anim calcmode="lin" valueType="num">
                                      <p:cBhvr>
                                        <p:cTn id="18" dur="1000" fill="hold"/>
                                        <p:tgtEl>
                                          <p:spTgt spid="297998"/>
                                        </p:tgtEl>
                                        <p:attrNameLst>
                                          <p:attrName>ppt_x</p:attrName>
                                        </p:attrNameLst>
                                      </p:cBhvr>
                                      <p:tavLst>
                                        <p:tav tm="0">
                                          <p:val>
                                            <p:strVal val="#ppt_x"/>
                                          </p:val>
                                        </p:tav>
                                        <p:tav tm="100000">
                                          <p:val>
                                            <p:strVal val="#ppt_x"/>
                                          </p:val>
                                        </p:tav>
                                      </p:tavLst>
                                    </p:anim>
                                    <p:anim calcmode="lin" valueType="num">
                                      <p:cBhvr>
                                        <p:cTn id="19" dur="1000" fill="hold"/>
                                        <p:tgtEl>
                                          <p:spTgt spid="297998"/>
                                        </p:tgtEl>
                                        <p:attrNameLst>
                                          <p:attrName>ppt_y</p:attrName>
                                        </p:attrNameLst>
                                      </p:cBhvr>
                                      <p:tavLst>
                                        <p:tav tm="0">
                                          <p:val>
                                            <p:strVal val="#ppt_y+.1"/>
                                          </p:val>
                                        </p:tav>
                                        <p:tav tm="100000">
                                          <p:val>
                                            <p:strVal val="#ppt_y"/>
                                          </p:val>
                                        </p:tav>
                                      </p:tavLst>
                                    </p:anim>
                                  </p:childTnLst>
                                </p:cTn>
                              </p:par>
                              <p:par>
                                <p:cTn id="20" presetID="6" presetClass="entr" presetSubtype="16" fill="hold" grpId="0" nodeType="withEffect">
                                  <p:stCondLst>
                                    <p:cond delay="0"/>
                                  </p:stCondLst>
                                  <p:childTnLst>
                                    <p:set>
                                      <p:cBhvr>
                                        <p:cTn id="21" dur="1" fill="hold">
                                          <p:stCondLst>
                                            <p:cond delay="0"/>
                                          </p:stCondLst>
                                        </p:cTn>
                                        <p:tgtEl>
                                          <p:spTgt spid="297990"/>
                                        </p:tgtEl>
                                        <p:attrNameLst>
                                          <p:attrName>style.visibility</p:attrName>
                                        </p:attrNameLst>
                                      </p:cBhvr>
                                      <p:to>
                                        <p:strVal val="visible"/>
                                      </p:to>
                                    </p:set>
                                    <p:animEffect transition="in" filter="circle(in)">
                                      <p:cBhvr>
                                        <p:cTn id="22" dur="2000"/>
                                        <p:tgtEl>
                                          <p:spTgt spid="297990"/>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circle(in)">
                                      <p:cBhvr>
                                        <p:cTn id="25" dur="2000"/>
                                        <p:tgtEl>
                                          <p:spTgt spid="8"/>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circle(in)">
                                      <p:cBhvr>
                                        <p:cTn id="28"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98" grpId="0" animBg="1"/>
      <p:bldP spid="297990" grpId="0" animBg="1"/>
      <p:bldP spid="8"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E49F83-C16B-426C-B505-60A60D2025CA}"/>
              </a:ext>
            </a:extLst>
          </p:cNvPr>
          <p:cNvSpPr>
            <a:spLocks noGrp="1"/>
          </p:cNvSpPr>
          <p:nvPr>
            <p:ph idx="1"/>
          </p:nvPr>
        </p:nvSpPr>
        <p:spPr>
          <a:xfrm>
            <a:off x="1066800" y="533400"/>
            <a:ext cx="7848600" cy="1219200"/>
          </a:xfrm>
        </p:spPr>
        <p:txBody>
          <a:bodyPr>
            <a:normAutofit/>
          </a:bodyPr>
          <a:lstStyle/>
          <a:p>
            <a:pPr algn="justLow" rtl="1"/>
            <a:r>
              <a:rPr lang="ar-IQ" sz="2800" dirty="0">
                <a:solidFill>
                  <a:srgbClr val="C00000"/>
                </a:solidFill>
                <a:cs typeface="Ali_K_Jiddah" pitchFamily="2" charset="-78"/>
              </a:rPr>
              <a:t>لقةكاني دةروونزاني لة سةدةي 21 و ثيَطةي دةروونزاني ئةريَني</a:t>
            </a:r>
            <a:endParaRPr lang="en-US" sz="2800" dirty="0">
              <a:solidFill>
                <a:srgbClr val="C00000"/>
              </a:solidFill>
              <a:cs typeface="Ali_K_Jiddah" pitchFamily="2" charset="-78"/>
            </a:endParaRPr>
          </a:p>
        </p:txBody>
      </p:sp>
      <p:sp>
        <p:nvSpPr>
          <p:cNvPr id="5" name="Content Placeholder 2">
            <a:extLst>
              <a:ext uri="{FF2B5EF4-FFF2-40B4-BE49-F238E27FC236}">
                <a16:creationId xmlns:a16="http://schemas.microsoft.com/office/drawing/2014/main" id="{8BE49F83-C16B-426C-B505-60A60D2025CA}"/>
              </a:ext>
            </a:extLst>
          </p:cNvPr>
          <p:cNvSpPr txBox="1">
            <a:spLocks/>
          </p:cNvSpPr>
          <p:nvPr/>
        </p:nvSpPr>
        <p:spPr>
          <a:xfrm>
            <a:off x="685800" y="1752600"/>
            <a:ext cx="8229600" cy="4572000"/>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lgn="justLow" rtl="1" fontAlgn="auto"/>
            <a:r>
              <a:rPr lang="ar-IQ" sz="3000" dirty="0">
                <a:cs typeface="Ali_K_Alwand" pitchFamily="2" charset="-78"/>
              </a:rPr>
              <a:t>بة بؤضووني شارةزاياني بواري دةروونزاني لقةكاني دةروونزاني ذمارةيان دةطاتة زياتر لة هةزار (1000) لق، ضونكة بة بؤضووني ئةوان دةروونزاني ثةيوةندي بة ليَكؤليَنةوةي رِةفتاري بوونةوةرةكانةوة هةية (مرؤظ و ئاذةل و رِووةك). </a:t>
            </a:r>
          </a:p>
          <a:p>
            <a:pPr algn="justLow" rtl="1" fontAlgn="auto"/>
            <a:r>
              <a:rPr lang="ar-IQ" sz="3000" dirty="0">
                <a:cs typeface="Ali_K_Alwand" pitchFamily="2" charset="-78"/>
              </a:rPr>
              <a:t>دةروونزاني لة طشت ووردةكارييةكاني ذياني بوونةوةرةكان بةتايبةتي مرؤظةكان بووني دةبيَت تا شيَكردنةوة بؤ رِةفتارةكان بكات. بةلاَم لةطةلَ ئةوةشدا كؤمةلَةي دةروونزاني ئةمريكي </a:t>
            </a:r>
            <a:r>
              <a:rPr lang="en-US" sz="3000" dirty="0">
                <a:cs typeface="Ali_K_Alwand" pitchFamily="2" charset="-78"/>
              </a:rPr>
              <a:t>APA </a:t>
            </a:r>
            <a:r>
              <a:rPr lang="ar-IQ" sz="3000" dirty="0">
                <a:cs typeface="Ali_K_Alwand" pitchFamily="2" charset="-78"/>
              </a:rPr>
              <a:t>ئاماذة بةوة دةكات لقةكاني دةروونزاني لة 56 لقي سةرةكي ثيَك ديَت و ئةم لقانةش ضةندين لقي تريان ليَ دةبيَتةوة.</a:t>
            </a:r>
            <a:endParaRPr lang="en-US" sz="3000" dirty="0">
              <a:cs typeface="Ali_K_Alwand" pitchFamily="2" charset="-78"/>
            </a:endParaRPr>
          </a:p>
        </p:txBody>
      </p:sp>
    </p:spTree>
    <p:extLst>
      <p:ext uri="{BB962C8B-B14F-4D97-AF65-F5344CB8AC3E}">
        <p14:creationId xmlns:p14="http://schemas.microsoft.com/office/powerpoint/2010/main" val="39333689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fade">
                                      <p:cBhvr>
                                        <p:cTn id="19" dur="1000"/>
                                        <p:tgtEl>
                                          <p:spTgt spid="5">
                                            <p:txEl>
                                              <p:pRg st="1" end="1"/>
                                            </p:txEl>
                                          </p:spTgt>
                                        </p:tgtEl>
                                      </p:cBhvr>
                                    </p:animEffect>
                                    <p:anim calcmode="lin" valueType="num">
                                      <p:cBhvr>
                                        <p:cTn id="2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96E663-DD56-416B-8109-316031CA9078}"/>
              </a:ext>
            </a:extLst>
          </p:cNvPr>
          <p:cNvSpPr>
            <a:spLocks noGrp="1"/>
          </p:cNvSpPr>
          <p:nvPr>
            <p:ph idx="1"/>
          </p:nvPr>
        </p:nvSpPr>
        <p:spPr>
          <a:xfrm>
            <a:off x="914400" y="914400"/>
            <a:ext cx="7924799" cy="5219700"/>
          </a:xfrm>
        </p:spPr>
        <p:txBody>
          <a:bodyPr>
            <a:noAutofit/>
          </a:bodyPr>
          <a:lstStyle/>
          <a:p>
            <a:pPr algn="justLow" rtl="1">
              <a:lnSpc>
                <a:spcPct val="150000"/>
              </a:lnSpc>
            </a:pPr>
            <a:r>
              <a:rPr lang="ar-IQ" sz="3200" dirty="0">
                <a:cs typeface="Ali_K_Alwand" pitchFamily="2" charset="-78"/>
              </a:rPr>
              <a:t>لة سةرضاوةكاني دةروونزاني بةطشتي دةروونزاني بؤ دوو بةشي سةرةكي ثؤليَن كراوة ئةويش؛ بةشة تيؤرييةكان كة تيايدا بنةما تيؤرييةكاني بابةتةكاني دةروونزاني دادةريَذيَت، بةشةكةي تر بةشة كردارييةكان (ثراكتيكييةكان) دةطريَتةوة كة تيايدا لايةنة تيؤرييةكان ثراكتيزة دةكات بؤ داناني بنةماي تايبةت بة ضارةسةركردني كيَشةكاني تايبةت بةتاكةكان و كؤمةلَطا.</a:t>
            </a:r>
            <a:endParaRPr lang="en-US" sz="3200" dirty="0">
              <a:cs typeface="Ali_K_Alwand" pitchFamily="2" charset="-78"/>
            </a:endParaRPr>
          </a:p>
        </p:txBody>
      </p:sp>
    </p:spTree>
    <p:extLst>
      <p:ext uri="{BB962C8B-B14F-4D97-AF65-F5344CB8AC3E}">
        <p14:creationId xmlns:p14="http://schemas.microsoft.com/office/powerpoint/2010/main" val="20533195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DFA7FD-68AD-4FEE-8CF7-E8539FE8F546}"/>
              </a:ext>
            </a:extLst>
          </p:cNvPr>
          <p:cNvSpPr>
            <a:spLocks noGrp="1"/>
          </p:cNvSpPr>
          <p:nvPr>
            <p:ph idx="1"/>
          </p:nvPr>
        </p:nvSpPr>
        <p:spPr>
          <a:xfrm>
            <a:off x="838200" y="581492"/>
            <a:ext cx="8153400" cy="6047908"/>
          </a:xfrm>
        </p:spPr>
        <p:txBody>
          <a:bodyPr>
            <a:normAutofit fontScale="85000" lnSpcReduction="20000"/>
          </a:bodyPr>
          <a:lstStyle/>
          <a:p>
            <a:pPr algn="justLow" rtl="1">
              <a:lnSpc>
                <a:spcPct val="150000"/>
              </a:lnSpc>
            </a:pPr>
            <a:r>
              <a:rPr lang="ar-IQ" sz="3200" dirty="0">
                <a:cs typeface="Ali_K_Alwand" pitchFamily="2" charset="-78"/>
              </a:rPr>
              <a:t>دةروونزاني ئةريَني بة لقيَكي طرنطي لقةكاني دةروونزاني هةذمار دةكريَت بةتايبةتي لة سةرةتاكاني سةدةي 21 وةك بةشيَك لة بةشة تيؤرييةكاني دةروونزاني. </a:t>
            </a:r>
            <a:endParaRPr lang="en-US" sz="3200" dirty="0">
              <a:cs typeface="Ali_K_Alwand" pitchFamily="2" charset="-78"/>
            </a:endParaRPr>
          </a:p>
          <a:p>
            <a:pPr algn="justLow" rtl="1">
              <a:lnSpc>
                <a:spcPct val="150000"/>
              </a:lnSpc>
            </a:pPr>
            <a:r>
              <a:rPr lang="ar-IQ" sz="3200" dirty="0">
                <a:cs typeface="Ali_K_Alwand" pitchFamily="2" charset="-78"/>
              </a:rPr>
              <a:t>ئةم بةشة طرنطي بةو تويَذينةوانة دةدات كة مرؤظ بةرةو بةختةوةري دةبات و لايةنة ئةريَنييةكاني كةسايةتي  بةهيَز دةكات وةك خؤطونجاندن، بةرةنطاربوونةوةي ثالَةثةستؤ دةروونييةكان، بةرزكردني كواليتي ذيان..... هتد.</a:t>
            </a:r>
          </a:p>
          <a:p>
            <a:pPr algn="justLow" rtl="1">
              <a:lnSpc>
                <a:spcPct val="150000"/>
              </a:lnSpc>
            </a:pPr>
            <a:r>
              <a:rPr lang="ar-IQ" sz="3200" dirty="0">
                <a:cs typeface="Ali_K_Alwand" pitchFamily="2" charset="-78"/>
              </a:rPr>
              <a:t> لةطةلَ دؤزينةوةي هؤكارةكاني كةمكردنةوةي فشارة دةروونييةكان. هةروةها كاردةكات بؤ دؤزينةوةي ئةو فاكتةرانةي كة وا لة تاك دةكات بطات بة لووتكةي تواناكاني. </a:t>
            </a:r>
            <a:endParaRPr lang="en-GB" sz="4400" dirty="0">
              <a:cs typeface="Ali_K_Alwand" pitchFamily="2" charset="-78"/>
            </a:endParaRPr>
          </a:p>
        </p:txBody>
      </p:sp>
    </p:spTree>
    <p:extLst>
      <p:ext uri="{BB962C8B-B14F-4D97-AF65-F5344CB8AC3E}">
        <p14:creationId xmlns:p14="http://schemas.microsoft.com/office/powerpoint/2010/main" val="8873095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F9DA82-7F0B-8829-22F8-A799EC98B505}"/>
              </a:ext>
            </a:extLst>
          </p:cNvPr>
          <p:cNvSpPr>
            <a:spLocks noGrp="1"/>
          </p:cNvSpPr>
          <p:nvPr>
            <p:ph idx="1"/>
          </p:nvPr>
        </p:nvSpPr>
        <p:spPr>
          <a:xfrm>
            <a:off x="982133" y="685800"/>
            <a:ext cx="7704667" cy="5314016"/>
          </a:xfrm>
        </p:spPr>
        <p:txBody>
          <a:bodyPr>
            <a:normAutofit fontScale="85000" lnSpcReduction="10000"/>
          </a:bodyPr>
          <a:lstStyle/>
          <a:p>
            <a:pPr algn="r" rtl="1">
              <a:lnSpc>
                <a:spcPct val="150000"/>
              </a:lnSpc>
            </a:pPr>
            <a:r>
              <a:rPr lang="ar-IQ" sz="3200" dirty="0">
                <a:effectLst/>
                <a:latin typeface="Calibri" panose="020F0502020204030204" pitchFamily="34" charset="0"/>
                <a:ea typeface="Times New Roman" panose="02020603050405020304" pitchFamily="18" charset="0"/>
                <a:cs typeface="Ali_K_Alwand" pitchFamily="2" charset="-78"/>
              </a:rPr>
              <a:t>بة ثيَي بؤضووني شارةزاياني بواري دةرووني،  دةروونزاني ئةريَني ئارِاستةكاني دةرووزاني هيَنانةوة بؤ دؤخي ئاسايي خؤي بةتايبةتي دواي جةختكردنةوةي لةسةر خالَة بةهيَزةكاني مرؤظ وكاركردن بؤ بةرةوثيَش بردن و ثةرةسةندني تواناكاني مرؤظةكان تا ببنة كةسي بةرهةمهيَن بؤ كؤمةلَطا. دةروونزاني ئةريَني بة دةروازةي دةستكةوتني هاوسةنطي مرؤظ هةذمار دةكريَت كة تيايدا ثرؤسةي مامةلَةكردن لةطةلَ رِةفتارةكاني مرؤظ دووبارة ئاراستة دةكاتةوة ضونكة ئةم لقةي دةروونزاني باوةري بة تواناكاني مرؤظدا هةية. </a:t>
            </a:r>
            <a:endParaRPr lang="en-US" sz="32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0019424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D26B63-2225-956A-EB6B-DDD9BB65042A}"/>
              </a:ext>
            </a:extLst>
          </p:cNvPr>
          <p:cNvSpPr>
            <a:spLocks noGrp="1"/>
          </p:cNvSpPr>
          <p:nvPr>
            <p:ph idx="1"/>
          </p:nvPr>
        </p:nvSpPr>
        <p:spPr>
          <a:xfrm>
            <a:off x="982133" y="381000"/>
            <a:ext cx="7704667" cy="6019800"/>
          </a:xfrm>
        </p:spPr>
        <p:txBody>
          <a:bodyPr>
            <a:normAutofit/>
          </a:bodyPr>
          <a:lstStyle/>
          <a:p>
            <a:pPr algn="justLow" rtl="1"/>
            <a:r>
              <a:rPr lang="ar-IQ" sz="2800" dirty="0">
                <a:effectLst/>
                <a:latin typeface="Calibri" panose="020F0502020204030204" pitchFamily="34" charset="0"/>
                <a:ea typeface="Times New Roman" panose="02020603050405020304" pitchFamily="18" charset="0"/>
                <a:cs typeface="Ali_K_Alwand" pitchFamily="2" charset="-78"/>
              </a:rPr>
              <a:t>لة بنةرِةتدا ئةم لقةي دةروونزاني سةرضاوةكةي لة قوتابخانةي مرؤظايةتي لة دةروونزاني هاتووة، زاناكاني قوتابخانةي مرؤظايةتي طرنطييان بة لايةني ئةريَني مرؤظ داوة و شيكردنةوةيةكي ئةريَنيان بؤ رةفتارةكاني مرؤظ</a:t>
            </a:r>
            <a:r>
              <a:rPr lang="ar-IQ" sz="2800" dirty="0">
                <a:effectLst/>
                <a:ea typeface="Times New Roman" panose="02020603050405020304" pitchFamily="18" charset="0"/>
                <a:cs typeface="Calibri" panose="020F0502020204030204" pitchFamily="34" charset="0"/>
              </a:rPr>
              <a:t> </a:t>
            </a:r>
            <a:r>
              <a:rPr lang="ar-IQ" sz="2800" dirty="0">
                <a:effectLst/>
                <a:latin typeface="Calibri" panose="020F0502020204030204" pitchFamily="34" charset="0"/>
                <a:ea typeface="Times New Roman" panose="02020603050405020304" pitchFamily="18" charset="0"/>
                <a:cs typeface="Ali_K_Alwand" pitchFamily="2" charset="-78"/>
              </a:rPr>
              <a:t> كردووة. </a:t>
            </a:r>
          </a:p>
          <a:p>
            <a:pPr algn="justLow" rtl="1"/>
            <a:r>
              <a:rPr lang="ar-IQ" sz="2800" dirty="0">
                <a:effectLst/>
                <a:latin typeface="Calibri" panose="020F0502020204030204" pitchFamily="34" charset="0"/>
                <a:ea typeface="Times New Roman" panose="02020603050405020304" pitchFamily="18" charset="0"/>
                <a:cs typeface="Ali_K_Alwand" pitchFamily="2" charset="-78"/>
              </a:rPr>
              <a:t>بؤ نموونة زانا ابراهام ماسلؤ ئاماذةي بة بووني ثالَنةري بةديهيَناني خود كردوة. </a:t>
            </a:r>
          </a:p>
          <a:p>
            <a:pPr algn="justLow" rtl="1"/>
            <a:r>
              <a:rPr lang="ar-IQ" sz="2800" dirty="0">
                <a:effectLst/>
                <a:latin typeface="Calibri" panose="020F0502020204030204" pitchFamily="34" charset="0"/>
                <a:ea typeface="Times New Roman" panose="02020603050405020304" pitchFamily="18" charset="0"/>
                <a:cs typeface="Ali_K_Alwand" pitchFamily="2" charset="-78"/>
              </a:rPr>
              <a:t>ئةم زاناية باوةرِي وا بوو مرؤظ بةردةوام هةولَدةدات ئاستي ثالَنةرةكاني بةرزتر بكاتةوة بؤ ئةوةي ثيَويستييةكاني خؤي تيَربكات. هةروةها زانا كارل رِؤجةرز طرنطي بة توانستةكاني داوة و باوةرِي واية مرؤظ تواناي بةرةوثيَشةوة ضووني هةية. </a:t>
            </a:r>
          </a:p>
          <a:p>
            <a:pPr algn="justLow" rtl="1"/>
            <a:r>
              <a:rPr lang="ar-IQ" sz="2800" dirty="0">
                <a:effectLst/>
                <a:latin typeface="Calibri" panose="020F0502020204030204" pitchFamily="34" charset="0"/>
                <a:ea typeface="Times New Roman" panose="02020603050405020304" pitchFamily="18" charset="0"/>
                <a:cs typeface="Ali_K_Alwand" pitchFamily="2" charset="-78"/>
              </a:rPr>
              <a:t>بةهةمان شيَوة زانا ماكليلاند ئاماذةي بة ثالَنةري دةستكةوتن كردووة لة لاي مرؤظةكان. </a:t>
            </a:r>
            <a:endParaRPr lang="en-US" sz="3600" dirty="0"/>
          </a:p>
        </p:txBody>
      </p:sp>
    </p:spTree>
    <p:extLst>
      <p:ext uri="{BB962C8B-B14F-4D97-AF65-F5344CB8AC3E}">
        <p14:creationId xmlns:p14="http://schemas.microsoft.com/office/powerpoint/2010/main" val="10039672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6AA57-1B8B-23D2-5066-61361EB5B7F0}"/>
              </a:ext>
            </a:extLst>
          </p:cNvPr>
          <p:cNvSpPr>
            <a:spLocks noGrp="1"/>
          </p:cNvSpPr>
          <p:nvPr>
            <p:ph type="title"/>
          </p:nvPr>
        </p:nvSpPr>
        <p:spPr>
          <a:xfrm>
            <a:off x="982133" y="457201"/>
            <a:ext cx="7704667" cy="761999"/>
          </a:xfrm>
        </p:spPr>
        <p:txBody>
          <a:bodyPr>
            <a:normAutofit/>
          </a:bodyPr>
          <a:lstStyle/>
          <a:p>
            <a:pPr rtl="1"/>
            <a:r>
              <a:rPr lang="ar-IQ" sz="2800" dirty="0">
                <a:solidFill>
                  <a:srgbClr val="C00000"/>
                </a:solidFill>
                <a:effectLst/>
                <a:latin typeface="Calibri" panose="020F0502020204030204" pitchFamily="34" charset="0"/>
                <a:ea typeface="Times New Roman" panose="02020603050405020304" pitchFamily="18" charset="0"/>
                <a:cs typeface="Ali_K_Jiddah" pitchFamily="2" charset="-78"/>
              </a:rPr>
              <a:t>ثيَناسةي دةروونزاني ئةريَني و ثيَويستي ئةم بوارة</a:t>
            </a:r>
            <a:endParaRPr lang="en-US" sz="5400" dirty="0">
              <a:solidFill>
                <a:srgbClr val="C00000"/>
              </a:solidFill>
            </a:endParaRPr>
          </a:p>
        </p:txBody>
      </p:sp>
      <p:sp>
        <p:nvSpPr>
          <p:cNvPr id="3" name="Content Placeholder 2">
            <a:extLst>
              <a:ext uri="{FF2B5EF4-FFF2-40B4-BE49-F238E27FC236}">
                <a16:creationId xmlns:a16="http://schemas.microsoft.com/office/drawing/2014/main" id="{212B9A26-DDB3-D0DD-36B0-2194BC20267D}"/>
              </a:ext>
            </a:extLst>
          </p:cNvPr>
          <p:cNvSpPr>
            <a:spLocks noGrp="1"/>
          </p:cNvSpPr>
          <p:nvPr>
            <p:ph idx="1"/>
          </p:nvPr>
        </p:nvSpPr>
        <p:spPr>
          <a:xfrm>
            <a:off x="982133" y="1447800"/>
            <a:ext cx="7704667" cy="4724400"/>
          </a:xfrm>
        </p:spPr>
        <p:txBody>
          <a:bodyPr>
            <a:normAutofit fontScale="77500" lnSpcReduction="20000"/>
          </a:bodyPr>
          <a:lstStyle/>
          <a:p>
            <a:pPr algn="justLow" rtl="1">
              <a:lnSpc>
                <a:spcPct val="160000"/>
              </a:lnSpc>
            </a:pPr>
            <a:r>
              <a:rPr lang="ar-IQ" sz="3200" dirty="0">
                <a:effectLst/>
                <a:latin typeface="Calibri" panose="020F0502020204030204" pitchFamily="34" charset="0"/>
                <a:ea typeface="Times New Roman" panose="02020603050405020304" pitchFamily="18" charset="0"/>
                <a:cs typeface="Ali_K_Alwand" pitchFamily="2" charset="-78"/>
              </a:rPr>
              <a:t>دةروونزاني ئةريَني بة يةكيَك لة بةشة هةرة طرنطةكاني دةروونزاني هةذمار دةكريَت كة لة رِيَطةي ليَكؤلينةوةي زانستي كاردةكات بؤ دةستنيشانكردني خـــالَة بةهــيَزةكاني مرؤظ  و كؤمةلَطا بؤ ئةوةي بتوانن سةركـــةوتن و ثيَشكــةوتن بة دةست بيَنن . </a:t>
            </a:r>
          </a:p>
          <a:p>
            <a:pPr algn="justLow" rtl="1">
              <a:lnSpc>
                <a:spcPct val="160000"/>
              </a:lnSpc>
            </a:pPr>
            <a:r>
              <a:rPr lang="ar-IQ" sz="3200" dirty="0">
                <a:effectLst/>
                <a:latin typeface="Calibri" panose="020F0502020204030204" pitchFamily="34" charset="0"/>
                <a:ea typeface="Times New Roman" panose="02020603050405020304" pitchFamily="18" charset="0"/>
                <a:cs typeface="Ali_K_Alwand" pitchFamily="2" charset="-78"/>
              </a:rPr>
              <a:t>ئـــةم بوارة بـــاوةرِي واية طشت مرؤظةكاني دةيانةويَت ذيانيَكي ئاسوودة</a:t>
            </a:r>
            <a:r>
              <a:rPr lang="ar-IQ" sz="3200" dirty="0">
                <a:solidFill>
                  <a:srgbClr val="FF0000"/>
                </a:solidFill>
                <a:effectLst/>
                <a:latin typeface="Calibri" panose="020F0502020204030204" pitchFamily="34" charset="0"/>
                <a:ea typeface="Times New Roman" panose="02020603050405020304" pitchFamily="18" charset="0"/>
                <a:cs typeface="Ali_K_Alwand" pitchFamily="2" charset="-78"/>
              </a:rPr>
              <a:t> </a:t>
            </a:r>
            <a:r>
              <a:rPr lang="ar-IQ" sz="3200" dirty="0">
                <a:effectLst/>
                <a:latin typeface="Calibri" panose="020F0502020204030204" pitchFamily="34" charset="0"/>
                <a:ea typeface="Times New Roman" panose="02020603050405020304" pitchFamily="18" charset="0"/>
                <a:cs typeface="Ali_K_Alwand" pitchFamily="2" charset="-78"/>
              </a:rPr>
              <a:t>و ئامانجدار بذين ، هةولَدةدةن باشترين تواناكانيان بةكاربيَنن.</a:t>
            </a:r>
          </a:p>
          <a:p>
            <a:pPr algn="justLow" rtl="1">
              <a:lnSpc>
                <a:spcPct val="160000"/>
              </a:lnSpc>
            </a:pPr>
            <a:r>
              <a:rPr lang="ar-IQ" sz="3200" dirty="0">
                <a:effectLst/>
                <a:latin typeface="Calibri" panose="020F0502020204030204" pitchFamily="34" charset="0"/>
                <a:ea typeface="Times New Roman" panose="02020603050405020304" pitchFamily="18" charset="0"/>
                <a:cs typeface="Ali_K_Alwand" pitchFamily="2" charset="-78"/>
              </a:rPr>
              <a:t> ئةزمووني خؤشةويستي بةدةست بيَنن لة ذيانيان و سةركةوتوو بن لة كارةكانيان</a:t>
            </a:r>
            <a:endParaRPr lang="en-US" sz="4000" dirty="0"/>
          </a:p>
        </p:txBody>
      </p:sp>
    </p:spTree>
    <p:extLst>
      <p:ext uri="{BB962C8B-B14F-4D97-AF65-F5344CB8AC3E}">
        <p14:creationId xmlns:p14="http://schemas.microsoft.com/office/powerpoint/2010/main" val="3594070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Designs\High Voltage.pot</Template>
  <TotalTime>1596</TotalTime>
  <Words>1463</Words>
  <Application>Microsoft Office PowerPoint</Application>
  <PresentationFormat>On-screen Show (4:3)</PresentationFormat>
  <Paragraphs>61</Paragraphs>
  <Slides>21</Slides>
  <Notes>1</Notes>
  <HiddenSlides>0</HiddenSlides>
  <MMClips>0</MMClips>
  <ScaleCrop>false</ScaleCrop>
  <HeadingPairs>
    <vt:vector size="6" baseType="variant">
      <vt:variant>
        <vt:lpstr>Fonts Used</vt:lpstr>
      </vt:variant>
      <vt:variant>
        <vt:i4>12</vt:i4>
      </vt:variant>
      <vt:variant>
        <vt:lpstr>Theme</vt:lpstr>
      </vt:variant>
      <vt:variant>
        <vt:i4>3</vt:i4>
      </vt:variant>
      <vt:variant>
        <vt:lpstr>Slide Titles</vt:lpstr>
      </vt:variant>
      <vt:variant>
        <vt:i4>21</vt:i4>
      </vt:variant>
    </vt:vector>
  </HeadingPairs>
  <TitlesOfParts>
    <vt:vector size="36" baseType="lpstr">
      <vt:lpstr>Ali_K_Alwand</vt:lpstr>
      <vt:lpstr>Arial</vt:lpstr>
      <vt:lpstr>Calibri</vt:lpstr>
      <vt:lpstr>Calibri Light</vt:lpstr>
      <vt:lpstr>Corbel</vt:lpstr>
      <vt:lpstr>Lucida Sans Unicode</vt:lpstr>
      <vt:lpstr>Microsoft Himalaya</vt:lpstr>
      <vt:lpstr>Symbol</vt:lpstr>
      <vt:lpstr>Times New Roman</vt:lpstr>
      <vt:lpstr>Wingdings</vt:lpstr>
      <vt:lpstr>Wingdings 2</vt:lpstr>
      <vt:lpstr>Wingdings 3</vt:lpstr>
      <vt:lpstr>Orbit</vt:lpstr>
      <vt:lpstr>Parallax</vt:lpstr>
      <vt:lpstr>Office Theme</vt:lpstr>
      <vt:lpstr>دةروونزاني ئةريَني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ثيَناسةي دةروونزاني ئةريَني و ثيَويستي ئةم بوارة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سـوودةكاني دةروونــزاني ئـةريَني وةك بـواريَك لة بوارةكاني دةروونزاني</vt:lpstr>
      <vt:lpstr>سـوودةكاني دةروونــزاني ئـةريَني وةك بـواريَك لة بوارةكاني دةروونزاني</vt:lpstr>
      <vt:lpstr>سـوودةكاني دةروونــزاني ئـةريَني وةك بـواريَك لة بوارةكاني دةروونزاني</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من PowerPoint</dc:title>
  <dc:creator>pc com</dc:creator>
  <cp:lastModifiedBy>Report Team</cp:lastModifiedBy>
  <cp:revision>216</cp:revision>
  <dcterms:created xsi:type="dcterms:W3CDTF">2003-08-15T00:59:39Z</dcterms:created>
  <dcterms:modified xsi:type="dcterms:W3CDTF">2022-11-15T18:48:51Z</dcterms:modified>
</cp:coreProperties>
</file>