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4160" r:id="rId2"/>
  </p:sldMasterIdLst>
  <p:notesMasterIdLst>
    <p:notesMasterId r:id="rId16"/>
  </p:notesMasterIdLst>
  <p:sldIdLst>
    <p:sldId id="329" r:id="rId3"/>
    <p:sldId id="332" r:id="rId4"/>
    <p:sldId id="334" r:id="rId5"/>
    <p:sldId id="330" r:id="rId6"/>
    <p:sldId id="335" r:id="rId7"/>
    <p:sldId id="336" r:id="rId8"/>
    <p:sldId id="267" r:id="rId9"/>
    <p:sldId id="338" r:id="rId10"/>
    <p:sldId id="339" r:id="rId11"/>
    <p:sldId id="340" r:id="rId12"/>
    <p:sldId id="341" r:id="rId13"/>
    <p:sldId id="342" r:id="rId14"/>
    <p:sldId id="309" r:id="rId1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  <a:srgbClr val="99FFCC"/>
    <a:srgbClr val="FFFF00"/>
    <a:srgbClr val="9999FF"/>
    <a:srgbClr val="FF33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5" autoAdjust="0"/>
    <p:restoredTop sz="94718" autoAdjust="0"/>
  </p:normalViewPr>
  <p:slideViewPr>
    <p:cSldViewPr>
      <p:cViewPr varScale="1">
        <p:scale>
          <a:sx n="53" d="100"/>
          <a:sy n="53" d="100"/>
        </p:scale>
        <p:origin x="13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0818AF-A8EA-4162-9E23-4C79A033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0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FD515-7A24-43B4-B16E-1F3C5C520BE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6FBF-22F5-454F-86F3-CB41F29A3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23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9954-AACA-4970-B963-14D9D401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D9FF-4EF4-4F87-82E1-950151B64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A5070-0D64-56A3-58ED-DA385A199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38D96-7789-02F4-A185-B79AAD37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05765-461D-B2D5-349A-A4E05A4F2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974C9-1071-9C52-ACA4-17030968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57790-4775-1C19-1CE6-42BC0B26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46FBF-22F5-454F-86F3-CB41F29A3D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1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4480-CD0D-9279-5DEE-362ACCEFD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F0515-C2C0-5C0F-F3B5-4FB384BC3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8BEF0-00BB-482D-5F2E-1F054ACF8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E994E-009B-AD9D-B3F6-C79F0A4E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D7A3-D901-9631-394B-C82AB5A6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E6DAB-24A3-481C-A9BB-7E3B5554D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2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230E1-3CD6-CE7F-25BE-904527DE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C91A5-D3F5-A6CB-24D5-A44285D5D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CFAB8-1952-A3EE-7F17-A6843FBB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CA4A6-A299-2B46-196C-EC6E1A48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B12D3-6C36-3BCF-C8E3-F80FBCDB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4B9C1-EB41-4D0B-BA1C-91D37D3D74E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36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6596-B24F-CAC1-504E-F0B42EDCD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5BDFA-4FB4-43A4-0D02-98302157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B796D-67A4-3ED7-5854-F3577602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D85AA-C699-1079-F327-C0275190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BD93B-573B-65AD-F010-1EBC2745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67760-5FF6-C099-B45E-015B6055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5B21C-3EDF-4E54-B48A-EEAA8DD6E1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9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49692-1AAD-8D85-4115-47E8FFF71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1F44A-B5DF-C6DB-F63D-FEC0C6D7F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5E719-0675-B1C5-E4A0-797821DE2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FF396-8CD8-3CF8-D276-6E77A850A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AF486-9B9A-DEA1-65FD-8A17A06C9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B246B1-2810-35DE-3A02-BBB4511D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D43AFA-E827-7AF8-2295-EB4EF09EB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B35453-3251-18B4-ED77-E00F3D53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0D58B-D625-4013-A341-94EF5F651D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623B-AAAC-A0DA-148E-06A1BA06A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DB1BC-469F-C0CB-2B75-EB7C55FC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2B85D-C968-5D99-9127-C7A923F9B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C928B5-8552-F158-AB12-DFCBCB06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24F7B-71D9-490A-8317-C626286DA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6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1163C0-AC2C-E0A6-24DE-B689017B4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09670-868E-9333-4958-7C999351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76A10-0E84-4727-DF0F-971253CE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52A0E-CB1B-46B3-922D-1D2F153B9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6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090F-F899-2F3F-E682-09954CDB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7A6F-0626-F8AE-BCDE-95F1B407D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FE715-F84B-EC21-8634-610E89C74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7DED6-01EB-19AC-DCD6-26BD5AA51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85FE9-7E12-047E-080B-6BA81A59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299C8-8811-C702-BD85-E95A140E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8911D-7002-47E8-BCA1-F45BBD9A85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5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6DAB-24A3-481C-A9BB-7E3B5554D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87D0-F985-3A2C-7578-C3ED8584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D8E32F-BFE6-812B-8A6E-329B27D09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C39D9-175E-BE1A-FDA9-8B24C9E0A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EEA44-1334-C2DE-0F58-9D23DF6AD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DBEFC-7AA4-85A3-0725-3CB615DB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C8FD8-F75F-1758-56B7-13B027B1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B95FE-C410-4420-92D1-1D8F92C011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35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3686-BADA-98A8-D597-2D90434E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36D99-8E21-BDAD-F6C3-18953A545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21D99-CCBD-EC99-986C-9888621B0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F8D23-973B-4082-FD71-E390CDDB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2E609-7254-D9B7-5989-3142F631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9954-AACA-4970-B963-14D9D401D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2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EEE8ED-C7E3-D6E2-D77F-AF1D71B78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BA569-A40D-46D9-632D-AE9F1B964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8734A-7223-22C4-1CA3-450F48F9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BCC87-753A-76D7-CBDD-18B3FECA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474CE-2639-37DD-CA0C-FAC1A8D5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1D9FF-4EF4-4F87-82E1-950151B646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6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B9C1-EB41-4D0B-BA1C-91D37D3D7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36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B21C-3EDF-4E54-B48A-EEAA8DD6E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D58B-D625-4013-A341-94EF5F651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4F7B-71D9-490A-8317-C626286DA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2A0E-CB1B-46B3-922D-1D2F153B9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6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911D-7002-47E8-BCA1-F45BBD9A8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95FE-C410-4420-92D1-1D8F92C01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F87E38B-9A21-4A7B-8D09-FBEB7DD5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4" r:id="rId2"/>
    <p:sldLayoutId id="2147484158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9" r:id="rId9"/>
    <p:sldLayoutId id="2147484150" r:id="rId10"/>
    <p:sldLayoutId id="214748415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9D58CD-401D-94FF-653C-0456B80BF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5A1F0-3375-0ACD-56A5-64C4DFED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390B7-32C9-B896-0B38-6DAFCBD74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7F609-5C42-636C-E5F8-C3BC337D9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9026C-755C-2B13-D4BC-A9ED8C593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FB6E24-65E2-419A-9257-5F7E22D54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5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NLP%20-%2002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Neurolinguistic%20Programming%20Explainer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403" y="2866528"/>
            <a:ext cx="4924546" cy="164889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en-US" sz="11500" dirty="0">
                <a:latin typeface="Alfredo Heavy" pitchFamily="2" charset="0"/>
                <a:cs typeface="Ali_K_Alwand" pitchFamily="2" charset="-78"/>
              </a:rPr>
              <a:t>NLP</a:t>
            </a:r>
            <a:endParaRPr lang="en-GB" sz="11500" dirty="0">
              <a:latin typeface="Alfredo Heavy" pitchFamily="2" charset="0"/>
              <a:cs typeface="Ali_K_Alwand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5D0AE7-A204-460D-B52E-86CA511C661A}"/>
              </a:ext>
            </a:extLst>
          </p:cNvPr>
          <p:cNvSpPr txBox="1"/>
          <p:nvPr/>
        </p:nvSpPr>
        <p:spPr>
          <a:xfrm>
            <a:off x="2133600" y="5891502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b="1" dirty="0">
                <a:solidFill>
                  <a:srgbClr val="FF0000"/>
                </a:solidFill>
                <a:cs typeface="Ali_K_Alwand" pitchFamily="2" charset="-78"/>
              </a:rPr>
              <a:t>ث ي د. عزالدين احمد عزيز</a:t>
            </a:r>
            <a:endParaRPr lang="en-GB" sz="40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B8586C-F6E8-48A2-9E84-AFF7268B81D8}"/>
              </a:ext>
            </a:extLst>
          </p:cNvPr>
          <p:cNvSpPr txBox="1"/>
          <p:nvPr/>
        </p:nvSpPr>
        <p:spPr>
          <a:xfrm>
            <a:off x="762000" y="4377413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dirty="0">
                <a:solidFill>
                  <a:schemeClr val="tx1"/>
                </a:solidFill>
                <a:latin typeface="Lucida Calligraphy" pitchFamily="66" charset="0"/>
                <a:cs typeface="Ali_k_Sayid" pitchFamily="2" charset="-78"/>
              </a:rPr>
              <a:t>ثرؤطرامى زمانةوانى دةماريى</a:t>
            </a:r>
            <a:br>
              <a:rPr lang="en-GB" sz="4400" dirty="0">
                <a:solidFill>
                  <a:schemeClr val="tx1"/>
                </a:solidFill>
                <a:latin typeface="Lucida Calligraphy" pitchFamily="66" charset="0"/>
                <a:cs typeface="Ali_k_Sayid" pitchFamily="2" charset="-78"/>
              </a:rPr>
            </a:br>
            <a:r>
              <a:rPr lang="en-GB" sz="4400" dirty="0">
                <a:solidFill>
                  <a:srgbClr val="C00000"/>
                </a:solidFill>
                <a:latin typeface="+mn-lt"/>
                <a:cs typeface="Ali_k_Sayid" pitchFamily="2" charset="-78"/>
              </a:rPr>
              <a:t>N</a:t>
            </a:r>
            <a:r>
              <a:rPr lang="en-GB" sz="4400" dirty="0">
                <a:solidFill>
                  <a:schemeClr val="tx1"/>
                </a:solidFill>
                <a:latin typeface="+mn-lt"/>
                <a:cs typeface="Ali_k_Sayid" pitchFamily="2" charset="-78"/>
              </a:rPr>
              <a:t>euro </a:t>
            </a:r>
            <a:r>
              <a:rPr lang="en-GB" sz="4400" dirty="0">
                <a:solidFill>
                  <a:srgbClr val="C00000"/>
                </a:solidFill>
                <a:latin typeface="+mn-lt"/>
                <a:cs typeface="Ali_k_Sayid" pitchFamily="2" charset="-78"/>
              </a:rPr>
              <a:t>L</a:t>
            </a:r>
            <a:r>
              <a:rPr lang="en-GB" sz="4400" dirty="0">
                <a:solidFill>
                  <a:schemeClr val="tx1"/>
                </a:solidFill>
                <a:latin typeface="+mn-lt"/>
                <a:cs typeface="Ali_k_Sayid" pitchFamily="2" charset="-78"/>
              </a:rPr>
              <a:t>inguistic </a:t>
            </a:r>
            <a:r>
              <a:rPr lang="en-GB" sz="4400" dirty="0">
                <a:solidFill>
                  <a:srgbClr val="C00000"/>
                </a:solidFill>
                <a:latin typeface="+mn-lt"/>
                <a:cs typeface="Ali_k_Sayid" pitchFamily="2" charset="-78"/>
              </a:rPr>
              <a:t>P</a:t>
            </a:r>
            <a:r>
              <a:rPr lang="en-GB" sz="4400" dirty="0">
                <a:solidFill>
                  <a:schemeClr val="tx1"/>
                </a:solidFill>
                <a:latin typeface="+mn-lt"/>
                <a:cs typeface="Ali_k_Sayid" pitchFamily="2" charset="-78"/>
              </a:rPr>
              <a:t>rogramming </a:t>
            </a:r>
            <a:endParaRPr lang="en-GB" sz="4000" b="1" dirty="0">
              <a:solidFill>
                <a:srgbClr val="FF0000"/>
              </a:solidFill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DB43AB-F23B-51E1-8DB3-FBFBB9495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094" y="53777"/>
            <a:ext cx="2745212" cy="274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696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C205-0CA2-4334-BBD4-55883EF5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/>
          </a:bodyPr>
          <a:lstStyle/>
          <a:p>
            <a:pPr algn="r" rtl="1"/>
            <a:r>
              <a:rPr lang="ar-SA" sz="2400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ميذوي</a:t>
            </a:r>
            <a:r>
              <a:rPr lang="ar-IQ" sz="2400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 سةرهةلَداني </a:t>
            </a:r>
            <a:r>
              <a:rPr lang="ar-SA" sz="2400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ثرؤطرامسازي زمانةوانى دةماريى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13F2-106D-44AC-872B-749B24594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11" y="2209800"/>
            <a:ext cx="8229600" cy="4171950"/>
          </a:xfrm>
        </p:spPr>
        <p:txBody>
          <a:bodyPr>
            <a:normAutofit/>
          </a:bodyPr>
          <a:lstStyle/>
          <a:p>
            <a:pPr algn="r" rtl="1"/>
            <a:r>
              <a:rPr lang="ar-SA" sz="3300" dirty="0">
                <a:effectLst/>
                <a:ea typeface="Calibri" panose="020F0502020204030204" pitchFamily="34" charset="0"/>
                <a:cs typeface="Ali_K_Alwand" pitchFamily="2" charset="-78"/>
              </a:rPr>
              <a:t>ثرؤطرامسازي زمانة‌واني دة‌مار لة‌لاية‌ن ةة‌ردوو زانا</a:t>
            </a:r>
            <a:endParaRPr lang="ar-IQ" sz="3300" dirty="0">
              <a:effectLst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3300" dirty="0">
                <a:effectLst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en-US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Richard Bandler</a:t>
            </a:r>
            <a:r>
              <a:rPr lang="en-US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ريضارد باندليَر</a:t>
            </a:r>
            <a:r>
              <a:rPr lang="ar-SA" sz="3300" dirty="0">
                <a:effectLst/>
                <a:ea typeface="Calibri" panose="020F0502020204030204" pitchFamily="34" charset="0"/>
                <a:cs typeface="Ali_K_Alwand" pitchFamily="2" charset="-78"/>
              </a:rPr>
              <a:t>  (دة‌روونناس) لة‌ زانكؤي كاليفؤرنيا </a:t>
            </a:r>
            <a:endParaRPr lang="ar-IQ" sz="3300" dirty="0">
              <a:effectLst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3300" dirty="0">
                <a:effectLst/>
                <a:ea typeface="Calibri" panose="020F0502020204030204" pitchFamily="34" charset="0"/>
                <a:cs typeface="Ali_K_Alwand" pitchFamily="2" charset="-78"/>
              </a:rPr>
              <a:t>و </a:t>
            </a:r>
            <a:r>
              <a:rPr lang="ar-IQ" sz="3300" dirty="0">
                <a:effectLst/>
                <a:ea typeface="Calibri" panose="020F0502020204030204" pitchFamily="34" charset="0"/>
                <a:cs typeface="Ali_K_Alwand" pitchFamily="2" charset="-78"/>
              </a:rPr>
              <a:t> جؤن طرندةر</a:t>
            </a:r>
            <a:r>
              <a:rPr lang="en-US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John</a:t>
            </a:r>
            <a:r>
              <a:rPr lang="en-US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en-US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Grinder</a:t>
            </a:r>
            <a:r>
              <a:rPr lang="en-US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 </a:t>
            </a:r>
            <a:r>
              <a:rPr lang="ar-SA" sz="3300" dirty="0">
                <a:effectLst/>
                <a:ea typeface="Calibri" panose="020F0502020204030204" pitchFamily="34" charset="0"/>
                <a:cs typeface="Ali_K_Alwand" pitchFamily="2" charset="-78"/>
              </a:rPr>
              <a:t>(مامؤستاي زمان) لة‌ زانكؤي </a:t>
            </a:r>
            <a:r>
              <a:rPr lang="en-US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UCSC</a:t>
            </a:r>
            <a:r>
              <a:rPr lang="en-US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لة‌ سالي 1972 ئة‌م زانستة‌يان ثيَشكة‌شي جيةان كرد.</a:t>
            </a:r>
            <a:endParaRPr lang="en-US" sz="33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DA836-595E-AB12-A095-461591825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72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54E8-894C-4835-8963-F31CD7F87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algn="r" rtl="1"/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ليَكؤلينة‌وة‌ي ئة‌وان لة‌ نمونة‌ي ر</a:t>
            </a:r>
            <a:r>
              <a:rPr lang="ar-IQ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ِ</a:t>
            </a:r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ة‌فتاري كة‌سة‌ سة‌ركة‌وتووة‌كان دة‌ستي ثيَكرد . </a:t>
            </a:r>
            <a:endParaRPr lang="ar-IQ" sz="33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سة‌رة‌تا سة‌رنجيان خستة‌ سة‌ر شيَوازي كاري كة‌سة‌ سة‌ركة‌وتووة‌كان و ليَكدانة‌وة‌ي ئة‌وة‌يان كرد بؤضي </a:t>
            </a:r>
            <a:r>
              <a:rPr lang="ar-IQ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ه</a:t>
            </a:r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ة‌نديَك كة‌س سة‌ركة‌وتووترن لة‌ </a:t>
            </a:r>
            <a:r>
              <a:rPr lang="ar-IQ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ه</a:t>
            </a:r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ة‌نديَك كة‌سي تر وة‌ ضؤن دة‌توانريَت كة‌ساني تريش وة‌ك ئة‌وان سة‌ركة‌وتوو بن . </a:t>
            </a:r>
            <a:endParaRPr lang="en-US" sz="33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  <a:p>
            <a:pPr marL="0" indent="0" algn="ctr" rtl="1">
              <a:buNone/>
            </a:pPr>
            <a:r>
              <a:rPr lang="ar-SA" sz="3300" u="sng" dirty="0">
                <a:solidFill>
                  <a:srgbClr val="C0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ئة‌وان طة‌يشتنة‌ ئة‌م ئة‌نجامة‌ كة‌ ئة‌طة‌ر بيَتوو ر</a:t>
            </a:r>
            <a:r>
              <a:rPr lang="ar-IQ" sz="3300" u="sng" dirty="0">
                <a:solidFill>
                  <a:srgbClr val="C0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ِ</a:t>
            </a:r>
            <a:r>
              <a:rPr lang="ar-SA" sz="3300" u="sng" dirty="0">
                <a:solidFill>
                  <a:srgbClr val="C0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ة‌فتاري كة‌سة‌ سة‌ركة‌وتووة‌كان مؤديَل سازي بكريَت و لة‌سة‌ر كة‌ساني تر ثيادة‌ بكريَت ئة‌وا ئة‌وانيش دة‌توانن سة‌ركة‌وتووبن .</a:t>
            </a:r>
            <a:endParaRPr lang="en-US" sz="3300" u="sng" dirty="0">
              <a:solidFill>
                <a:srgbClr val="C00000"/>
              </a:solidFill>
              <a:cs typeface="Ali_K_Alwand" pitchFamily="2" charset="-78"/>
            </a:endParaRPr>
          </a:p>
          <a:p>
            <a:pPr algn="r" rtl="1"/>
            <a:endParaRPr lang="en-US" sz="33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67FC38-D0CB-D137-B310-70CB0BAF2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3599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B997-D7BF-98B1-F12B-E862910A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53916"/>
            <a:ext cx="8229600" cy="1143000"/>
          </a:xfrm>
        </p:spPr>
        <p:txBody>
          <a:bodyPr/>
          <a:lstStyle/>
          <a:p>
            <a:pPr algn="ctr"/>
            <a:r>
              <a:rPr lang="en-US" sz="7200" dirty="0">
                <a:hlinkClick r:id="rId2" action="ppaction://hlinkpres?slideindex=1&amp;slidetitle="/>
              </a:rPr>
              <a:t>NEXT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1416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1914869" y="4230400"/>
            <a:ext cx="5543550" cy="2449512"/>
          </a:xfrm>
          <a:prstGeom prst="wedgeEllipseCallout">
            <a:avLst>
              <a:gd name="adj1" fmla="val 3811"/>
              <a:gd name="adj2" fmla="val -70052"/>
            </a:avLst>
          </a:prstGeom>
          <a:gradFill rotWithShape="1">
            <a:gsLst>
              <a:gs pos="0">
                <a:srgbClr val="FFFF00">
                  <a:alpha val="39998"/>
                </a:srgbClr>
              </a:gs>
              <a:gs pos="100000">
                <a:srgbClr val="FF3300">
                  <a:alpha val="39998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endParaRPr lang="en-US" sz="1800">
              <a:latin typeface="Arial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164949" y="5561682"/>
            <a:ext cx="5040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 attention</a:t>
            </a:r>
          </a:p>
        </p:txBody>
      </p:sp>
      <p:pic>
        <p:nvPicPr>
          <p:cNvPr id="26632" name="Picture 8" descr="Thank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710782"/>
            <a:ext cx="35290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B1D8C2-28A1-A38D-0089-A92C2480D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0"/>
            <a:ext cx="3813845" cy="3813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E122B-6A49-41BB-AEC1-B2FDA071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0"/>
            <a:ext cx="6629400" cy="1905000"/>
          </a:xfrm>
        </p:spPr>
        <p:txBody>
          <a:bodyPr/>
          <a:lstStyle/>
          <a:p>
            <a:pPr algn="ctr"/>
            <a:r>
              <a:rPr lang="ar-IQ" sz="11500" dirty="0">
                <a:solidFill>
                  <a:srgbClr val="C00000"/>
                </a:solidFill>
                <a:cs typeface="Ali_K_Jiddah" pitchFamily="2" charset="-78"/>
              </a:rPr>
              <a:t>دةستثيَك</a:t>
            </a:r>
            <a:endParaRPr lang="en-US" sz="11500" dirty="0">
              <a:solidFill>
                <a:srgbClr val="C00000"/>
              </a:solidFill>
              <a:cs typeface="Ali_K_Jiddah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EC24A4-CD48-85EF-603D-A31617C19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26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70E86-C281-4FC7-9EE4-79052AB8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pPr algn="r" rtl="1"/>
            <a:r>
              <a:rPr lang="ar-IQ" sz="4400" dirty="0">
                <a:cs typeface="Ali_K_Alwand" pitchFamily="2" charset="-78"/>
              </a:rPr>
              <a:t> نمرة دابةشكردن و ضالاكييةكان</a:t>
            </a:r>
            <a:endParaRPr lang="en-US" sz="4400" dirty="0">
              <a:cs typeface="Ali_K_Alwand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CEA0B-0161-4C69-B88E-C3F01B4E1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522787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IQ" sz="3200" dirty="0">
                <a:cs typeface="Ali_K_Alwand" pitchFamily="2" charset="-78"/>
              </a:rPr>
              <a:t>100 نمرة </a:t>
            </a:r>
          </a:p>
          <a:p>
            <a:pPr algn="r" rtl="1">
              <a:lnSpc>
                <a:spcPct val="150000"/>
              </a:lnSpc>
            </a:pPr>
            <a:r>
              <a:rPr lang="ar-IQ" sz="3200" dirty="0">
                <a:cs typeface="Ali_K_Alwand" pitchFamily="2" charset="-78"/>
              </a:rPr>
              <a:t>20 نمرةى تاقيكردنةوةى يةكةم </a:t>
            </a:r>
          </a:p>
          <a:p>
            <a:pPr algn="r" rtl="1">
              <a:lnSpc>
                <a:spcPct val="150000"/>
              </a:lnSpc>
            </a:pPr>
            <a:r>
              <a:rPr lang="ar-IQ" sz="3200" dirty="0">
                <a:cs typeface="Ali_K_Alwand" pitchFamily="2" charset="-78"/>
              </a:rPr>
              <a:t>10 بةشداري رِؤذانة</a:t>
            </a:r>
          </a:p>
          <a:p>
            <a:pPr algn="r" rtl="1">
              <a:lnSpc>
                <a:spcPct val="150000"/>
              </a:lnSpc>
            </a:pPr>
            <a:r>
              <a:rPr lang="ar-IQ" sz="3200" dirty="0">
                <a:cs typeface="Ali_K_Alwand" pitchFamily="2" charset="-78"/>
              </a:rPr>
              <a:t>10 ضالاكي</a:t>
            </a:r>
          </a:p>
          <a:p>
            <a:pPr algn="r" rtl="1">
              <a:lnSpc>
                <a:spcPct val="150000"/>
              </a:lnSpc>
            </a:pPr>
            <a:r>
              <a:rPr lang="ar-IQ" sz="3200" dirty="0">
                <a:cs typeface="Ali_K_Alwand" pitchFamily="2" charset="-78"/>
              </a:rPr>
              <a:t>60 تاقيكردنةوةي كؤتايي.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83BBD-EDB0-2FF3-B13E-A49AF88E2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7493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57C1E9-69CA-AB64-5925-A46CFDBD4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81" y="1714500"/>
            <a:ext cx="9144000" cy="51435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A25554C8-7D4F-4CE6-8CF4-F29F1A4D70F9}"/>
              </a:ext>
            </a:extLst>
          </p:cNvPr>
          <p:cNvSpPr/>
          <p:nvPr/>
        </p:nvSpPr>
        <p:spPr>
          <a:xfrm>
            <a:off x="762000" y="3048000"/>
            <a:ext cx="3657600" cy="381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192A2B-12A5-AB9F-AF16-3FE958F0D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64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CAF7BF-5279-8EAB-FE47-44C90D6E7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7" y="1714500"/>
            <a:ext cx="9144000" cy="51435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A30B4BE-76A1-4DD7-AE6C-090CA96C09C3}"/>
              </a:ext>
            </a:extLst>
          </p:cNvPr>
          <p:cNvSpPr/>
          <p:nvPr/>
        </p:nvSpPr>
        <p:spPr>
          <a:xfrm>
            <a:off x="990600" y="2667000"/>
            <a:ext cx="1828800" cy="381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D7E5FF-0803-EF9F-F798-2AD6E5A53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038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CF3C-EE6A-4B84-A04F-B8D846C66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Jiddah" pitchFamily="2" charset="-78"/>
                <a:hlinkClick r:id="rId2" action="ppaction://hlinkfile"/>
              </a:rPr>
              <a:t>ثرؤطرامسازي زمانةوانى دةماريى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81388-B34B-46DE-A4B2-B63B529EF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0"/>
            <a:ext cx="8610600" cy="4288536"/>
          </a:xfrm>
        </p:spPr>
        <p:txBody>
          <a:bodyPr>
            <a:normAutofit/>
          </a:bodyPr>
          <a:lstStyle/>
          <a:p>
            <a:pPr algn="r" rtl="1"/>
            <a:r>
              <a:rPr lang="en-GB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Neuro</a:t>
            </a:r>
            <a:r>
              <a:rPr lang="en-GB" sz="2800" dirty="0">
                <a:effectLst/>
                <a:latin typeface="Ali_K_Alwand" pitchFamily="2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: مةبةست لة دةمار كؤئةندامى دةمار و ئةو ثرؤسانةى ئةنجاميدةدات لةريَكةى هةستكانةوة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en-GB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Linguistic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: 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زمان ليَرةدا تةنها ووشة نيية بةلَكو ئةو ثةيوةندييانةى لةريَطةى ئاماذةر جةستةوةش دةطريَتةوة.كة تيايدا نؤينةرى هةستةكان كؤد دةكريَت بؤ ئةوةى ئةو مانايةى مةبةستة بة دروستى بطات.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en-GB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Programming</a:t>
            </a:r>
            <a:r>
              <a:rPr lang="en-GB" sz="2800" dirty="0">
                <a:effectLst/>
                <a:latin typeface="Ali_K_Alwand" pitchFamily="2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: ئةو توانايية كة لةريَطاييةوة دةتوانين ثةيوةندييةكانمان   ريكبخةين لة نيَوان سيستةمى دةمارى و ثةيوةندييةكان يؤ بةدةستهيَنانى ئامانجةكان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63EB93-8F56-1D76-9479-B85D5246A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24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0183"/>
            <a:ext cx="3281696" cy="20510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55476" y="978932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dirty="0">
                <a:cs typeface="Ali_k_Sayid" pitchFamily="2" charset="-78"/>
              </a:rPr>
              <a:t>هةروةك ضؤن كؤمثيوتةر ثرؤطرام دةكريَت ,ميَشكى مرؤظيش بةهةمان شيَوة (زمانيَكى تايبةت كة جياوازة لة زمانى ئاسايي كة طفتوطؤى ثيَدةكةين)</a:t>
            </a:r>
            <a:endParaRPr lang="en-US" sz="2800" dirty="0">
              <a:cs typeface="Ali_k_Sayid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7" r="8195"/>
          <a:stretch/>
        </p:blipFill>
        <p:spPr>
          <a:xfrm>
            <a:off x="152400" y="4085897"/>
            <a:ext cx="8788400" cy="23973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0C09EB-AAFE-4D03-5930-FCF0545E8F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439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4C4B4-22A7-4C81-BF34-7803811D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59" y="859903"/>
            <a:ext cx="8229600" cy="857250"/>
          </a:xfrm>
        </p:spPr>
        <p:txBody>
          <a:bodyPr/>
          <a:lstStyle/>
          <a:p>
            <a:pPr algn="r" rtl="1"/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Jiddah" pitchFamily="2" charset="-78"/>
              </a:rPr>
              <a:t>بؤضووني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Jiddah" pitchFamily="2" charset="-78"/>
              </a:rPr>
              <a:t>Andreyas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Jiddah" pitchFamily="2" charset="-78"/>
              </a:rPr>
              <a:t> </a:t>
            </a:r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Jiddah" pitchFamily="2" charset="-78"/>
              </a:rPr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109AF-BC07-470C-A663-27C8F9C9E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ثرؤطرامي زمانةواني دةماري بريتيية لة و زانستةي كة ثيَوانةي </a:t>
            </a:r>
            <a:r>
              <a:rPr lang="ar-IQ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سةركةوتني تاك دةكات </a:t>
            </a:r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، لة ريَطةي </a:t>
            </a:r>
            <a:r>
              <a:rPr lang="ar-IQ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بةطرخستني لوتكةي تواناكاني </a:t>
            </a:r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بؤ ثةرةثيَداني و </a:t>
            </a:r>
            <a:r>
              <a:rPr lang="ar-IQ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ئةنجامداني طؤرِانكاري لة كةسايةتي </a:t>
            </a:r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تاك بؤ ئةوةي ببيَتة </a:t>
            </a:r>
            <a:r>
              <a:rPr lang="ar-IQ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كةسيَكي بةرهةم هيَنةر </a:t>
            </a:r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و تواناي </a:t>
            </a:r>
            <a:r>
              <a:rPr lang="ar-IQ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كاريطةري لة سةر كةساني تردا هةبيَت.</a:t>
            </a:r>
            <a:endParaRPr lang="en-US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7857E7-D6A5-D3BD-3B41-4DC599536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074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4DE88-03F5-4437-A7BC-63865E542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5029200"/>
          </a:xfrm>
        </p:spPr>
        <p:txBody>
          <a:bodyPr>
            <a:normAutofit/>
          </a:bodyPr>
          <a:lstStyle/>
          <a:p>
            <a:pPr algn="r" rtl="1"/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NL</a:t>
            </a:r>
            <a:r>
              <a:rPr lang="en-US" sz="3600" dirty="0">
                <a:latin typeface="Calibri" panose="020F0502020204030204" pitchFamily="34" charset="0"/>
                <a:cs typeface="Ali_K_Alwand" pitchFamily="2" charset="-78"/>
              </a:rPr>
              <a:t>P  </a:t>
            </a:r>
            <a:r>
              <a:rPr lang="ar-IQ" sz="3600" dirty="0">
                <a:latin typeface="Calibri" panose="020F0502020204030204" pitchFamily="34" charset="0"/>
                <a:cs typeface="Ali_K_Alwand" pitchFamily="2" charset="-78"/>
              </a:rPr>
              <a:t>ضةند تة‌كنيكي ثيَشكة‌شي مرؤظاية‌تي كردووة‌ بؤ ئة‌وة‌ي مرؤظة‌كان بتوانن ذيانيَكي سة‌ركة‌وتوو بؤ خؤيان دروست بكة‌ن .</a:t>
            </a:r>
          </a:p>
          <a:p>
            <a:pPr algn="r" rtl="1"/>
            <a:r>
              <a:rPr lang="ar-IQ" sz="3600" dirty="0">
                <a:latin typeface="Calibri" panose="020F0502020204030204" pitchFamily="34" charset="0"/>
                <a:cs typeface="Ali_K_Alwand" pitchFamily="2" charset="-78"/>
              </a:rPr>
              <a:t>تة‌كنيكة‌كان و ريَنمايية‌كاني</a:t>
            </a:r>
            <a:r>
              <a:rPr lang="en-US" sz="3600" dirty="0">
                <a:latin typeface="Calibri" panose="020F0502020204030204" pitchFamily="34" charset="0"/>
                <a:cs typeface="Ali_K_Alwand" pitchFamily="2" charset="-78"/>
              </a:rPr>
              <a:t> NLP </a:t>
            </a:r>
            <a:r>
              <a:rPr lang="ar-IQ" sz="3600" dirty="0">
                <a:latin typeface="Calibri" panose="020F0502020204030204" pitchFamily="34" charset="0"/>
                <a:cs typeface="Ali_K_Alwand" pitchFamily="2" charset="-78"/>
              </a:rPr>
              <a:t>يارمةتيدةرن بؤ ئةوةي تاك طؤرانكاري لة‌ خودي خؤيدا </a:t>
            </a:r>
            <a:r>
              <a:rPr lang="ar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درووست بكات. </a:t>
            </a:r>
          </a:p>
          <a:p>
            <a:pPr algn="r" rtl="1"/>
            <a:r>
              <a:rPr lang="ar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فيَرمان دة‌كات كة‌ ضؤن سود لة‌ طشت ئة‌زموونةكاني ذيان وةربطرين و دواتر توانمان زياتر بكة‌ين بؤ باشتركردني ذيان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01380-70AA-21A8-3F57-3C1F16E7E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71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334</Words>
  <Application>Microsoft Office PowerPoint</Application>
  <PresentationFormat>On-screen Show (4:3)</PresentationFormat>
  <Paragraphs>30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Alfredo Heavy</vt:lpstr>
      <vt:lpstr>Ali_K_Alwand</vt:lpstr>
      <vt:lpstr>Arial</vt:lpstr>
      <vt:lpstr>Calibri</vt:lpstr>
      <vt:lpstr>Calibri Light</vt:lpstr>
      <vt:lpstr>Constantia</vt:lpstr>
      <vt:lpstr>Lucida Calligraphy</vt:lpstr>
      <vt:lpstr>Times New Roman</vt:lpstr>
      <vt:lpstr>Wingdings 2</vt:lpstr>
      <vt:lpstr>Flow</vt:lpstr>
      <vt:lpstr>Office Theme</vt:lpstr>
      <vt:lpstr>NLP</vt:lpstr>
      <vt:lpstr>دةستثيَك</vt:lpstr>
      <vt:lpstr> نمرة دابةشكردن و ضالاكييةكان</vt:lpstr>
      <vt:lpstr>PowerPoint Presentation</vt:lpstr>
      <vt:lpstr>PowerPoint Presentation</vt:lpstr>
      <vt:lpstr>ثرؤطرامسازي زمانةوانى دةماريى</vt:lpstr>
      <vt:lpstr>PowerPoint Presentation</vt:lpstr>
      <vt:lpstr>بؤضووني Andreyas  :</vt:lpstr>
      <vt:lpstr>PowerPoint Presentation</vt:lpstr>
      <vt:lpstr>ميذوي سةرهةلَداني ثرؤطرامسازي زمانةوانى دةماريى</vt:lpstr>
      <vt:lpstr>PowerPoint Presentation</vt:lpstr>
      <vt:lpstr>NEXT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pc com</dc:creator>
  <cp:lastModifiedBy>Report Team</cp:lastModifiedBy>
  <cp:revision>178</cp:revision>
  <dcterms:created xsi:type="dcterms:W3CDTF">2003-08-15T00:59:39Z</dcterms:created>
  <dcterms:modified xsi:type="dcterms:W3CDTF">2023-01-25T21:44:00Z</dcterms:modified>
</cp:coreProperties>
</file>