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4160" r:id="rId2"/>
  </p:sldMasterIdLst>
  <p:notesMasterIdLst>
    <p:notesMasterId r:id="rId18"/>
  </p:notesMasterIdLst>
  <p:sldIdLst>
    <p:sldId id="329" r:id="rId3"/>
    <p:sldId id="338" r:id="rId4"/>
    <p:sldId id="328" r:id="rId5"/>
    <p:sldId id="348" r:id="rId6"/>
    <p:sldId id="356" r:id="rId7"/>
    <p:sldId id="349" r:id="rId8"/>
    <p:sldId id="350" r:id="rId9"/>
    <p:sldId id="351" r:id="rId10"/>
    <p:sldId id="309" r:id="rId11"/>
    <p:sldId id="352" r:id="rId12"/>
    <p:sldId id="357" r:id="rId13"/>
    <p:sldId id="358" r:id="rId14"/>
    <p:sldId id="359" r:id="rId15"/>
    <p:sldId id="360" r:id="rId16"/>
    <p:sldId id="361" r:id="rId17"/>
  </p:sldIdLst>
  <p:sldSz cx="9144000" cy="6858000" type="screen4x3"/>
  <p:notesSz cx="6858000" cy="9144000"/>
  <p:defaultTextStyle>
    <a:defPPr>
      <a:defRPr lang="en-US"/>
    </a:defPPr>
    <a:lvl1pPr algn="r" rtl="1" fontAlgn="base">
      <a:spcBef>
        <a:spcPct val="0"/>
      </a:spcBef>
      <a:spcAft>
        <a:spcPct val="0"/>
      </a:spcAft>
      <a:defRPr sz="3600" kern="1200">
        <a:solidFill>
          <a:schemeClr val="tx1"/>
        </a:solidFill>
        <a:latin typeface="Times New Roman" pitchFamily="18" charset="0"/>
        <a:ea typeface="+mn-ea"/>
        <a:cs typeface="Arial" charset="0"/>
      </a:defRPr>
    </a:lvl1pPr>
    <a:lvl2pPr marL="457200" algn="r" rtl="1" fontAlgn="base">
      <a:spcBef>
        <a:spcPct val="0"/>
      </a:spcBef>
      <a:spcAft>
        <a:spcPct val="0"/>
      </a:spcAft>
      <a:defRPr sz="3600" kern="1200">
        <a:solidFill>
          <a:schemeClr val="tx1"/>
        </a:solidFill>
        <a:latin typeface="Times New Roman" pitchFamily="18" charset="0"/>
        <a:ea typeface="+mn-ea"/>
        <a:cs typeface="Arial" charset="0"/>
      </a:defRPr>
    </a:lvl2pPr>
    <a:lvl3pPr marL="914400" algn="r" rtl="1" fontAlgn="base">
      <a:spcBef>
        <a:spcPct val="0"/>
      </a:spcBef>
      <a:spcAft>
        <a:spcPct val="0"/>
      </a:spcAft>
      <a:defRPr sz="3600" kern="1200">
        <a:solidFill>
          <a:schemeClr val="tx1"/>
        </a:solidFill>
        <a:latin typeface="Times New Roman" pitchFamily="18" charset="0"/>
        <a:ea typeface="+mn-ea"/>
        <a:cs typeface="Arial" charset="0"/>
      </a:defRPr>
    </a:lvl3pPr>
    <a:lvl4pPr marL="1371600" algn="r" rtl="1" fontAlgn="base">
      <a:spcBef>
        <a:spcPct val="0"/>
      </a:spcBef>
      <a:spcAft>
        <a:spcPct val="0"/>
      </a:spcAft>
      <a:defRPr sz="3600" kern="1200">
        <a:solidFill>
          <a:schemeClr val="tx1"/>
        </a:solidFill>
        <a:latin typeface="Times New Roman" pitchFamily="18" charset="0"/>
        <a:ea typeface="+mn-ea"/>
        <a:cs typeface="Arial" charset="0"/>
      </a:defRPr>
    </a:lvl4pPr>
    <a:lvl5pPr marL="1828800" algn="r" rtl="1" fontAlgn="base">
      <a:spcBef>
        <a:spcPct val="0"/>
      </a:spcBef>
      <a:spcAft>
        <a:spcPct val="0"/>
      </a:spcAft>
      <a:defRPr sz="3600" kern="1200">
        <a:solidFill>
          <a:schemeClr val="tx1"/>
        </a:solidFill>
        <a:latin typeface="Times New Roman" pitchFamily="18" charset="0"/>
        <a:ea typeface="+mn-ea"/>
        <a:cs typeface="Arial" charset="0"/>
      </a:defRPr>
    </a:lvl5pPr>
    <a:lvl6pPr marL="2286000" algn="l" defTabSz="914400" rtl="0" eaLnBrk="1" latinLnBrk="0" hangingPunct="1">
      <a:defRPr sz="3600" kern="1200">
        <a:solidFill>
          <a:schemeClr val="tx1"/>
        </a:solidFill>
        <a:latin typeface="Times New Roman" pitchFamily="18" charset="0"/>
        <a:ea typeface="+mn-ea"/>
        <a:cs typeface="Arial" charset="0"/>
      </a:defRPr>
    </a:lvl6pPr>
    <a:lvl7pPr marL="2743200" algn="l" defTabSz="914400" rtl="0" eaLnBrk="1" latinLnBrk="0" hangingPunct="1">
      <a:defRPr sz="3600" kern="1200">
        <a:solidFill>
          <a:schemeClr val="tx1"/>
        </a:solidFill>
        <a:latin typeface="Times New Roman" pitchFamily="18" charset="0"/>
        <a:ea typeface="+mn-ea"/>
        <a:cs typeface="Arial" charset="0"/>
      </a:defRPr>
    </a:lvl7pPr>
    <a:lvl8pPr marL="3200400" algn="l" defTabSz="914400" rtl="0" eaLnBrk="1" latinLnBrk="0" hangingPunct="1">
      <a:defRPr sz="3600" kern="1200">
        <a:solidFill>
          <a:schemeClr val="tx1"/>
        </a:solidFill>
        <a:latin typeface="Times New Roman" pitchFamily="18" charset="0"/>
        <a:ea typeface="+mn-ea"/>
        <a:cs typeface="Arial" charset="0"/>
      </a:defRPr>
    </a:lvl8pPr>
    <a:lvl9pPr marL="3657600" algn="l" defTabSz="914400" rtl="0" eaLnBrk="1" latinLnBrk="0" hangingPunct="1">
      <a:defRPr sz="36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FF"/>
    <a:srgbClr val="99FFCC"/>
    <a:srgbClr val="FFFF00"/>
    <a:srgbClr val="9999FF"/>
    <a:srgbClr val="FF33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75" autoAdjust="0"/>
    <p:restoredTop sz="94718" autoAdjust="0"/>
  </p:normalViewPr>
  <p:slideViewPr>
    <p:cSldViewPr>
      <p:cViewPr varScale="1">
        <p:scale>
          <a:sx n="56" d="100"/>
          <a:sy n="56" d="100"/>
        </p:scale>
        <p:origin x="132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C98235-05C0-4BA4-9B75-60A388855A7E}" type="doc">
      <dgm:prSet loTypeId="urn:microsoft.com/office/officeart/2005/8/layout/pyramid2" loCatId="list" qsTypeId="urn:microsoft.com/office/officeart/2005/8/quickstyle/simple1" qsCatId="simple" csTypeId="urn:microsoft.com/office/officeart/2005/8/colors/accent1_2" csCatId="accent1" phldr="1"/>
      <dgm:spPr/>
    </dgm:pt>
    <dgm:pt modelId="{7DD32352-C67B-48EF-BA33-25275AE14F90}">
      <dgm:prSet phldrT="[Text]" custT="1"/>
      <dgm:spPr/>
      <dgm:t>
        <a:bodyPr/>
        <a:lstStyle/>
        <a:p>
          <a:pPr marL="0" lvl="0" indent="0" algn="ctr" defTabSz="889000">
            <a:lnSpc>
              <a:spcPct val="90000"/>
            </a:lnSpc>
            <a:spcBef>
              <a:spcPct val="0"/>
            </a:spcBef>
            <a:spcAft>
              <a:spcPct val="35000"/>
            </a:spcAft>
            <a:buNone/>
          </a:pPr>
          <a:r>
            <a:rPr lang="ar-IQ" sz="2000" kern="1200" dirty="0">
              <a:solidFill>
                <a:prstClr val="black">
                  <a:hueOff val="0"/>
                  <a:satOff val="0"/>
                  <a:lumOff val="0"/>
                  <a:alphaOff val="0"/>
                </a:prstClr>
              </a:solidFill>
              <a:latin typeface="Constantia"/>
              <a:ea typeface="+mn-ea"/>
              <a:cs typeface="Ali_K_Jiddah" pitchFamily="2" charset="-78"/>
            </a:rPr>
            <a:t>طؤرِيني رِةفتار</a:t>
          </a:r>
          <a:endParaRPr lang="en-GB" sz="2000" kern="1200" dirty="0">
            <a:solidFill>
              <a:prstClr val="black">
                <a:hueOff val="0"/>
                <a:satOff val="0"/>
                <a:lumOff val="0"/>
                <a:alphaOff val="0"/>
              </a:prstClr>
            </a:solidFill>
            <a:latin typeface="Constantia"/>
            <a:ea typeface="+mn-ea"/>
            <a:cs typeface="Ali_K_Jiddah" pitchFamily="2" charset="-78"/>
          </a:endParaRPr>
        </a:p>
      </dgm:t>
    </dgm:pt>
    <dgm:pt modelId="{C4641A47-3BF7-46DF-98DF-6DBCC53E205F}" type="parTrans" cxnId="{FCBD63FD-A344-4DE2-A909-882D8DBB2E2D}">
      <dgm:prSet/>
      <dgm:spPr/>
      <dgm:t>
        <a:bodyPr/>
        <a:lstStyle/>
        <a:p>
          <a:endParaRPr lang="en-GB"/>
        </a:p>
      </dgm:t>
    </dgm:pt>
    <dgm:pt modelId="{A6E0C8A2-EE4F-4068-B055-18122F262F16}" type="sibTrans" cxnId="{FCBD63FD-A344-4DE2-A909-882D8DBB2E2D}">
      <dgm:prSet/>
      <dgm:spPr/>
      <dgm:t>
        <a:bodyPr/>
        <a:lstStyle/>
        <a:p>
          <a:endParaRPr lang="en-GB"/>
        </a:p>
      </dgm:t>
    </dgm:pt>
    <dgm:pt modelId="{FE4DF008-2BAC-4765-A430-D4AF9B5E8FCE}">
      <dgm:prSet phldrT="[Text]" custT="1"/>
      <dgm:spPr/>
      <dgm:t>
        <a:bodyPr/>
        <a:lstStyle/>
        <a:p>
          <a:pPr marL="0" lvl="0" indent="0" algn="ctr" defTabSz="889000">
            <a:lnSpc>
              <a:spcPct val="90000"/>
            </a:lnSpc>
            <a:spcBef>
              <a:spcPct val="0"/>
            </a:spcBef>
            <a:spcAft>
              <a:spcPct val="35000"/>
            </a:spcAft>
            <a:buNone/>
          </a:pPr>
          <a:r>
            <a:rPr lang="ar-IQ" sz="2000" kern="1200" dirty="0">
              <a:solidFill>
                <a:prstClr val="black">
                  <a:hueOff val="0"/>
                  <a:satOff val="0"/>
                  <a:lumOff val="0"/>
                  <a:alphaOff val="0"/>
                </a:prstClr>
              </a:solidFill>
              <a:latin typeface="Constantia"/>
              <a:ea typeface="+mn-ea"/>
              <a:cs typeface="Ali_K_Jiddah" pitchFamily="2" charset="-78"/>
            </a:rPr>
            <a:t>قةناعةت هيَنان</a:t>
          </a:r>
          <a:endParaRPr lang="en-GB" sz="2000" kern="1200" dirty="0">
            <a:solidFill>
              <a:prstClr val="black">
                <a:hueOff val="0"/>
                <a:satOff val="0"/>
                <a:lumOff val="0"/>
                <a:alphaOff val="0"/>
              </a:prstClr>
            </a:solidFill>
            <a:latin typeface="Constantia"/>
            <a:ea typeface="+mn-ea"/>
            <a:cs typeface="Ali_K_Jiddah" pitchFamily="2" charset="-78"/>
          </a:endParaRPr>
        </a:p>
      </dgm:t>
    </dgm:pt>
    <dgm:pt modelId="{D573D611-5E7E-4CC0-808A-FFEE3E054C4E}" type="parTrans" cxnId="{D222F980-A128-469A-B8D4-5641D56EBC12}">
      <dgm:prSet/>
      <dgm:spPr/>
      <dgm:t>
        <a:bodyPr/>
        <a:lstStyle/>
        <a:p>
          <a:endParaRPr lang="en-GB"/>
        </a:p>
      </dgm:t>
    </dgm:pt>
    <dgm:pt modelId="{F1669D30-D6AB-4320-87B4-A527A725D769}" type="sibTrans" cxnId="{D222F980-A128-469A-B8D4-5641D56EBC12}">
      <dgm:prSet/>
      <dgm:spPr/>
      <dgm:t>
        <a:bodyPr/>
        <a:lstStyle/>
        <a:p>
          <a:endParaRPr lang="en-GB"/>
        </a:p>
      </dgm:t>
    </dgm:pt>
    <dgm:pt modelId="{BDFD4632-CADA-4A9B-A96A-98D804373A60}">
      <dgm:prSet custT="1"/>
      <dgm:spPr/>
      <dgm:t>
        <a:bodyPr/>
        <a:lstStyle/>
        <a:p>
          <a:r>
            <a:rPr lang="ar-IQ" sz="2000" kern="1200" dirty="0">
              <a:solidFill>
                <a:prstClr val="black">
                  <a:hueOff val="0"/>
                  <a:satOff val="0"/>
                  <a:lumOff val="0"/>
                  <a:alphaOff val="0"/>
                </a:prstClr>
              </a:solidFill>
              <a:latin typeface="Constantia"/>
              <a:ea typeface="+mn-ea"/>
              <a:cs typeface="Ali_K_Jiddah" pitchFamily="2" charset="-78"/>
            </a:rPr>
            <a:t>تيَطةيشتن</a:t>
          </a:r>
          <a:endParaRPr lang="en-GB" sz="2000" kern="1200" dirty="0">
            <a:solidFill>
              <a:prstClr val="black">
                <a:hueOff val="0"/>
                <a:satOff val="0"/>
                <a:lumOff val="0"/>
                <a:alphaOff val="0"/>
              </a:prstClr>
            </a:solidFill>
            <a:latin typeface="Constantia"/>
            <a:ea typeface="+mn-ea"/>
            <a:cs typeface="Ali_K_Jiddah" pitchFamily="2" charset="-78"/>
          </a:endParaRPr>
        </a:p>
      </dgm:t>
    </dgm:pt>
    <dgm:pt modelId="{D4F1C5A0-FE3F-4743-A32B-9A9445BB6B89}" type="parTrans" cxnId="{56365820-0A9A-46DD-A2F1-1EAFEB086376}">
      <dgm:prSet/>
      <dgm:spPr/>
      <dgm:t>
        <a:bodyPr/>
        <a:lstStyle/>
        <a:p>
          <a:endParaRPr lang="en-GB"/>
        </a:p>
      </dgm:t>
    </dgm:pt>
    <dgm:pt modelId="{059ED93A-599E-468B-A7F8-3A420F5A0ED2}" type="sibTrans" cxnId="{56365820-0A9A-46DD-A2F1-1EAFEB086376}">
      <dgm:prSet/>
      <dgm:spPr/>
      <dgm:t>
        <a:bodyPr/>
        <a:lstStyle/>
        <a:p>
          <a:endParaRPr lang="en-GB"/>
        </a:p>
      </dgm:t>
    </dgm:pt>
    <dgm:pt modelId="{67EB9E66-0C12-4A66-B2AC-80C1A4BEC6C5}">
      <dgm:prSet custT="1"/>
      <dgm:spPr/>
      <dgm:t>
        <a:bodyPr/>
        <a:lstStyle/>
        <a:p>
          <a:r>
            <a:rPr lang="ar-IQ" sz="2000" kern="1200" dirty="0">
              <a:solidFill>
                <a:prstClr val="black">
                  <a:hueOff val="0"/>
                  <a:satOff val="0"/>
                  <a:lumOff val="0"/>
                  <a:alphaOff val="0"/>
                </a:prstClr>
              </a:solidFill>
              <a:latin typeface="Constantia"/>
              <a:ea typeface="+mn-ea"/>
              <a:cs typeface="Ali_K_Jiddah" pitchFamily="2" charset="-78"/>
            </a:rPr>
            <a:t>درككردني واتاكان</a:t>
          </a:r>
          <a:endParaRPr lang="en-GB" sz="2000" kern="1200" dirty="0">
            <a:solidFill>
              <a:prstClr val="black">
                <a:hueOff val="0"/>
                <a:satOff val="0"/>
                <a:lumOff val="0"/>
                <a:alphaOff val="0"/>
              </a:prstClr>
            </a:solidFill>
            <a:latin typeface="Constantia"/>
            <a:ea typeface="+mn-ea"/>
            <a:cs typeface="Ali_K_Jiddah" pitchFamily="2" charset="-78"/>
          </a:endParaRPr>
        </a:p>
      </dgm:t>
    </dgm:pt>
    <dgm:pt modelId="{0616D036-20B2-4BFA-9FEE-4EAE191EC0D2}" type="parTrans" cxnId="{E79AFF53-0941-44CD-9C8B-0454EDB3F994}">
      <dgm:prSet/>
      <dgm:spPr/>
      <dgm:t>
        <a:bodyPr/>
        <a:lstStyle/>
        <a:p>
          <a:endParaRPr lang="en-GB"/>
        </a:p>
      </dgm:t>
    </dgm:pt>
    <dgm:pt modelId="{5F339B87-85B4-47B1-ACB7-62B26FB80581}" type="sibTrans" cxnId="{E79AFF53-0941-44CD-9C8B-0454EDB3F994}">
      <dgm:prSet/>
      <dgm:spPr/>
      <dgm:t>
        <a:bodyPr/>
        <a:lstStyle/>
        <a:p>
          <a:endParaRPr lang="en-GB"/>
        </a:p>
      </dgm:t>
    </dgm:pt>
    <dgm:pt modelId="{0EC43C8A-1B7D-4461-AFB7-655584C2DA8A}">
      <dgm:prSet phldrT="[Text]"/>
      <dgm:spPr/>
      <dgm:t>
        <a:bodyPr/>
        <a:lstStyle/>
        <a:p>
          <a:r>
            <a:rPr lang="ar-IQ" dirty="0">
              <a:cs typeface="Ali_K_Jiddah" pitchFamily="2" charset="-78"/>
            </a:rPr>
            <a:t>زانياري</a:t>
          </a:r>
          <a:endParaRPr lang="en-GB" dirty="0">
            <a:cs typeface="Ali_K_Jiddah" pitchFamily="2" charset="-78"/>
          </a:endParaRPr>
        </a:p>
      </dgm:t>
    </dgm:pt>
    <dgm:pt modelId="{32AE1E7F-A901-40CE-B783-8CF6EAB2D2E2}" type="parTrans" cxnId="{82BF4ADD-F1D5-4051-9CC6-38D93FD07302}">
      <dgm:prSet/>
      <dgm:spPr/>
      <dgm:t>
        <a:bodyPr/>
        <a:lstStyle/>
        <a:p>
          <a:endParaRPr lang="en-GB"/>
        </a:p>
      </dgm:t>
    </dgm:pt>
    <dgm:pt modelId="{AC886004-7F81-4F2B-872D-14F367A7256C}" type="sibTrans" cxnId="{82BF4ADD-F1D5-4051-9CC6-38D93FD07302}">
      <dgm:prSet/>
      <dgm:spPr/>
      <dgm:t>
        <a:bodyPr/>
        <a:lstStyle/>
        <a:p>
          <a:endParaRPr lang="en-GB"/>
        </a:p>
      </dgm:t>
    </dgm:pt>
    <dgm:pt modelId="{3FD59689-9458-4B09-A5B9-27BF77C966FC}" type="pres">
      <dgm:prSet presAssocID="{1AC98235-05C0-4BA4-9B75-60A388855A7E}" presName="compositeShape" presStyleCnt="0">
        <dgm:presLayoutVars>
          <dgm:dir/>
          <dgm:resizeHandles/>
        </dgm:presLayoutVars>
      </dgm:prSet>
      <dgm:spPr/>
    </dgm:pt>
    <dgm:pt modelId="{CE170143-8032-439C-8838-0A21B47B7C68}" type="pres">
      <dgm:prSet presAssocID="{1AC98235-05C0-4BA4-9B75-60A388855A7E}" presName="pyramid" presStyleLbl="node1" presStyleIdx="0" presStyleCnt="1" custScaleX="68440" custScaleY="72544" custLinFactNeighborX="6199" custLinFactNeighborY="-3455"/>
      <dgm:spPr/>
    </dgm:pt>
    <dgm:pt modelId="{43E86DEE-9526-4A7C-BAA8-9396167414F2}" type="pres">
      <dgm:prSet presAssocID="{1AC98235-05C0-4BA4-9B75-60A388855A7E}" presName="theList" presStyleCnt="0"/>
      <dgm:spPr/>
    </dgm:pt>
    <dgm:pt modelId="{B02B65B5-A0AE-46AB-B219-649434B2E90A}" type="pres">
      <dgm:prSet presAssocID="{7DD32352-C67B-48EF-BA33-25275AE14F90}" presName="aNode" presStyleLbl="fgAcc1" presStyleIdx="0" presStyleCnt="5" custScaleX="78809" custScaleY="63864">
        <dgm:presLayoutVars>
          <dgm:bulletEnabled val="1"/>
        </dgm:presLayoutVars>
      </dgm:prSet>
      <dgm:spPr/>
    </dgm:pt>
    <dgm:pt modelId="{F306B411-F43B-40E7-8B66-959C0923F727}" type="pres">
      <dgm:prSet presAssocID="{7DD32352-C67B-48EF-BA33-25275AE14F90}" presName="aSpace" presStyleCnt="0"/>
      <dgm:spPr/>
    </dgm:pt>
    <dgm:pt modelId="{D88E813C-A59B-4236-8FEF-47F226FD4C0A}" type="pres">
      <dgm:prSet presAssocID="{FE4DF008-2BAC-4765-A430-D4AF9B5E8FCE}" presName="aNode" presStyleLbl="fgAcc1" presStyleIdx="1" presStyleCnt="5" custScaleX="75694" custScaleY="60153">
        <dgm:presLayoutVars>
          <dgm:bulletEnabled val="1"/>
        </dgm:presLayoutVars>
      </dgm:prSet>
      <dgm:spPr/>
    </dgm:pt>
    <dgm:pt modelId="{B27BA41B-B0FB-4791-A98B-07F3496FD30D}" type="pres">
      <dgm:prSet presAssocID="{FE4DF008-2BAC-4765-A430-D4AF9B5E8FCE}" presName="aSpace" presStyleCnt="0"/>
      <dgm:spPr/>
    </dgm:pt>
    <dgm:pt modelId="{9A08106A-4F85-4845-8965-8A1D0E655669}" type="pres">
      <dgm:prSet presAssocID="{67EB9E66-0C12-4A66-B2AC-80C1A4BEC6C5}" presName="aNode" presStyleLbl="fgAcc1" presStyleIdx="2" presStyleCnt="5" custScaleX="73036" custScaleY="64272">
        <dgm:presLayoutVars>
          <dgm:bulletEnabled val="1"/>
        </dgm:presLayoutVars>
      </dgm:prSet>
      <dgm:spPr/>
    </dgm:pt>
    <dgm:pt modelId="{099EE44F-3824-44E3-8FCD-E1D6805F6875}" type="pres">
      <dgm:prSet presAssocID="{67EB9E66-0C12-4A66-B2AC-80C1A4BEC6C5}" presName="aSpace" presStyleCnt="0"/>
      <dgm:spPr/>
    </dgm:pt>
    <dgm:pt modelId="{DAE6591B-C3B9-4958-B4C3-B89E97BC075A}" type="pres">
      <dgm:prSet presAssocID="{BDFD4632-CADA-4A9B-A96A-98D804373A60}" presName="aNode" presStyleLbl="fgAcc1" presStyleIdx="3" presStyleCnt="5" custScaleX="78351" custScaleY="67419">
        <dgm:presLayoutVars>
          <dgm:bulletEnabled val="1"/>
        </dgm:presLayoutVars>
      </dgm:prSet>
      <dgm:spPr/>
    </dgm:pt>
    <dgm:pt modelId="{3E063DA9-D7F8-40F7-B0CE-EA6983550C21}" type="pres">
      <dgm:prSet presAssocID="{BDFD4632-CADA-4A9B-A96A-98D804373A60}" presName="aSpace" presStyleCnt="0"/>
      <dgm:spPr/>
    </dgm:pt>
    <dgm:pt modelId="{15C53DBB-E7EC-479E-8454-3049DCA6D0F5}" type="pres">
      <dgm:prSet presAssocID="{0EC43C8A-1B7D-4461-AFB7-655584C2DA8A}" presName="aNode" presStyleLbl="fgAcc1" presStyleIdx="4" presStyleCnt="5" custScaleX="81500" custScaleY="63483">
        <dgm:presLayoutVars>
          <dgm:bulletEnabled val="1"/>
        </dgm:presLayoutVars>
      </dgm:prSet>
      <dgm:spPr/>
    </dgm:pt>
    <dgm:pt modelId="{7349B060-CE03-4EE3-BB6B-EF4F33B7B4C3}" type="pres">
      <dgm:prSet presAssocID="{0EC43C8A-1B7D-4461-AFB7-655584C2DA8A}" presName="aSpace" presStyleCnt="0"/>
      <dgm:spPr/>
    </dgm:pt>
  </dgm:ptLst>
  <dgm:cxnLst>
    <dgm:cxn modelId="{0B99C107-8ABA-4A4E-BB91-18B3D77C5D4A}" type="presOf" srcId="{BDFD4632-CADA-4A9B-A96A-98D804373A60}" destId="{DAE6591B-C3B9-4958-B4C3-B89E97BC075A}" srcOrd="0" destOrd="0" presId="urn:microsoft.com/office/officeart/2005/8/layout/pyramid2"/>
    <dgm:cxn modelId="{828D6614-DB2E-4187-B0C9-C9DD5CC4847C}" type="presOf" srcId="{67EB9E66-0C12-4A66-B2AC-80C1A4BEC6C5}" destId="{9A08106A-4F85-4845-8965-8A1D0E655669}" srcOrd="0" destOrd="0" presId="urn:microsoft.com/office/officeart/2005/8/layout/pyramid2"/>
    <dgm:cxn modelId="{D47D6516-2368-4D92-B9E3-CFEF174E0E65}" type="presOf" srcId="{1AC98235-05C0-4BA4-9B75-60A388855A7E}" destId="{3FD59689-9458-4B09-A5B9-27BF77C966FC}" srcOrd="0" destOrd="0" presId="urn:microsoft.com/office/officeart/2005/8/layout/pyramid2"/>
    <dgm:cxn modelId="{913EA816-EB29-4F63-B97E-8335BA67F2F3}" type="presOf" srcId="{7DD32352-C67B-48EF-BA33-25275AE14F90}" destId="{B02B65B5-A0AE-46AB-B219-649434B2E90A}" srcOrd="0" destOrd="0" presId="urn:microsoft.com/office/officeart/2005/8/layout/pyramid2"/>
    <dgm:cxn modelId="{56365820-0A9A-46DD-A2F1-1EAFEB086376}" srcId="{1AC98235-05C0-4BA4-9B75-60A388855A7E}" destId="{BDFD4632-CADA-4A9B-A96A-98D804373A60}" srcOrd="3" destOrd="0" parTransId="{D4F1C5A0-FE3F-4743-A32B-9A9445BB6B89}" sibTransId="{059ED93A-599E-468B-A7F8-3A420F5A0ED2}"/>
    <dgm:cxn modelId="{E79AFF53-0941-44CD-9C8B-0454EDB3F994}" srcId="{1AC98235-05C0-4BA4-9B75-60A388855A7E}" destId="{67EB9E66-0C12-4A66-B2AC-80C1A4BEC6C5}" srcOrd="2" destOrd="0" parTransId="{0616D036-20B2-4BFA-9FEE-4EAE191EC0D2}" sibTransId="{5F339B87-85B4-47B1-ACB7-62B26FB80581}"/>
    <dgm:cxn modelId="{584CFE7E-64EF-4753-A3D0-CB29C9D57EBE}" type="presOf" srcId="{FE4DF008-2BAC-4765-A430-D4AF9B5E8FCE}" destId="{D88E813C-A59B-4236-8FEF-47F226FD4C0A}" srcOrd="0" destOrd="0" presId="urn:microsoft.com/office/officeart/2005/8/layout/pyramid2"/>
    <dgm:cxn modelId="{D222F980-A128-469A-B8D4-5641D56EBC12}" srcId="{1AC98235-05C0-4BA4-9B75-60A388855A7E}" destId="{FE4DF008-2BAC-4765-A430-D4AF9B5E8FCE}" srcOrd="1" destOrd="0" parTransId="{D573D611-5E7E-4CC0-808A-FFEE3E054C4E}" sibTransId="{F1669D30-D6AB-4320-87B4-A527A725D769}"/>
    <dgm:cxn modelId="{84A4278C-78D0-409A-AA65-7950B3D9A4AB}" type="presOf" srcId="{0EC43C8A-1B7D-4461-AFB7-655584C2DA8A}" destId="{15C53DBB-E7EC-479E-8454-3049DCA6D0F5}" srcOrd="0" destOrd="0" presId="urn:microsoft.com/office/officeart/2005/8/layout/pyramid2"/>
    <dgm:cxn modelId="{82BF4ADD-F1D5-4051-9CC6-38D93FD07302}" srcId="{1AC98235-05C0-4BA4-9B75-60A388855A7E}" destId="{0EC43C8A-1B7D-4461-AFB7-655584C2DA8A}" srcOrd="4" destOrd="0" parTransId="{32AE1E7F-A901-40CE-B783-8CF6EAB2D2E2}" sibTransId="{AC886004-7F81-4F2B-872D-14F367A7256C}"/>
    <dgm:cxn modelId="{FCBD63FD-A344-4DE2-A909-882D8DBB2E2D}" srcId="{1AC98235-05C0-4BA4-9B75-60A388855A7E}" destId="{7DD32352-C67B-48EF-BA33-25275AE14F90}" srcOrd="0" destOrd="0" parTransId="{C4641A47-3BF7-46DF-98DF-6DBCC53E205F}" sibTransId="{A6E0C8A2-EE4F-4068-B055-18122F262F16}"/>
    <dgm:cxn modelId="{AFEB4DBF-7675-48D2-91E4-1B92FD1357F9}" type="presParOf" srcId="{3FD59689-9458-4B09-A5B9-27BF77C966FC}" destId="{CE170143-8032-439C-8838-0A21B47B7C68}" srcOrd="0" destOrd="0" presId="urn:microsoft.com/office/officeart/2005/8/layout/pyramid2"/>
    <dgm:cxn modelId="{A963F404-18C7-4559-8771-134E65F061DF}" type="presParOf" srcId="{3FD59689-9458-4B09-A5B9-27BF77C966FC}" destId="{43E86DEE-9526-4A7C-BAA8-9396167414F2}" srcOrd="1" destOrd="0" presId="urn:microsoft.com/office/officeart/2005/8/layout/pyramid2"/>
    <dgm:cxn modelId="{FE50FB09-C064-4AC6-854C-E45DE33E87E2}" type="presParOf" srcId="{43E86DEE-9526-4A7C-BAA8-9396167414F2}" destId="{B02B65B5-A0AE-46AB-B219-649434B2E90A}" srcOrd="0" destOrd="0" presId="urn:microsoft.com/office/officeart/2005/8/layout/pyramid2"/>
    <dgm:cxn modelId="{22078311-4043-4407-9FE1-BBB48B420ADB}" type="presParOf" srcId="{43E86DEE-9526-4A7C-BAA8-9396167414F2}" destId="{F306B411-F43B-40E7-8B66-959C0923F727}" srcOrd="1" destOrd="0" presId="urn:microsoft.com/office/officeart/2005/8/layout/pyramid2"/>
    <dgm:cxn modelId="{CB0B308A-9B05-4E48-AF5D-002246E5B52A}" type="presParOf" srcId="{43E86DEE-9526-4A7C-BAA8-9396167414F2}" destId="{D88E813C-A59B-4236-8FEF-47F226FD4C0A}" srcOrd="2" destOrd="0" presId="urn:microsoft.com/office/officeart/2005/8/layout/pyramid2"/>
    <dgm:cxn modelId="{0CD7CBDC-4089-4969-9D8E-6317AFEDB823}" type="presParOf" srcId="{43E86DEE-9526-4A7C-BAA8-9396167414F2}" destId="{B27BA41B-B0FB-4791-A98B-07F3496FD30D}" srcOrd="3" destOrd="0" presId="urn:microsoft.com/office/officeart/2005/8/layout/pyramid2"/>
    <dgm:cxn modelId="{DB234E96-7AE0-4E29-A389-37B1584CF9A3}" type="presParOf" srcId="{43E86DEE-9526-4A7C-BAA8-9396167414F2}" destId="{9A08106A-4F85-4845-8965-8A1D0E655669}" srcOrd="4" destOrd="0" presId="urn:microsoft.com/office/officeart/2005/8/layout/pyramid2"/>
    <dgm:cxn modelId="{A81C71DA-1BC9-4014-BCF4-484AAF01E5B8}" type="presParOf" srcId="{43E86DEE-9526-4A7C-BAA8-9396167414F2}" destId="{099EE44F-3824-44E3-8FCD-E1D6805F6875}" srcOrd="5" destOrd="0" presId="urn:microsoft.com/office/officeart/2005/8/layout/pyramid2"/>
    <dgm:cxn modelId="{6FA2C004-546B-4ECA-9501-85796BD4016B}" type="presParOf" srcId="{43E86DEE-9526-4A7C-BAA8-9396167414F2}" destId="{DAE6591B-C3B9-4958-B4C3-B89E97BC075A}" srcOrd="6" destOrd="0" presId="urn:microsoft.com/office/officeart/2005/8/layout/pyramid2"/>
    <dgm:cxn modelId="{E2318C94-6047-4051-89E2-0D5351D18496}" type="presParOf" srcId="{43E86DEE-9526-4A7C-BAA8-9396167414F2}" destId="{3E063DA9-D7F8-40F7-B0CE-EA6983550C21}" srcOrd="7" destOrd="0" presId="urn:microsoft.com/office/officeart/2005/8/layout/pyramid2"/>
    <dgm:cxn modelId="{AC6C902C-3598-4BCF-AE86-E74739FF0B8F}" type="presParOf" srcId="{43E86DEE-9526-4A7C-BAA8-9396167414F2}" destId="{15C53DBB-E7EC-479E-8454-3049DCA6D0F5}" srcOrd="8" destOrd="0" presId="urn:microsoft.com/office/officeart/2005/8/layout/pyramid2"/>
    <dgm:cxn modelId="{30BB7D45-702E-4D3D-854D-A2D24D004AB5}" type="presParOf" srcId="{43E86DEE-9526-4A7C-BAA8-9396167414F2}" destId="{7349B060-CE03-4EE3-BB6B-EF4F33B7B4C3}"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70143-8032-439C-8838-0A21B47B7C68}">
      <dsp:nvSpPr>
        <dsp:cNvPr id="0" name=""/>
        <dsp:cNvSpPr/>
      </dsp:nvSpPr>
      <dsp:spPr>
        <a:xfrm>
          <a:off x="2332278" y="453210"/>
          <a:ext cx="3019341" cy="3200396"/>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2B65B5-A0AE-46AB-B219-649434B2E90A}">
      <dsp:nvSpPr>
        <dsp:cNvPr id="0" name=""/>
        <dsp:cNvSpPr/>
      </dsp:nvSpPr>
      <dsp:spPr>
        <a:xfrm>
          <a:off x="3872305" y="443006"/>
          <a:ext cx="2259911" cy="58990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IQ" sz="2000" kern="1200" dirty="0">
              <a:solidFill>
                <a:prstClr val="black">
                  <a:hueOff val="0"/>
                  <a:satOff val="0"/>
                  <a:lumOff val="0"/>
                  <a:alphaOff val="0"/>
                </a:prstClr>
              </a:solidFill>
              <a:latin typeface="Constantia"/>
              <a:ea typeface="+mn-ea"/>
              <a:cs typeface="Ali_K_Jiddah" pitchFamily="2" charset="-78"/>
            </a:rPr>
            <a:t>طؤرِيني رِةفتار</a:t>
          </a:r>
          <a:endParaRPr lang="en-GB" sz="2000" kern="1200" dirty="0">
            <a:solidFill>
              <a:prstClr val="black">
                <a:hueOff val="0"/>
                <a:satOff val="0"/>
                <a:lumOff val="0"/>
                <a:alphaOff val="0"/>
              </a:prstClr>
            </a:solidFill>
            <a:latin typeface="Constantia"/>
            <a:ea typeface="+mn-ea"/>
            <a:cs typeface="Ali_K_Jiddah" pitchFamily="2" charset="-78"/>
          </a:endParaRPr>
        </a:p>
      </dsp:txBody>
      <dsp:txXfrm>
        <a:off x="3901102" y="471803"/>
        <a:ext cx="2202317" cy="532312"/>
      </dsp:txXfrm>
    </dsp:sp>
    <dsp:sp modelId="{D88E813C-A59B-4236-8FEF-47F226FD4C0A}">
      <dsp:nvSpPr>
        <dsp:cNvPr id="0" name=""/>
        <dsp:cNvSpPr/>
      </dsp:nvSpPr>
      <dsp:spPr>
        <a:xfrm>
          <a:off x="3916967" y="1148374"/>
          <a:ext cx="2170586" cy="55562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IQ" sz="2000" kern="1200" dirty="0">
              <a:solidFill>
                <a:prstClr val="black">
                  <a:hueOff val="0"/>
                  <a:satOff val="0"/>
                  <a:lumOff val="0"/>
                  <a:alphaOff val="0"/>
                </a:prstClr>
              </a:solidFill>
              <a:latin typeface="Constantia"/>
              <a:ea typeface="+mn-ea"/>
              <a:cs typeface="Ali_K_Jiddah" pitchFamily="2" charset="-78"/>
            </a:rPr>
            <a:t>قةناعةت هيَنان</a:t>
          </a:r>
          <a:endParaRPr lang="en-GB" sz="2000" kern="1200" dirty="0">
            <a:solidFill>
              <a:prstClr val="black">
                <a:hueOff val="0"/>
                <a:satOff val="0"/>
                <a:lumOff val="0"/>
                <a:alphaOff val="0"/>
              </a:prstClr>
            </a:solidFill>
            <a:latin typeface="Constantia"/>
            <a:ea typeface="+mn-ea"/>
            <a:cs typeface="Ali_K_Jiddah" pitchFamily="2" charset="-78"/>
          </a:endParaRPr>
        </a:p>
      </dsp:txBody>
      <dsp:txXfrm>
        <a:off x="3944091" y="1175498"/>
        <a:ext cx="2116338" cy="501380"/>
      </dsp:txXfrm>
    </dsp:sp>
    <dsp:sp modelId="{9A08106A-4F85-4845-8965-8A1D0E655669}">
      <dsp:nvSpPr>
        <dsp:cNvPr id="0" name=""/>
        <dsp:cNvSpPr/>
      </dsp:nvSpPr>
      <dsp:spPr>
        <a:xfrm>
          <a:off x="3955077" y="1819464"/>
          <a:ext cx="2094365" cy="59367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IQ" sz="2000" kern="1200" dirty="0">
              <a:solidFill>
                <a:prstClr val="black">
                  <a:hueOff val="0"/>
                  <a:satOff val="0"/>
                  <a:lumOff val="0"/>
                  <a:alphaOff val="0"/>
                </a:prstClr>
              </a:solidFill>
              <a:latin typeface="Constantia"/>
              <a:ea typeface="+mn-ea"/>
              <a:cs typeface="Ali_K_Jiddah" pitchFamily="2" charset="-78"/>
            </a:rPr>
            <a:t>درككردني واتاكان</a:t>
          </a:r>
          <a:endParaRPr lang="en-GB" sz="2000" kern="1200" dirty="0">
            <a:solidFill>
              <a:prstClr val="black">
                <a:hueOff val="0"/>
                <a:satOff val="0"/>
                <a:lumOff val="0"/>
                <a:alphaOff val="0"/>
              </a:prstClr>
            </a:solidFill>
            <a:latin typeface="Constantia"/>
            <a:ea typeface="+mn-ea"/>
            <a:cs typeface="Ali_K_Jiddah" pitchFamily="2" charset="-78"/>
          </a:endParaRPr>
        </a:p>
      </dsp:txBody>
      <dsp:txXfrm>
        <a:off x="3984058" y="1848445"/>
        <a:ext cx="2036403" cy="535713"/>
      </dsp:txXfrm>
    </dsp:sp>
    <dsp:sp modelId="{DAE6591B-C3B9-4958-B4C3-B89E97BC075A}">
      <dsp:nvSpPr>
        <dsp:cNvPr id="0" name=""/>
        <dsp:cNvSpPr/>
      </dsp:nvSpPr>
      <dsp:spPr>
        <a:xfrm>
          <a:off x="3878872" y="2528601"/>
          <a:ext cx="2246777" cy="6227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IQ" sz="2000" kern="1200" dirty="0">
              <a:solidFill>
                <a:prstClr val="black">
                  <a:hueOff val="0"/>
                  <a:satOff val="0"/>
                  <a:lumOff val="0"/>
                  <a:alphaOff val="0"/>
                </a:prstClr>
              </a:solidFill>
              <a:latin typeface="Constantia"/>
              <a:ea typeface="+mn-ea"/>
              <a:cs typeface="Ali_K_Jiddah" pitchFamily="2" charset="-78"/>
            </a:rPr>
            <a:t>تيَطةيشتن</a:t>
          </a:r>
          <a:endParaRPr lang="en-GB" sz="2000" kern="1200" dirty="0">
            <a:solidFill>
              <a:prstClr val="black">
                <a:hueOff val="0"/>
                <a:satOff val="0"/>
                <a:lumOff val="0"/>
                <a:alphaOff val="0"/>
              </a:prstClr>
            </a:solidFill>
            <a:latin typeface="Constantia"/>
            <a:ea typeface="+mn-ea"/>
            <a:cs typeface="Ali_K_Jiddah" pitchFamily="2" charset="-78"/>
          </a:endParaRPr>
        </a:p>
      </dsp:txBody>
      <dsp:txXfrm>
        <a:off x="3909272" y="2559001"/>
        <a:ext cx="2185977" cy="561943"/>
      </dsp:txXfrm>
    </dsp:sp>
    <dsp:sp modelId="{15C53DBB-E7EC-479E-8454-3049DCA6D0F5}">
      <dsp:nvSpPr>
        <dsp:cNvPr id="0" name=""/>
        <dsp:cNvSpPr/>
      </dsp:nvSpPr>
      <dsp:spPr>
        <a:xfrm>
          <a:off x="3833721" y="3266806"/>
          <a:ext cx="2337077" cy="58638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ar-IQ" sz="2100" kern="1200" dirty="0">
              <a:cs typeface="Ali_K_Jiddah" pitchFamily="2" charset="-78"/>
            </a:rPr>
            <a:t>زانياري</a:t>
          </a:r>
          <a:endParaRPr lang="en-GB" sz="2100" kern="1200" dirty="0">
            <a:cs typeface="Ali_K_Jiddah" pitchFamily="2" charset="-78"/>
          </a:endParaRPr>
        </a:p>
      </dsp:txBody>
      <dsp:txXfrm>
        <a:off x="3862346" y="3295431"/>
        <a:ext cx="2279827" cy="529137"/>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0" hangingPunct="0">
              <a:defRPr sz="1200">
                <a:cs typeface="+mn-cs"/>
              </a:defRPr>
            </a:lvl1pPr>
          </a:lstStyle>
          <a:p>
            <a:pPr>
              <a:defRPr/>
            </a:pPr>
            <a:endParaRPr lang="en-US"/>
          </a:p>
        </p:txBody>
      </p:sp>
      <p:sp>
        <p:nvSpPr>
          <p:cNvPr id="44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eaLnBrk="0" hangingPunct="0">
              <a:defRPr sz="1200">
                <a:cs typeface="+mn-cs"/>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0" hangingPunct="0">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eaLnBrk="0" hangingPunct="0">
              <a:defRPr sz="1200">
                <a:cs typeface="+mn-cs"/>
              </a:defRPr>
            </a:lvl1pPr>
          </a:lstStyle>
          <a:p>
            <a:pPr>
              <a:defRPr/>
            </a:pPr>
            <a:fld id="{EA0818AF-A8EA-4162-9E23-4C79A0338478}" type="slidenum">
              <a:rPr lang="en-US"/>
              <a:pPr>
                <a:defRPr/>
              </a:pPr>
              <a:t>‹#›</a:t>
            </a:fld>
            <a:endParaRPr lang="en-US"/>
          </a:p>
        </p:txBody>
      </p:sp>
    </p:spTree>
    <p:extLst>
      <p:ext uri="{BB962C8B-B14F-4D97-AF65-F5344CB8AC3E}">
        <p14:creationId xmlns:p14="http://schemas.microsoft.com/office/powerpoint/2010/main" val="9551704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 name="Slide Number Placeholder 3"/>
          <p:cNvSpPr>
            <a:spLocks noGrp="1"/>
          </p:cNvSpPr>
          <p:nvPr>
            <p:ph type="sldNum" sz="quarter" idx="5"/>
          </p:nvPr>
        </p:nvSpPr>
        <p:spPr/>
        <p:txBody>
          <a:bodyPr/>
          <a:lstStyle/>
          <a:p>
            <a:pPr>
              <a:defRPr/>
            </a:pPr>
            <a:fld id="{70CFD515-7A24-43B4-B16E-1F3C5C520BE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ltLang="en-US"/>
          </a:p>
        </p:txBody>
      </p:sp>
      <p:sp>
        <p:nvSpPr>
          <p:cNvPr id="5" name="Footer Placeholder 18"/>
          <p:cNvSpPr>
            <a:spLocks noGrp="1"/>
          </p:cNvSpPr>
          <p:nvPr>
            <p:ph type="ftr" sz="quarter" idx="11"/>
          </p:nvPr>
        </p:nvSpPr>
        <p:spPr/>
        <p:txBody>
          <a:bodyPr/>
          <a:lstStyle>
            <a:lvl1pPr>
              <a:defRPr/>
            </a:lvl1pPr>
          </a:lstStyle>
          <a:p>
            <a:pPr>
              <a:defRPr/>
            </a:pPr>
            <a:endParaRPr lang="en-US" altLang="en-US"/>
          </a:p>
        </p:txBody>
      </p:sp>
      <p:sp>
        <p:nvSpPr>
          <p:cNvPr id="6" name="Slide Number Placeholder 26"/>
          <p:cNvSpPr>
            <a:spLocks noGrp="1"/>
          </p:cNvSpPr>
          <p:nvPr>
            <p:ph type="sldNum" sz="quarter" idx="12"/>
          </p:nvPr>
        </p:nvSpPr>
        <p:spPr/>
        <p:txBody>
          <a:bodyPr/>
          <a:lstStyle>
            <a:lvl1pPr>
              <a:defRPr/>
            </a:lvl1pPr>
          </a:lstStyle>
          <a:p>
            <a:pPr>
              <a:defRPr/>
            </a:pPr>
            <a:fld id="{EFB46FBF-22F5-454F-86F3-CB41F29A3DCB}" type="slidenum">
              <a:rPr lang="en-US" altLang="en-US"/>
              <a:pPr>
                <a:defRPr/>
              </a:pPr>
              <a:t>‹#›</a:t>
            </a:fld>
            <a:endParaRPr lang="en-US" altLang="en-US"/>
          </a:p>
        </p:txBody>
      </p:sp>
    </p:spTree>
    <p:extLst>
      <p:ext uri="{BB962C8B-B14F-4D97-AF65-F5344CB8AC3E}">
        <p14:creationId xmlns:p14="http://schemas.microsoft.com/office/powerpoint/2010/main" val="10628237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5D39954-AACA-4970-B963-14D9D401DD22}" type="slidenum">
              <a:rPr lang="en-US"/>
              <a:pPr>
                <a:defRPr/>
              </a:pPr>
              <a:t>‹#›</a:t>
            </a:fld>
            <a:endParaRPr lang="en-US"/>
          </a:p>
        </p:txBody>
      </p:sp>
    </p:spTree>
    <p:extLst>
      <p:ext uri="{BB962C8B-B14F-4D97-AF65-F5344CB8AC3E}">
        <p14:creationId xmlns:p14="http://schemas.microsoft.com/office/powerpoint/2010/main" val="39150303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281D9FF-4EF4-4F87-82E1-950151B64681}" type="slidenum">
              <a:rPr lang="en-US"/>
              <a:pPr>
                <a:defRPr/>
              </a:pPr>
              <a:t>‹#›</a:t>
            </a:fld>
            <a:endParaRPr lang="en-US"/>
          </a:p>
        </p:txBody>
      </p:sp>
    </p:spTree>
    <p:extLst>
      <p:ext uri="{BB962C8B-B14F-4D97-AF65-F5344CB8AC3E}">
        <p14:creationId xmlns:p14="http://schemas.microsoft.com/office/powerpoint/2010/main" val="38191137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A5070-0D64-56A3-58ED-DA385A1996F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9F38D96-7789-02F4-A185-B79AAD372B1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6605765-461D-B2D5-349A-A4E05A4F2902}"/>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624974C9-1071-9C52-ACA4-170309687161}"/>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A9057790-4775-1C19-1CE6-42BC0B263C7C}"/>
              </a:ext>
            </a:extLst>
          </p:cNvPr>
          <p:cNvSpPr>
            <a:spLocks noGrp="1"/>
          </p:cNvSpPr>
          <p:nvPr>
            <p:ph type="sldNum" sz="quarter" idx="12"/>
          </p:nvPr>
        </p:nvSpPr>
        <p:spPr/>
        <p:txBody>
          <a:bodyPr/>
          <a:lstStyle/>
          <a:p>
            <a:pPr>
              <a:defRPr/>
            </a:pPr>
            <a:fld id="{EFB46FBF-22F5-454F-86F3-CB41F29A3DCB}" type="slidenum">
              <a:rPr lang="en-US" altLang="en-US" smtClean="0"/>
              <a:pPr>
                <a:defRPr/>
              </a:pPr>
              <a:t>‹#›</a:t>
            </a:fld>
            <a:endParaRPr lang="en-US" altLang="en-US"/>
          </a:p>
        </p:txBody>
      </p:sp>
    </p:spTree>
    <p:extLst>
      <p:ext uri="{BB962C8B-B14F-4D97-AF65-F5344CB8AC3E}">
        <p14:creationId xmlns:p14="http://schemas.microsoft.com/office/powerpoint/2010/main" val="31038156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4480-CD0D-9279-5DEE-362ACCEFD3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7F0515-C2C0-5C0F-F3B5-4FB384BC33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F8BEF0-00BB-482D-5F2E-1F054ACF8D6E}"/>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DCAE994E-009B-AD9D-B3F6-C79F0A4EA552}"/>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078D7A3-D901-9631-394B-C82AB5A61A1B}"/>
              </a:ext>
            </a:extLst>
          </p:cNvPr>
          <p:cNvSpPr>
            <a:spLocks noGrp="1"/>
          </p:cNvSpPr>
          <p:nvPr>
            <p:ph type="sldNum" sz="quarter" idx="12"/>
          </p:nvPr>
        </p:nvSpPr>
        <p:spPr/>
        <p:txBody>
          <a:bodyPr/>
          <a:lstStyle/>
          <a:p>
            <a:pPr>
              <a:defRPr/>
            </a:pPr>
            <a:fld id="{052E6DAB-24A3-481C-A9BB-7E3B5554D83A}" type="slidenum">
              <a:rPr lang="en-US" smtClean="0"/>
              <a:pPr>
                <a:defRPr/>
              </a:pPr>
              <a:t>‹#›</a:t>
            </a:fld>
            <a:endParaRPr lang="en-US"/>
          </a:p>
        </p:txBody>
      </p:sp>
    </p:spTree>
    <p:extLst>
      <p:ext uri="{BB962C8B-B14F-4D97-AF65-F5344CB8AC3E}">
        <p14:creationId xmlns:p14="http://schemas.microsoft.com/office/powerpoint/2010/main" val="16686232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230E1-3CD6-CE7F-25BE-904527DEFA3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0AC91A5-D3F5-A6CB-24D5-A44285D5D13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CCFAB8-1952-A3EE-7F17-A6843FBBDCD1}"/>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D5ECA4A6-A299-2B46-196C-EC6E1A480B64}"/>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7E9B12D3-6C36-3BCF-C8E3-F80FBCDBE815}"/>
              </a:ext>
            </a:extLst>
          </p:cNvPr>
          <p:cNvSpPr>
            <a:spLocks noGrp="1"/>
          </p:cNvSpPr>
          <p:nvPr>
            <p:ph type="sldNum" sz="quarter" idx="12"/>
          </p:nvPr>
        </p:nvSpPr>
        <p:spPr/>
        <p:txBody>
          <a:bodyPr/>
          <a:lstStyle/>
          <a:p>
            <a:pPr>
              <a:defRPr/>
            </a:pPr>
            <a:fld id="{B634B9C1-EB41-4D0B-BA1C-91D37D3D74ED}" type="slidenum">
              <a:rPr lang="en-US" altLang="en-US" smtClean="0"/>
              <a:pPr>
                <a:defRPr/>
              </a:pPr>
              <a:t>‹#›</a:t>
            </a:fld>
            <a:endParaRPr lang="en-US" altLang="en-US"/>
          </a:p>
        </p:txBody>
      </p:sp>
    </p:spTree>
    <p:extLst>
      <p:ext uri="{BB962C8B-B14F-4D97-AF65-F5344CB8AC3E}">
        <p14:creationId xmlns:p14="http://schemas.microsoft.com/office/powerpoint/2010/main" val="25593691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6596-B24F-CAC1-504E-F0B42EDCDF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E5BDFA-4FB4-43A4-0D02-9830215797E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FB796D-67A4-3ED7-5854-F3577602170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CD85AA-C699-1079-F327-C0275190ADA8}"/>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D29BD93B-573B-65AD-F010-1EBC27450FC7}"/>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86F67760-5FF6-C099-B45E-015B60559E70}"/>
              </a:ext>
            </a:extLst>
          </p:cNvPr>
          <p:cNvSpPr>
            <a:spLocks noGrp="1"/>
          </p:cNvSpPr>
          <p:nvPr>
            <p:ph type="sldNum" sz="quarter" idx="12"/>
          </p:nvPr>
        </p:nvSpPr>
        <p:spPr/>
        <p:txBody>
          <a:bodyPr/>
          <a:lstStyle/>
          <a:p>
            <a:pPr>
              <a:defRPr/>
            </a:pPr>
            <a:fld id="{2175B21C-3EDF-4E54-B48A-EEAA8DD6E142}" type="slidenum">
              <a:rPr lang="en-US" smtClean="0"/>
              <a:pPr>
                <a:defRPr/>
              </a:pPr>
              <a:t>‹#›</a:t>
            </a:fld>
            <a:endParaRPr lang="en-US"/>
          </a:p>
        </p:txBody>
      </p:sp>
    </p:spTree>
    <p:extLst>
      <p:ext uri="{BB962C8B-B14F-4D97-AF65-F5344CB8AC3E}">
        <p14:creationId xmlns:p14="http://schemas.microsoft.com/office/powerpoint/2010/main" val="36996963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49692-1AAD-8D85-4115-47E8FFF71AB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61F44A-B5DF-C6DB-F63D-FEC0C6D7F94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425E719-0675-B1C5-E4A0-797821DE220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FFF396-8CD8-3CF8-D276-6E77A850A4C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7CAF486-9B9A-DEA1-65FD-8A17A06C97D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B246B1-2810-35DE-3A02-BBB4511D99A5}"/>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0FD43AFA-E827-7AF8-2295-EB4EF09EBEAA}"/>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D5B35453-3251-18B4-ED77-E00F3D5313B3}"/>
              </a:ext>
            </a:extLst>
          </p:cNvPr>
          <p:cNvSpPr>
            <a:spLocks noGrp="1"/>
          </p:cNvSpPr>
          <p:nvPr>
            <p:ph type="sldNum" sz="quarter" idx="12"/>
          </p:nvPr>
        </p:nvSpPr>
        <p:spPr/>
        <p:txBody>
          <a:bodyPr/>
          <a:lstStyle/>
          <a:p>
            <a:pPr>
              <a:defRPr/>
            </a:pPr>
            <a:fld id="{4020D58B-D625-4013-A341-94EF5F651D6D}" type="slidenum">
              <a:rPr lang="en-US" smtClean="0"/>
              <a:pPr>
                <a:defRPr/>
              </a:pPr>
              <a:t>‹#›</a:t>
            </a:fld>
            <a:endParaRPr lang="en-US"/>
          </a:p>
        </p:txBody>
      </p:sp>
    </p:spTree>
    <p:extLst>
      <p:ext uri="{BB962C8B-B14F-4D97-AF65-F5344CB8AC3E}">
        <p14:creationId xmlns:p14="http://schemas.microsoft.com/office/powerpoint/2010/main" val="3981671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F623B-AAAC-A0DA-148E-06A1BA06A1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0DB1BC-469F-C0CB-2B75-EB7C55FCF74A}"/>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6882B85D-C968-5D99-9127-C7A923F9B76A}"/>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0DC928B5-8552-F158-AB12-DFCBCB06555F}"/>
              </a:ext>
            </a:extLst>
          </p:cNvPr>
          <p:cNvSpPr>
            <a:spLocks noGrp="1"/>
          </p:cNvSpPr>
          <p:nvPr>
            <p:ph type="sldNum" sz="quarter" idx="12"/>
          </p:nvPr>
        </p:nvSpPr>
        <p:spPr/>
        <p:txBody>
          <a:bodyPr/>
          <a:lstStyle/>
          <a:p>
            <a:pPr>
              <a:defRPr/>
            </a:pPr>
            <a:fld id="{D1624F7B-71D9-490A-8317-C626286DA04A}" type="slidenum">
              <a:rPr lang="en-US" smtClean="0"/>
              <a:pPr>
                <a:defRPr/>
              </a:pPr>
              <a:t>‹#›</a:t>
            </a:fld>
            <a:endParaRPr lang="en-US"/>
          </a:p>
        </p:txBody>
      </p:sp>
    </p:spTree>
    <p:extLst>
      <p:ext uri="{BB962C8B-B14F-4D97-AF65-F5344CB8AC3E}">
        <p14:creationId xmlns:p14="http://schemas.microsoft.com/office/powerpoint/2010/main" val="23756601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1163C0-AC2C-E0A6-24DE-B689017B4F28}"/>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55B09670-868E-9333-4958-7C999351F6DF}"/>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82976A10-0E84-4727-DF0F-971253CEC15C}"/>
              </a:ext>
            </a:extLst>
          </p:cNvPr>
          <p:cNvSpPr>
            <a:spLocks noGrp="1"/>
          </p:cNvSpPr>
          <p:nvPr>
            <p:ph type="sldNum" sz="quarter" idx="12"/>
          </p:nvPr>
        </p:nvSpPr>
        <p:spPr/>
        <p:txBody>
          <a:bodyPr/>
          <a:lstStyle/>
          <a:p>
            <a:pPr>
              <a:defRPr/>
            </a:pPr>
            <a:fld id="{63152A0E-CB1B-46B3-922D-1D2F153B97A1}" type="slidenum">
              <a:rPr lang="en-US" smtClean="0"/>
              <a:pPr>
                <a:defRPr/>
              </a:pPr>
              <a:t>‹#›</a:t>
            </a:fld>
            <a:endParaRPr lang="en-US"/>
          </a:p>
        </p:txBody>
      </p:sp>
    </p:spTree>
    <p:extLst>
      <p:ext uri="{BB962C8B-B14F-4D97-AF65-F5344CB8AC3E}">
        <p14:creationId xmlns:p14="http://schemas.microsoft.com/office/powerpoint/2010/main" val="8760610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9090F-F899-2F3F-E682-09954CDB4EB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7AD7A6F-0626-F8AE-BCDE-95F1B407D65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8FE715-F84B-EC21-8634-610E89C7449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BA7DED6-01EB-19AC-DCD6-26BD5AA51F3A}"/>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55A85FE9-7E12-047E-080B-6BA81A594D04}"/>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2DA299C8-8811-C702-BD85-E95A140E4418}"/>
              </a:ext>
            </a:extLst>
          </p:cNvPr>
          <p:cNvSpPr>
            <a:spLocks noGrp="1"/>
          </p:cNvSpPr>
          <p:nvPr>
            <p:ph type="sldNum" sz="quarter" idx="12"/>
          </p:nvPr>
        </p:nvSpPr>
        <p:spPr/>
        <p:txBody>
          <a:bodyPr/>
          <a:lstStyle/>
          <a:p>
            <a:pPr>
              <a:defRPr/>
            </a:pPr>
            <a:fld id="{5278911D-7002-47E8-BCA1-F45BBD9A8551}" type="slidenum">
              <a:rPr lang="en-US" smtClean="0"/>
              <a:pPr>
                <a:defRPr/>
              </a:pPr>
              <a:t>‹#›</a:t>
            </a:fld>
            <a:endParaRPr lang="en-US"/>
          </a:p>
        </p:txBody>
      </p:sp>
    </p:spTree>
    <p:extLst>
      <p:ext uri="{BB962C8B-B14F-4D97-AF65-F5344CB8AC3E}">
        <p14:creationId xmlns:p14="http://schemas.microsoft.com/office/powerpoint/2010/main" val="39431578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52E6DAB-24A3-481C-A9BB-7E3B5554D83A}" type="slidenum">
              <a:rPr lang="en-US"/>
              <a:pPr>
                <a:defRPr/>
              </a:pPr>
              <a:t>‹#›</a:t>
            </a:fld>
            <a:endParaRPr lang="en-US"/>
          </a:p>
        </p:txBody>
      </p:sp>
    </p:spTree>
    <p:extLst>
      <p:ext uri="{BB962C8B-B14F-4D97-AF65-F5344CB8AC3E}">
        <p14:creationId xmlns:p14="http://schemas.microsoft.com/office/powerpoint/2010/main" val="39036022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987D0-F985-3A2C-7578-C3ED85849FF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CD8E32F-BFE6-812B-8A6E-329B27D091D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C4C39D9-175E-BE1A-FDA9-8B24C9E0A02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F6EEA44-1334-C2DE-0F58-9D23DF6ADA23}"/>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7CBDBEFC-7AA4-85A3-0725-3CB615DB5690}"/>
              </a:ext>
            </a:extLst>
          </p:cNvPr>
          <p:cNvSpPr>
            <a:spLocks noGrp="1"/>
          </p:cNvSpPr>
          <p:nvPr>
            <p:ph type="ftr" sz="quarter" idx="11"/>
          </p:nvPr>
        </p:nvSpPr>
        <p:spPr/>
        <p:txBody>
          <a:bodyPr/>
          <a:lstStyle/>
          <a:p>
            <a:pPr>
              <a:defRPr/>
            </a:pPr>
            <a:endParaRPr lang="en-US" altLang="en-US"/>
          </a:p>
        </p:txBody>
      </p:sp>
      <p:sp>
        <p:nvSpPr>
          <p:cNvPr id="7" name="Slide Number Placeholder 6">
            <a:extLst>
              <a:ext uri="{FF2B5EF4-FFF2-40B4-BE49-F238E27FC236}">
                <a16:creationId xmlns:a16="http://schemas.microsoft.com/office/drawing/2014/main" id="{A86C8FD8-F75F-1758-56B7-13B027B156E6}"/>
              </a:ext>
            </a:extLst>
          </p:cNvPr>
          <p:cNvSpPr>
            <a:spLocks noGrp="1"/>
          </p:cNvSpPr>
          <p:nvPr>
            <p:ph type="sldNum" sz="quarter" idx="12"/>
          </p:nvPr>
        </p:nvSpPr>
        <p:spPr/>
        <p:txBody>
          <a:bodyPr/>
          <a:lstStyle/>
          <a:p>
            <a:pPr>
              <a:defRPr/>
            </a:pPr>
            <a:fld id="{063B95FE-C410-4420-92D1-1D8F92C011D2}" type="slidenum">
              <a:rPr lang="en-US" altLang="en-US" smtClean="0"/>
              <a:pPr>
                <a:defRPr/>
              </a:pPr>
              <a:t>‹#›</a:t>
            </a:fld>
            <a:endParaRPr lang="en-US" altLang="en-US"/>
          </a:p>
        </p:txBody>
      </p:sp>
    </p:spTree>
    <p:extLst>
      <p:ext uri="{BB962C8B-B14F-4D97-AF65-F5344CB8AC3E}">
        <p14:creationId xmlns:p14="http://schemas.microsoft.com/office/powerpoint/2010/main" val="37123575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E3686-BADA-98A8-D597-2D90434E08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936D99-8E21-BDAD-F6C3-18953A5458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A21D99-CCBD-EC99-986C-9888621B0FAD}"/>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D72F8D23-973B-4082-FD71-E390CDDB4FF2}"/>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12F2E609-7254-D9B7-5989-3142F631E5AC}"/>
              </a:ext>
            </a:extLst>
          </p:cNvPr>
          <p:cNvSpPr>
            <a:spLocks noGrp="1"/>
          </p:cNvSpPr>
          <p:nvPr>
            <p:ph type="sldNum" sz="quarter" idx="12"/>
          </p:nvPr>
        </p:nvSpPr>
        <p:spPr/>
        <p:txBody>
          <a:bodyPr/>
          <a:lstStyle/>
          <a:p>
            <a:pPr>
              <a:defRPr/>
            </a:pPr>
            <a:fld id="{55D39954-AACA-4970-B963-14D9D401DD22}" type="slidenum">
              <a:rPr lang="en-US" smtClean="0"/>
              <a:pPr>
                <a:defRPr/>
              </a:pPr>
              <a:t>‹#›</a:t>
            </a:fld>
            <a:endParaRPr lang="en-US"/>
          </a:p>
        </p:txBody>
      </p:sp>
    </p:spTree>
    <p:extLst>
      <p:ext uri="{BB962C8B-B14F-4D97-AF65-F5344CB8AC3E}">
        <p14:creationId xmlns:p14="http://schemas.microsoft.com/office/powerpoint/2010/main" val="150802224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EEE8ED-C7E3-D6E2-D77F-AF1D71B7883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8BA569-A40D-46D9-632D-AE9F1B964EB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78734A-7223-22C4-1CA3-450F48F9F626}"/>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79ABCC87-753A-76D7-CBDD-18B3FECA731A}"/>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0F8474CE-2639-37DD-CA0C-FAC1A8D5A368}"/>
              </a:ext>
            </a:extLst>
          </p:cNvPr>
          <p:cNvSpPr>
            <a:spLocks noGrp="1"/>
          </p:cNvSpPr>
          <p:nvPr>
            <p:ph type="sldNum" sz="quarter" idx="12"/>
          </p:nvPr>
        </p:nvSpPr>
        <p:spPr/>
        <p:txBody>
          <a:bodyPr/>
          <a:lstStyle/>
          <a:p>
            <a:pPr>
              <a:defRPr/>
            </a:pPr>
            <a:fld id="{5281D9FF-4EF4-4F87-82E1-950151B64681}" type="slidenum">
              <a:rPr lang="en-US" smtClean="0"/>
              <a:pPr>
                <a:defRPr/>
              </a:pPr>
              <a:t>‹#›</a:t>
            </a:fld>
            <a:endParaRPr lang="en-US"/>
          </a:p>
        </p:txBody>
      </p:sp>
    </p:spTree>
    <p:extLst>
      <p:ext uri="{BB962C8B-B14F-4D97-AF65-F5344CB8AC3E}">
        <p14:creationId xmlns:p14="http://schemas.microsoft.com/office/powerpoint/2010/main" val="141456479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B634B9C1-EB41-4D0B-BA1C-91D37D3D74ED}" type="slidenum">
              <a:rPr lang="en-US" altLang="en-US"/>
              <a:pPr>
                <a:defRPr/>
              </a:pPr>
              <a:t>‹#›</a:t>
            </a:fld>
            <a:endParaRPr lang="en-US" altLang="en-US"/>
          </a:p>
        </p:txBody>
      </p:sp>
    </p:spTree>
    <p:extLst>
      <p:ext uri="{BB962C8B-B14F-4D97-AF65-F5344CB8AC3E}">
        <p14:creationId xmlns:p14="http://schemas.microsoft.com/office/powerpoint/2010/main" val="17403638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175B21C-3EDF-4E54-B48A-EEAA8DD6E142}" type="slidenum">
              <a:rPr lang="en-US"/>
              <a:pPr>
                <a:defRPr/>
              </a:pPr>
              <a:t>‹#›</a:t>
            </a:fld>
            <a:endParaRPr lang="en-US"/>
          </a:p>
        </p:txBody>
      </p:sp>
    </p:spTree>
    <p:extLst>
      <p:ext uri="{BB962C8B-B14F-4D97-AF65-F5344CB8AC3E}">
        <p14:creationId xmlns:p14="http://schemas.microsoft.com/office/powerpoint/2010/main" val="35722936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4020D58B-D625-4013-A341-94EF5F651D6D}" type="slidenum">
              <a:rPr lang="en-US"/>
              <a:pPr>
                <a:defRPr/>
              </a:pPr>
              <a:t>‹#›</a:t>
            </a:fld>
            <a:endParaRPr lang="en-US"/>
          </a:p>
        </p:txBody>
      </p:sp>
    </p:spTree>
    <p:extLst>
      <p:ext uri="{BB962C8B-B14F-4D97-AF65-F5344CB8AC3E}">
        <p14:creationId xmlns:p14="http://schemas.microsoft.com/office/powerpoint/2010/main" val="22474571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1624F7B-71D9-490A-8317-C626286DA04A}" type="slidenum">
              <a:rPr lang="en-US"/>
              <a:pPr>
                <a:defRPr/>
              </a:pPr>
              <a:t>‹#›</a:t>
            </a:fld>
            <a:endParaRPr lang="en-US"/>
          </a:p>
        </p:txBody>
      </p:sp>
    </p:spTree>
    <p:extLst>
      <p:ext uri="{BB962C8B-B14F-4D97-AF65-F5344CB8AC3E}">
        <p14:creationId xmlns:p14="http://schemas.microsoft.com/office/powerpoint/2010/main" val="13077553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3152A0E-CB1B-46B3-922D-1D2F153B97A1}" type="slidenum">
              <a:rPr lang="en-US"/>
              <a:pPr>
                <a:defRPr/>
              </a:pPr>
              <a:t>‹#›</a:t>
            </a:fld>
            <a:endParaRPr lang="en-US"/>
          </a:p>
        </p:txBody>
      </p:sp>
    </p:spTree>
    <p:extLst>
      <p:ext uri="{BB962C8B-B14F-4D97-AF65-F5344CB8AC3E}">
        <p14:creationId xmlns:p14="http://schemas.microsoft.com/office/powerpoint/2010/main" val="35343626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278911D-7002-47E8-BCA1-F45BBD9A8551}" type="slidenum">
              <a:rPr lang="en-US"/>
              <a:pPr>
                <a:defRPr/>
              </a:pPr>
              <a:t>‹#›</a:t>
            </a:fld>
            <a:endParaRPr lang="en-US"/>
          </a:p>
        </p:txBody>
      </p:sp>
    </p:spTree>
    <p:extLst>
      <p:ext uri="{BB962C8B-B14F-4D97-AF65-F5344CB8AC3E}">
        <p14:creationId xmlns:p14="http://schemas.microsoft.com/office/powerpoint/2010/main" val="5882779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ltLang="en-US"/>
          </a:p>
        </p:txBody>
      </p:sp>
      <p:sp>
        <p:nvSpPr>
          <p:cNvPr id="10" name="Footer Placeholder 5"/>
          <p:cNvSpPr>
            <a:spLocks noGrp="1"/>
          </p:cNvSpPr>
          <p:nvPr>
            <p:ph type="ftr" sz="quarter" idx="11"/>
          </p:nvPr>
        </p:nvSpPr>
        <p:spPr/>
        <p:txBody>
          <a:bodyPr/>
          <a:lstStyle>
            <a:lvl1pPr>
              <a:defRPr/>
            </a:lvl1pPr>
          </a:lstStyle>
          <a:p>
            <a:pPr>
              <a:defRPr/>
            </a:pPr>
            <a:endParaRPr lang="en-US" alt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63B95FE-C410-4420-92D1-1D8F92C011D2}" type="slidenum">
              <a:rPr lang="en-US" altLang="en-US"/>
              <a:pPr>
                <a:defRPr/>
              </a:pPr>
              <a:t>‹#›</a:t>
            </a:fld>
            <a:endParaRPr lang="en-US" altLang="en-US"/>
          </a:p>
        </p:txBody>
      </p:sp>
    </p:spTree>
    <p:extLst>
      <p:ext uri="{BB962C8B-B14F-4D97-AF65-F5344CB8AC3E}">
        <p14:creationId xmlns:p14="http://schemas.microsoft.com/office/powerpoint/2010/main" val="11242164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3076"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3077"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7F87E38B-9A21-4A7B-8D09-FBEB7DD5FCBE}" type="slidenum">
              <a:rPr lang="en-US"/>
              <a:pPr>
                <a:defRPr/>
              </a:pPr>
              <a:t>‹#›</a:t>
            </a:fld>
            <a:endParaRPr lang="en-US"/>
          </a:p>
        </p:txBody>
      </p:sp>
      <p:grpSp>
        <p:nvGrpSpPr>
          <p:cNvPr id="308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4157" r:id="rId1"/>
    <p:sldLayoutId id="2147484144" r:id="rId2"/>
    <p:sldLayoutId id="2147484158" r:id="rId3"/>
    <p:sldLayoutId id="2147484145" r:id="rId4"/>
    <p:sldLayoutId id="2147484146" r:id="rId5"/>
    <p:sldLayoutId id="2147484147" r:id="rId6"/>
    <p:sldLayoutId id="2147484148" r:id="rId7"/>
    <p:sldLayoutId id="2147484149" r:id="rId8"/>
    <p:sldLayoutId id="2147484159" r:id="rId9"/>
    <p:sldLayoutId id="2147484150" r:id="rId10"/>
    <p:sldLayoutId id="2147484151"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9D58CD-401D-94FF-653C-0456B80BF6E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75A1F0-3375-0ACD-56A5-64C4DFED66C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5390B7-32C9-B896-0B38-6DAFCBD7402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1687F609-5C42-636C-E5F8-C3BC337D961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D329026C-755C-2B13-D4BC-A9ED8C59311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7FB6E24-65E2-419A-9257-5F7E22D54541}" type="slidenum">
              <a:rPr lang="en-US" smtClean="0"/>
              <a:pPr>
                <a:defRPr/>
              </a:pPr>
              <a:t>‹#›</a:t>
            </a:fld>
            <a:endParaRPr lang="en-US"/>
          </a:p>
        </p:txBody>
      </p:sp>
    </p:spTree>
    <p:extLst>
      <p:ext uri="{BB962C8B-B14F-4D97-AF65-F5344CB8AC3E}">
        <p14:creationId xmlns:p14="http://schemas.microsoft.com/office/powerpoint/2010/main" val="3374551877"/>
      </p:ext>
    </p:extLst>
  </p:cSld>
  <p:clrMap bg1="lt1" tx1="dk1" bg2="lt2" tx2="dk2" accent1="accent1" accent2="accent2" accent3="accent3" accent4="accent4" accent5="accent5" accent6="accent6" hlink="hlink" folHlink="folHlink"/>
  <p:sldLayoutIdLst>
    <p:sldLayoutId id="2147484161" r:id="rId1"/>
    <p:sldLayoutId id="2147484162" r:id="rId2"/>
    <p:sldLayoutId id="2147484163" r:id="rId3"/>
    <p:sldLayoutId id="2147484164" r:id="rId4"/>
    <p:sldLayoutId id="2147484165" r:id="rId5"/>
    <p:sldLayoutId id="2147484166" r:id="rId6"/>
    <p:sldLayoutId id="2147484167" r:id="rId7"/>
    <p:sldLayoutId id="2147484168" r:id="rId8"/>
    <p:sldLayoutId id="2147484169" r:id="rId9"/>
    <p:sldLayoutId id="2147484170" r:id="rId10"/>
    <p:sldLayoutId id="2147484171"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A%20short%20film%20on%20respect.mp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enti.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4403" y="2866528"/>
            <a:ext cx="4924546" cy="1648893"/>
          </a:xfrm>
          <a:solidFill>
            <a:schemeClr val="accent4">
              <a:lumMod val="20000"/>
              <a:lumOff val="80000"/>
            </a:schemeClr>
          </a:solidFill>
        </p:spPr>
        <p:txBody>
          <a:bodyPr>
            <a:normAutofit fontScale="90000"/>
          </a:bodyPr>
          <a:lstStyle/>
          <a:p>
            <a:pPr algn="ctr" rtl="1"/>
            <a:r>
              <a:rPr lang="en-US" sz="11500" dirty="0">
                <a:latin typeface="Alfredo Heavy" pitchFamily="2" charset="0"/>
                <a:cs typeface="Ali_K_Alwand" pitchFamily="2" charset="-78"/>
              </a:rPr>
              <a:t>NLP</a:t>
            </a:r>
            <a:endParaRPr lang="en-GB" sz="11500" dirty="0">
              <a:latin typeface="Alfredo Heavy" pitchFamily="2" charset="0"/>
              <a:cs typeface="Ali_K_Alwand" pitchFamily="2" charset="-78"/>
            </a:endParaRPr>
          </a:p>
        </p:txBody>
      </p:sp>
      <p:sp>
        <p:nvSpPr>
          <p:cNvPr id="3" name="TextBox 2">
            <a:extLst>
              <a:ext uri="{FF2B5EF4-FFF2-40B4-BE49-F238E27FC236}">
                <a16:creationId xmlns:a16="http://schemas.microsoft.com/office/drawing/2014/main" id="{F15D0AE7-A204-460D-B52E-86CA511C661A}"/>
              </a:ext>
            </a:extLst>
          </p:cNvPr>
          <p:cNvSpPr txBox="1"/>
          <p:nvPr/>
        </p:nvSpPr>
        <p:spPr>
          <a:xfrm>
            <a:off x="2133600" y="5891502"/>
            <a:ext cx="4876800" cy="707886"/>
          </a:xfrm>
          <a:prstGeom prst="rect">
            <a:avLst/>
          </a:prstGeom>
          <a:noFill/>
        </p:spPr>
        <p:txBody>
          <a:bodyPr wrap="square" rtlCol="0">
            <a:spAutoFit/>
          </a:bodyPr>
          <a:lstStyle/>
          <a:p>
            <a:pPr algn="ctr"/>
            <a:r>
              <a:rPr lang="ar-IQ" sz="4000" b="1" dirty="0">
                <a:solidFill>
                  <a:srgbClr val="FF0000"/>
                </a:solidFill>
                <a:cs typeface="Ali_K_Alwand" pitchFamily="2" charset="-78"/>
              </a:rPr>
              <a:t>ث ي د. عزالدين احمد عزيز</a:t>
            </a:r>
            <a:endParaRPr lang="en-GB" sz="4000" b="1" dirty="0">
              <a:solidFill>
                <a:srgbClr val="FF0000"/>
              </a:solidFill>
              <a:cs typeface="Ali_K_Alwand" pitchFamily="2" charset="-78"/>
            </a:endParaRPr>
          </a:p>
        </p:txBody>
      </p:sp>
      <p:sp>
        <p:nvSpPr>
          <p:cNvPr id="4" name="TextBox 3">
            <a:extLst>
              <a:ext uri="{FF2B5EF4-FFF2-40B4-BE49-F238E27FC236}">
                <a16:creationId xmlns:a16="http://schemas.microsoft.com/office/drawing/2014/main" id="{E2B8586C-F6E8-48A2-9E84-AFF7268B81D8}"/>
              </a:ext>
            </a:extLst>
          </p:cNvPr>
          <p:cNvSpPr txBox="1"/>
          <p:nvPr/>
        </p:nvSpPr>
        <p:spPr>
          <a:xfrm>
            <a:off x="762000" y="4377413"/>
            <a:ext cx="8153400" cy="1446550"/>
          </a:xfrm>
          <a:prstGeom prst="rect">
            <a:avLst/>
          </a:prstGeom>
          <a:noFill/>
        </p:spPr>
        <p:txBody>
          <a:bodyPr wrap="square" rtlCol="0">
            <a:spAutoFit/>
          </a:bodyPr>
          <a:lstStyle/>
          <a:p>
            <a:pPr algn="ctr"/>
            <a:r>
              <a:rPr lang="ar-SA" sz="4400" dirty="0">
                <a:solidFill>
                  <a:schemeClr val="tx1"/>
                </a:solidFill>
                <a:latin typeface="Lucida Calligraphy" pitchFamily="66" charset="0"/>
                <a:cs typeface="Ali_k_Sayid" pitchFamily="2" charset="-78"/>
              </a:rPr>
              <a:t>ثرؤطرامى زمانةوانى دةماريى</a:t>
            </a:r>
            <a:br>
              <a:rPr lang="en-GB" sz="4400" dirty="0">
                <a:solidFill>
                  <a:schemeClr val="tx1"/>
                </a:solidFill>
                <a:latin typeface="Lucida Calligraphy" pitchFamily="66" charset="0"/>
                <a:cs typeface="Ali_k_Sayid" pitchFamily="2" charset="-78"/>
              </a:rPr>
            </a:br>
            <a:r>
              <a:rPr lang="en-GB" sz="4400" dirty="0">
                <a:solidFill>
                  <a:srgbClr val="C00000"/>
                </a:solidFill>
                <a:latin typeface="+mn-lt"/>
                <a:cs typeface="Ali_k_Sayid" pitchFamily="2" charset="-78"/>
              </a:rPr>
              <a:t>N</a:t>
            </a:r>
            <a:r>
              <a:rPr lang="en-GB" sz="4400" dirty="0">
                <a:solidFill>
                  <a:schemeClr val="tx1"/>
                </a:solidFill>
                <a:latin typeface="+mn-lt"/>
                <a:cs typeface="Ali_k_Sayid" pitchFamily="2" charset="-78"/>
              </a:rPr>
              <a:t>euro </a:t>
            </a:r>
            <a:r>
              <a:rPr lang="en-GB" sz="4400" dirty="0">
                <a:solidFill>
                  <a:srgbClr val="C00000"/>
                </a:solidFill>
                <a:latin typeface="+mn-lt"/>
                <a:cs typeface="Ali_k_Sayid" pitchFamily="2" charset="-78"/>
              </a:rPr>
              <a:t>L</a:t>
            </a:r>
            <a:r>
              <a:rPr lang="en-GB" sz="4400" dirty="0">
                <a:solidFill>
                  <a:schemeClr val="tx1"/>
                </a:solidFill>
                <a:latin typeface="+mn-lt"/>
                <a:cs typeface="Ali_k_Sayid" pitchFamily="2" charset="-78"/>
              </a:rPr>
              <a:t>inguistic </a:t>
            </a:r>
            <a:r>
              <a:rPr lang="en-GB" sz="4400" dirty="0">
                <a:solidFill>
                  <a:srgbClr val="C00000"/>
                </a:solidFill>
                <a:latin typeface="+mn-lt"/>
                <a:cs typeface="Ali_k_Sayid" pitchFamily="2" charset="-78"/>
              </a:rPr>
              <a:t>P</a:t>
            </a:r>
            <a:r>
              <a:rPr lang="en-GB" sz="4400" dirty="0">
                <a:solidFill>
                  <a:schemeClr val="tx1"/>
                </a:solidFill>
                <a:latin typeface="+mn-lt"/>
                <a:cs typeface="Ali_k_Sayid" pitchFamily="2" charset="-78"/>
              </a:rPr>
              <a:t>rogramming </a:t>
            </a:r>
            <a:endParaRPr lang="en-GB" sz="4000" b="1" dirty="0">
              <a:solidFill>
                <a:srgbClr val="FF0000"/>
              </a:solidFill>
              <a:cs typeface="+mn-cs"/>
            </a:endParaRPr>
          </a:p>
        </p:txBody>
      </p:sp>
      <p:pic>
        <p:nvPicPr>
          <p:cNvPr id="7" name="Picture 6">
            <a:extLst>
              <a:ext uri="{FF2B5EF4-FFF2-40B4-BE49-F238E27FC236}">
                <a16:creationId xmlns:a16="http://schemas.microsoft.com/office/drawing/2014/main" id="{A4DB43AB-F23B-51E1-8DB3-FBFBB94953BF}"/>
              </a:ext>
            </a:extLst>
          </p:cNvPr>
          <p:cNvPicPr>
            <a:picLocks noChangeAspect="1"/>
          </p:cNvPicPr>
          <p:nvPr/>
        </p:nvPicPr>
        <p:blipFill>
          <a:blip r:embed="rId2"/>
          <a:stretch>
            <a:fillRect/>
          </a:stretch>
        </p:blipFill>
        <p:spPr>
          <a:xfrm>
            <a:off x="3466094" y="53777"/>
            <a:ext cx="2745212" cy="2745212"/>
          </a:xfrm>
          <a:prstGeom prst="rect">
            <a:avLst/>
          </a:prstGeom>
        </p:spPr>
      </p:pic>
    </p:spTree>
    <p:extLst>
      <p:ext uri="{BB962C8B-B14F-4D97-AF65-F5344CB8AC3E}">
        <p14:creationId xmlns:p14="http://schemas.microsoft.com/office/powerpoint/2010/main" val="27416968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B4AAD2-6818-4368-ADCE-B458EC092C84}"/>
              </a:ext>
            </a:extLst>
          </p:cNvPr>
          <p:cNvSpPr>
            <a:spLocks noGrp="1"/>
          </p:cNvSpPr>
          <p:nvPr>
            <p:ph idx="1"/>
          </p:nvPr>
        </p:nvSpPr>
        <p:spPr>
          <a:xfrm>
            <a:off x="457200" y="1143001"/>
            <a:ext cx="8229600" cy="5181600"/>
          </a:xfrm>
        </p:spPr>
        <p:txBody>
          <a:bodyPr/>
          <a:lstStyle/>
          <a:p>
            <a:pPr marL="0" lvl="0" indent="0" algn="just" rtl="1">
              <a:lnSpc>
                <a:spcPct val="115000"/>
              </a:lnSpc>
              <a:spcAft>
                <a:spcPts val="800"/>
              </a:spcAft>
              <a:buNone/>
            </a:pPr>
            <a:r>
              <a:rPr lang="ar-IQ" sz="2800" dirty="0">
                <a:effectLst/>
                <a:latin typeface="Calibri" panose="020F0502020204030204" pitchFamily="34" charset="0"/>
                <a:ea typeface="Calibri" panose="020F0502020204030204" pitchFamily="34" charset="0"/>
                <a:cs typeface="Ali_K_Jiddah" pitchFamily="2" charset="-78"/>
              </a:rPr>
              <a:t>3. هةر رةفتاريَك مرؤظ ئةنجامي دةدات نييةتيَكي ئةريَني لة دواوةية.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IQ" sz="2800" dirty="0">
                <a:effectLst/>
                <a:latin typeface="Calibri" panose="020F0502020204030204" pitchFamily="34" charset="0"/>
                <a:ea typeface="Calibri" panose="020F0502020204030204" pitchFamily="34" charset="0"/>
                <a:cs typeface="Ali_K_Alwand" pitchFamily="2" charset="-78"/>
              </a:rPr>
              <a:t>بة ثيَي بؤ ضووني </a:t>
            </a:r>
            <a:r>
              <a:rPr lang="en-US" sz="2800" dirty="0">
                <a:effectLst/>
                <a:latin typeface="Calibri" panose="020F0502020204030204" pitchFamily="34" charset="0"/>
                <a:ea typeface="Calibri" panose="020F0502020204030204" pitchFamily="34" charset="0"/>
                <a:cs typeface="Ali_K_Alwand" pitchFamily="2" charset="-78"/>
              </a:rPr>
              <a:t>NLP</a:t>
            </a:r>
            <a:r>
              <a:rPr lang="ar-IQ" sz="2800" dirty="0">
                <a:effectLst/>
                <a:latin typeface="Calibri" panose="020F0502020204030204" pitchFamily="34" charset="0"/>
                <a:ea typeface="Calibri" panose="020F0502020204030204" pitchFamily="34" charset="0"/>
                <a:cs typeface="Ali_K_Alwand" pitchFamily="2" charset="-78"/>
              </a:rPr>
              <a:t> كارةكاني مرؤظ نيةتي ثؤزتيظي هةية، هةرضةندة مرج نيية دةرهاويشتةكان ثؤزتيظ بيَت. </a:t>
            </a:r>
            <a:r>
              <a:rPr lang="ar-IQ" sz="2800" u="sng" dirty="0">
                <a:effectLst/>
                <a:latin typeface="Calibri" panose="020F0502020204030204" pitchFamily="34" charset="0"/>
                <a:ea typeface="Calibri" panose="020F0502020204030204" pitchFamily="34" charset="0"/>
                <a:cs typeface="Ali_K_Alwand" pitchFamily="2" charset="-78"/>
              </a:rPr>
              <a:t>ثيَويستة كارةكان حوكمي لةسةر بدريَت نةوةك مرؤظة كة خؤي. </a:t>
            </a:r>
          </a:p>
          <a:p>
            <a:pPr algn="just" rtl="1">
              <a:lnSpc>
                <a:spcPct val="115000"/>
              </a:lnSpc>
              <a:spcAft>
                <a:spcPts val="800"/>
              </a:spcAft>
            </a:pPr>
            <a:r>
              <a:rPr lang="ar-IQ" sz="2800" dirty="0">
                <a:effectLst/>
                <a:latin typeface="Calibri" panose="020F0502020204030204" pitchFamily="34" charset="0"/>
                <a:ea typeface="Calibri" panose="020F0502020204030204" pitchFamily="34" charset="0"/>
                <a:cs typeface="Ali_K_Alwand" pitchFamily="2" charset="-78"/>
              </a:rPr>
              <a:t>مرؤظ لة بنةرةتدا كةسيَكي ئةريَنيية و نيةتي ضاكةي هةية. و هةرضةند رةفتاري هةلة بكات ثاساويَكي بؤزتيظي بؤ كردارةكةي دةبيَت. بؤية بؤ ئةوةي بريار لةسةر كةسة بدريَت ثيَويستة جةخت لةسةر نييةني رةفتارة بكريَت نةوةك خودي رةفتارةكة.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243782496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B4AAD2-6818-4368-ADCE-B458EC092C84}"/>
              </a:ext>
            </a:extLst>
          </p:cNvPr>
          <p:cNvSpPr>
            <a:spLocks noGrp="1"/>
          </p:cNvSpPr>
          <p:nvPr>
            <p:ph idx="1"/>
          </p:nvPr>
        </p:nvSpPr>
        <p:spPr>
          <a:xfrm>
            <a:off x="457200" y="685800"/>
            <a:ext cx="8229600" cy="5867400"/>
          </a:xfrm>
        </p:spPr>
        <p:txBody>
          <a:bodyPr/>
          <a:lstStyle/>
          <a:p>
            <a:pPr marL="0" lvl="0" indent="0" algn="just" rtl="1">
              <a:lnSpc>
                <a:spcPct val="115000"/>
              </a:lnSpc>
              <a:spcAft>
                <a:spcPts val="800"/>
              </a:spcAft>
              <a:buNone/>
            </a:pPr>
            <a:r>
              <a:rPr lang="ar-IQ" sz="4000" dirty="0">
                <a:effectLst/>
                <a:latin typeface="Calibri" panose="020F0502020204030204" pitchFamily="34" charset="0"/>
                <a:ea typeface="Calibri" panose="020F0502020204030204" pitchFamily="34" charset="0"/>
                <a:cs typeface="Ali_K_Jiddah" pitchFamily="2" charset="-78"/>
              </a:rPr>
              <a:t>4. </a:t>
            </a:r>
            <a:r>
              <a:rPr lang="ar-IQ" sz="2800" dirty="0">
                <a:effectLst/>
                <a:latin typeface="Calibri" panose="020F0502020204030204" pitchFamily="34" charset="0"/>
                <a:ea typeface="Calibri" panose="020F0502020204030204" pitchFamily="34" charset="0"/>
                <a:cs typeface="Ali_K_Jiddah" pitchFamily="2" charset="-78"/>
              </a:rPr>
              <a:t>مرؤظةكان لوتةكةي تواناكانيان دةخةنة طةرِ بةو سةرضاوة كة لةبةردةستيان داية.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IQ" sz="2400" dirty="0">
                <a:effectLst/>
                <a:latin typeface="Calibri" panose="020F0502020204030204" pitchFamily="34" charset="0"/>
                <a:ea typeface="Calibri" panose="020F0502020204030204" pitchFamily="34" charset="0"/>
                <a:cs typeface="Ali_K_Alwand" pitchFamily="2" charset="-78"/>
              </a:rPr>
              <a:t>طشت رةفتارةكاني مرؤظ لة تةمةنة جياجياكاني دا سةرضاوةي ئةو زانيارييانة كة لة لاي كؤبؤتةوة. </a:t>
            </a:r>
          </a:p>
          <a:p>
            <a:pPr algn="just" rtl="1">
              <a:lnSpc>
                <a:spcPct val="115000"/>
              </a:lnSpc>
              <a:spcAft>
                <a:spcPts val="800"/>
              </a:spcAft>
            </a:pPr>
            <a:r>
              <a:rPr lang="ar-IQ" sz="2400" dirty="0">
                <a:effectLst/>
                <a:latin typeface="Calibri" panose="020F0502020204030204" pitchFamily="34" charset="0"/>
                <a:ea typeface="Calibri" panose="020F0502020204030204" pitchFamily="34" charset="0"/>
                <a:cs typeface="Ali_K_Alwand" pitchFamily="2" charset="-78"/>
              </a:rPr>
              <a:t> رةفتارةكان جياوازي بةسةر داديَت بة ثيَي بةرةو ثيَشوةضووني تةمةن و ئةزموون. هةركاتيَك تاك بير لة رابردووي خؤي بكاتةوة ئةوان بريارةكاني ثيَشووتري بة سادةتر دةبينيَت بةلام كاتيَك لة بريارةكاني وورد دةبيَـةوة درك بةوة دةكات ئةوكات سنووري بيركردنةوة و تواناكاني لةم ئاستة دا بووة. </a:t>
            </a:r>
          </a:p>
          <a:p>
            <a:pPr algn="just" rtl="1">
              <a:lnSpc>
                <a:spcPct val="115000"/>
              </a:lnSpc>
              <a:spcAft>
                <a:spcPts val="800"/>
              </a:spcAft>
            </a:pPr>
            <a:r>
              <a:rPr lang="ar-IQ" sz="2400" dirty="0">
                <a:effectLst/>
                <a:latin typeface="Calibri" panose="020F0502020204030204" pitchFamily="34" charset="0"/>
                <a:ea typeface="Calibri" panose="020F0502020204030204" pitchFamily="34" charset="0"/>
                <a:cs typeface="Ali_K_Alwand" pitchFamily="2" charset="-78"/>
              </a:rPr>
              <a:t> كردارةكاني تاك سةرضاوةي ئةزموون و زانيارييةكانيةتي هةر ضةند ئةزمووني زياتر بيَت و زانياري و هؤشي بةهيَزتربيَت ئةوكات رةفتارةكاني درووستتر دةبيَـت.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28619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B4AAD2-6818-4368-ADCE-B458EC092C84}"/>
              </a:ext>
            </a:extLst>
          </p:cNvPr>
          <p:cNvSpPr>
            <a:spLocks noGrp="1"/>
          </p:cNvSpPr>
          <p:nvPr>
            <p:ph idx="1"/>
          </p:nvPr>
        </p:nvSpPr>
        <p:spPr>
          <a:xfrm>
            <a:off x="3314702" y="838200"/>
            <a:ext cx="5715000" cy="5181600"/>
          </a:xfrm>
        </p:spPr>
        <p:txBody>
          <a:bodyPr/>
          <a:lstStyle/>
          <a:p>
            <a:pPr marL="342900" lvl="0" indent="-342900" algn="just" rtl="1">
              <a:lnSpc>
                <a:spcPct val="115000"/>
              </a:lnSpc>
              <a:spcAft>
                <a:spcPts val="800"/>
              </a:spcAft>
              <a:buFont typeface="+mj-lt"/>
              <a:buAutoNum type="arabicPeriod"/>
            </a:pPr>
            <a:r>
              <a:rPr lang="ar-IQ" sz="2400" dirty="0">
                <a:effectLst/>
                <a:latin typeface="Calibri" panose="020F0502020204030204" pitchFamily="34" charset="0"/>
                <a:ea typeface="Calibri" panose="020F0502020204030204" pitchFamily="34" charset="0"/>
                <a:cs typeface="Ali_K_Jiddah" pitchFamily="2" charset="-78"/>
              </a:rPr>
              <a:t>خةلكةكان دذي بيرورِاكان نين بةلَكو كةسانيَك هةن دةمارطيرن لة رِاكانيان.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IQ" sz="2800" dirty="0">
                <a:effectLst/>
                <a:latin typeface="Calibri" panose="020F0502020204030204" pitchFamily="34" charset="0"/>
                <a:ea typeface="Calibri" panose="020F0502020204030204" pitchFamily="34" charset="0"/>
                <a:cs typeface="Ali_K_Alwand" pitchFamily="2" charset="-78"/>
              </a:rPr>
              <a:t>ثيَداطري كةسةكان لة سةر بؤضوونةكانيان واتاي عينادي نيية بةلكو واتاي بووني ئاراستةيةكي جياوازي دةطينيَت. </a:t>
            </a:r>
          </a:p>
          <a:p>
            <a:pPr algn="just" rtl="1">
              <a:lnSpc>
                <a:spcPct val="115000"/>
              </a:lnSpc>
              <a:spcAft>
                <a:spcPts val="800"/>
              </a:spcAft>
            </a:pPr>
            <a:r>
              <a:rPr lang="ar-IQ" sz="2800" dirty="0">
                <a:effectLst/>
                <a:latin typeface="Calibri" panose="020F0502020204030204" pitchFamily="34" charset="0"/>
                <a:ea typeface="Calibri" panose="020F0502020204030204" pitchFamily="34" charset="0"/>
                <a:cs typeface="Ali_K_Alwand" pitchFamily="2" charset="-78"/>
              </a:rPr>
              <a:t>بؤية بؤ طةيشتن بة دةرئةنجام ثيَويستة لة روانطةي كةساني ترةوة ليَكدانةوة بؤ رووداوةكان بكةين ئةوكان دةست بة طفتوطؤ لةطةلَي بكريَت بؤ ئةوةي زماني هاوبةش لة طفتوطؤ درووست بيَت.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26" name="Picture 2" descr="6-or-9 – VOB Baseball Cub">
            <a:extLst>
              <a:ext uri="{FF2B5EF4-FFF2-40B4-BE49-F238E27FC236}">
                <a16:creationId xmlns:a16="http://schemas.microsoft.com/office/drawing/2014/main" id="{ED531726-ECDB-465B-8314-1311D82A46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78" y="2093118"/>
            <a:ext cx="3096947" cy="2671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10679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fade">
                                      <p:cBhvr>
                                        <p:cTn id="26" dur="1000"/>
                                        <p:tgtEl>
                                          <p:spTgt spid="1026"/>
                                        </p:tgtEl>
                                      </p:cBhvr>
                                    </p:animEffect>
                                    <p:anim calcmode="lin" valueType="num">
                                      <p:cBhvr>
                                        <p:cTn id="27" dur="1000" fill="hold"/>
                                        <p:tgtEl>
                                          <p:spTgt spid="1026"/>
                                        </p:tgtEl>
                                        <p:attrNameLst>
                                          <p:attrName>ppt_x</p:attrName>
                                        </p:attrNameLst>
                                      </p:cBhvr>
                                      <p:tavLst>
                                        <p:tav tm="0">
                                          <p:val>
                                            <p:strVal val="#ppt_x"/>
                                          </p:val>
                                        </p:tav>
                                        <p:tav tm="100000">
                                          <p:val>
                                            <p:strVal val="#ppt_x"/>
                                          </p:val>
                                        </p:tav>
                                      </p:tavLst>
                                    </p:anim>
                                    <p:anim calcmode="lin" valueType="num">
                                      <p:cBhvr>
                                        <p:cTn id="28"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F15154-2B7C-4E5E-A5D3-A4D43920CF9C}"/>
              </a:ext>
            </a:extLst>
          </p:cNvPr>
          <p:cNvSpPr>
            <a:spLocks noGrp="1"/>
          </p:cNvSpPr>
          <p:nvPr>
            <p:ph idx="1"/>
          </p:nvPr>
        </p:nvSpPr>
        <p:spPr>
          <a:xfrm>
            <a:off x="457200" y="1066801"/>
            <a:ext cx="8229600" cy="5257800"/>
          </a:xfrm>
        </p:spPr>
        <p:txBody>
          <a:bodyPr/>
          <a:lstStyle/>
          <a:p>
            <a:pPr marL="342900" lvl="0" indent="-342900" algn="r" rtl="1">
              <a:lnSpc>
                <a:spcPct val="115000"/>
              </a:lnSpc>
              <a:spcAft>
                <a:spcPts val="800"/>
              </a:spcAft>
              <a:buFont typeface="+mj-lt"/>
              <a:buAutoNum type="arabicPeriod"/>
            </a:pPr>
            <a:r>
              <a:rPr lang="ar-IQ" sz="3600" dirty="0">
                <a:effectLst/>
                <a:latin typeface="Calibri" panose="020F0502020204030204" pitchFamily="34" charset="0"/>
                <a:ea typeface="Calibri" panose="020F0502020204030204" pitchFamily="34" charset="0"/>
                <a:cs typeface="Ali_K_Jiddah" pitchFamily="2" charset="-78"/>
                <a:hlinkClick r:id="rId2" action="ppaction://hlinkfile"/>
              </a:rPr>
              <a:t>شيَوازي ثةيوةندي لة شيَوازي وةلاَمدانةوةي كةساني تر درك دةكريَت.</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IQ" sz="3600" dirty="0">
                <a:effectLst/>
                <a:latin typeface="Calibri" panose="020F0502020204030204" pitchFamily="34" charset="0"/>
                <a:ea typeface="Calibri" panose="020F0502020204030204" pitchFamily="34" charset="0"/>
                <a:cs typeface="Ali_K_Alwand" pitchFamily="2" charset="-78"/>
              </a:rPr>
              <a:t>بؤ ئةوةي باشترين ثةيوةندي درووست بكريَت لةطةلَ كةساني تر، ثيَويستة شيَوازي ئاخاوتن رِةضاو بكريَت لة كاتي طفتوطؤدا. طرنط نيية كامة لايةن لةسةر حةقة بةلَكو طرنط ئةوةية ضؤن رِاستييةكان دةخريَنة رِوو.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50497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F41278-C663-463C-AC3F-CAE5C9F1F482}"/>
              </a:ext>
            </a:extLst>
          </p:cNvPr>
          <p:cNvSpPr>
            <a:spLocks noGrp="1"/>
          </p:cNvSpPr>
          <p:nvPr>
            <p:ph idx="1"/>
          </p:nvPr>
        </p:nvSpPr>
        <p:spPr>
          <a:xfrm>
            <a:off x="457200" y="1143001"/>
            <a:ext cx="8229600" cy="5181600"/>
          </a:xfrm>
        </p:spPr>
        <p:txBody>
          <a:bodyPr/>
          <a:lstStyle/>
          <a:p>
            <a:pPr marL="0" lvl="0" indent="0" algn="just" rtl="1">
              <a:lnSpc>
                <a:spcPct val="115000"/>
              </a:lnSpc>
              <a:spcAft>
                <a:spcPts val="800"/>
              </a:spcAft>
              <a:buNone/>
            </a:pPr>
            <a:r>
              <a:rPr lang="ar-IQ" sz="2400" dirty="0">
                <a:latin typeface="Calibri" panose="020F0502020204030204" pitchFamily="34" charset="0"/>
                <a:ea typeface="Calibri" panose="020F0502020204030204" pitchFamily="34" charset="0"/>
                <a:cs typeface="Ali_K_Jiddah" pitchFamily="2" charset="-78"/>
              </a:rPr>
              <a:t>7- </a:t>
            </a:r>
            <a:r>
              <a:rPr lang="ar-IQ" sz="2400" dirty="0">
                <a:effectLst/>
                <a:latin typeface="Calibri" panose="020F0502020204030204" pitchFamily="34" charset="0"/>
                <a:ea typeface="Calibri" panose="020F0502020204030204" pitchFamily="34" charset="0"/>
                <a:cs typeface="Ali_K_Jiddah" pitchFamily="2" charset="-78"/>
              </a:rPr>
              <a:t>ئةو كةسةي نةرمونياني دةنويَنيَت تواناي كؤنترؤلكردني بارودؤخةكة دةبيَت.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IQ" sz="2400" dirty="0">
                <a:effectLst/>
                <a:latin typeface="Calibri" panose="020F0502020204030204" pitchFamily="34" charset="0"/>
                <a:ea typeface="Calibri" panose="020F0502020204030204" pitchFamily="34" charset="0"/>
                <a:cs typeface="Ali_K_Alwand" pitchFamily="2" charset="-78"/>
              </a:rPr>
              <a:t>خوطونجانــــــدني دةرووني ياخود نةرمونـــــياني بة واتاي تواناي تاك بةكــــــــارديَت  بــــــؤ خؤطونجاندن يان بةرةنطـــــــــاربوونةوةي ثالثـــــــــةستؤ دةروونييةكان يان تواناي مامـــةلَةكردن لـــــةطةلَ ئاستةنطةكاني ذيان. ش</a:t>
            </a:r>
          </a:p>
          <a:p>
            <a:pPr algn="just" rtl="1">
              <a:lnSpc>
                <a:spcPct val="115000"/>
              </a:lnSpc>
              <a:spcAft>
                <a:spcPts val="800"/>
              </a:spcAft>
            </a:pPr>
            <a:r>
              <a:rPr lang="ar-IQ" sz="2400" dirty="0">
                <a:effectLst/>
                <a:latin typeface="Calibri" panose="020F0502020204030204" pitchFamily="34" charset="0"/>
                <a:ea typeface="Calibri" panose="020F0502020204030204" pitchFamily="34" charset="0"/>
                <a:cs typeface="Ali_K_Alwand" pitchFamily="2" charset="-78"/>
              </a:rPr>
              <a:t>مرؤظ بة دريَذايي ذياني دووضاري ضةندين ناخؤي دةبيَـتةوة وةك (بيَحورمةتي لةلايةن كةساني تر، شكستي داريي و كؤمةلاَتي، نةخؤشي، كيَشةي كؤمةلاَيةتي ...هتد). </a:t>
            </a:r>
          </a:p>
          <a:p>
            <a:pPr algn="just" rtl="1">
              <a:lnSpc>
                <a:spcPct val="115000"/>
              </a:lnSpc>
              <a:spcAft>
                <a:spcPts val="800"/>
              </a:spcAft>
            </a:pPr>
            <a:r>
              <a:rPr lang="ar-IQ" sz="2400" dirty="0">
                <a:effectLst/>
                <a:latin typeface="Calibri" panose="020F0502020204030204" pitchFamily="34" charset="0"/>
                <a:ea typeface="Calibri" panose="020F0502020204030204" pitchFamily="34" charset="0"/>
                <a:cs typeface="Ali_K_Alwand" pitchFamily="2" charset="-78"/>
              </a:rPr>
              <a:t>ريَكخراوي دةرووني ئةمريكي </a:t>
            </a:r>
            <a:r>
              <a:rPr lang="en-US" sz="2400" dirty="0">
                <a:effectLst/>
                <a:latin typeface="Calibri" panose="020F0502020204030204" pitchFamily="34" charset="0"/>
                <a:ea typeface="Calibri" panose="020F0502020204030204" pitchFamily="34" charset="0"/>
                <a:cs typeface="Ali_K_Alwand" pitchFamily="2" charset="-78"/>
              </a:rPr>
              <a:t>APA (2015)</a:t>
            </a:r>
            <a:r>
              <a:rPr lang="ar-IQ" sz="2400" dirty="0">
                <a:effectLst/>
                <a:latin typeface="Calibri" panose="020F0502020204030204" pitchFamily="34" charset="0"/>
                <a:ea typeface="Calibri" panose="020F0502020204030204" pitchFamily="34" charset="0"/>
                <a:cs typeface="Ali_K_Alwand" pitchFamily="2" charset="-78"/>
              </a:rPr>
              <a:t> ثيَناسةي نةرمونياني كردوة بة (توناي تاكة بةشيَوةيةكي ثؤزتيظ بةرةنطاري رِووداوة ناخؤش و هيَدمةي دةرووني و ثالَةثةستؤ دةروونييةكان ببيَتةوة وةك كيَشة خيَزاني و ثالَةثةستؤي كار، كيَشة كؤمةلاَيةتييةكان).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499667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F41278-C663-463C-AC3F-CAE5C9F1F482}"/>
              </a:ext>
            </a:extLst>
          </p:cNvPr>
          <p:cNvSpPr>
            <a:spLocks noGrp="1"/>
          </p:cNvSpPr>
          <p:nvPr>
            <p:ph idx="1"/>
          </p:nvPr>
        </p:nvSpPr>
        <p:spPr>
          <a:xfrm>
            <a:off x="457200" y="1143001"/>
            <a:ext cx="8229600" cy="5181600"/>
          </a:xfrm>
        </p:spPr>
        <p:txBody>
          <a:bodyPr/>
          <a:lstStyle/>
          <a:p>
            <a:pPr algn="just" rtl="1">
              <a:lnSpc>
                <a:spcPct val="115000"/>
              </a:lnSpc>
              <a:spcAft>
                <a:spcPts val="800"/>
              </a:spcAft>
            </a:pPr>
            <a:r>
              <a:rPr lang="ar-IQ" sz="2800" dirty="0">
                <a:effectLst/>
                <a:latin typeface="Calibri" panose="020F0502020204030204" pitchFamily="34" charset="0"/>
                <a:ea typeface="Calibri" panose="020F0502020204030204" pitchFamily="34" charset="0"/>
                <a:cs typeface="Ali_K_Alwand" pitchFamily="2" charset="-78"/>
              </a:rPr>
              <a:t>تواناي بةرطري شكستةكاني لة تاكيَكةوة بؤ تاكيَكي تر جياوازة ئةويش بة ثيَي كةسايةتي و ئاستي رؤشنبيري و تةمةن و سروشتي بارودؤخةكان. واتة هةموومان وةك يةك تواناي خؤطونجاندمان نيية لة كاتي رِووداوة نةخوازراوةكان. </a:t>
            </a:r>
          </a:p>
          <a:p>
            <a:pPr algn="just" rtl="1">
              <a:lnSpc>
                <a:spcPct val="115000"/>
              </a:lnSpc>
              <a:spcAft>
                <a:spcPts val="800"/>
              </a:spcAft>
            </a:pPr>
            <a:r>
              <a:rPr lang="ar-IQ" sz="2800" dirty="0">
                <a:effectLst/>
                <a:latin typeface="Calibri" panose="020F0502020204030204" pitchFamily="34" charset="0"/>
                <a:ea typeface="Calibri" panose="020F0502020204030204" pitchFamily="34" charset="0"/>
                <a:cs typeface="Ali_K_Alwand" pitchFamily="2" charset="-78"/>
              </a:rPr>
              <a:t>ضةندين هؤكاري جيا هةن كار لة سةر رِادةي خؤطونجاندن دةكةن لةوانة لايةني بايؤلؤذي، فيسيؤلؤذي، سايكؤلؤذي هةموو ئةمانة وةك ئاماذةيةك هةذمار دةكريَن بؤ تةندرووستي دةرووني تاك.</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3600" dirty="0"/>
          </a:p>
        </p:txBody>
      </p:sp>
    </p:spTree>
    <p:extLst>
      <p:ext uri="{BB962C8B-B14F-4D97-AF65-F5344CB8AC3E}">
        <p14:creationId xmlns:p14="http://schemas.microsoft.com/office/powerpoint/2010/main" val="33033860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78932"/>
            <a:ext cx="7315200" cy="523220"/>
          </a:xfrm>
          <a:prstGeom prst="rect">
            <a:avLst/>
          </a:prstGeom>
          <a:noFill/>
        </p:spPr>
        <p:txBody>
          <a:bodyPr wrap="square" rtlCol="0">
            <a:spAutoFit/>
          </a:bodyPr>
          <a:lstStyle/>
          <a:p>
            <a:pPr algn="ctr" rtl="1"/>
            <a:r>
              <a:rPr lang="ar-SA" sz="2800" dirty="0">
                <a:cs typeface="Ali_K_Jiddah" pitchFamily="2" charset="-78"/>
              </a:rPr>
              <a:t>سةرضاوةكاني وةرطرتني زانياري</a:t>
            </a:r>
            <a:endParaRPr lang="en-US" sz="2800" dirty="0">
              <a:cs typeface="Ali_K_Jiddah" pitchFamily="2" charset="-78"/>
            </a:endParaRPr>
          </a:p>
        </p:txBody>
      </p:sp>
      <p:sp>
        <p:nvSpPr>
          <p:cNvPr id="3" name="TextBox 2"/>
          <p:cNvSpPr txBox="1"/>
          <p:nvPr/>
        </p:nvSpPr>
        <p:spPr>
          <a:xfrm>
            <a:off x="152400" y="1890534"/>
            <a:ext cx="8686800" cy="4031873"/>
          </a:xfrm>
          <a:prstGeom prst="rect">
            <a:avLst/>
          </a:prstGeom>
          <a:noFill/>
        </p:spPr>
        <p:txBody>
          <a:bodyPr wrap="square" rtlCol="0">
            <a:spAutoFit/>
          </a:bodyPr>
          <a:lstStyle/>
          <a:p>
            <a:pPr algn="r" rtl="1"/>
            <a:r>
              <a:rPr lang="ar-IQ" sz="3200" dirty="0">
                <a:cs typeface="Ali_K_Alwand" pitchFamily="2" charset="-78"/>
              </a:rPr>
              <a:t>رِاطةياندن، راطةياندن بة هةموو شيَوةكاني رؤلي هةية لةسةر ثيَداني زانياريية ضؤراو جؤرةكان ئةويش لة ريَطةي ثيَداني زانياري رِاستةوة خؤبيَت ئةويش لة ريَي ثرؤطرامة ثةروةردةييةكان يان ناراستةوخؤبيَت لة ريَي برنامةي تايبةت وةك بةرنامة ثةروةردةييةكان يان ناراستةوة خؤبيَت وةك بةرنامة هةمةرةنطةكان.</a:t>
            </a:r>
            <a:endParaRPr lang="en-US" sz="3200" dirty="0">
              <a:cs typeface="Ali_K_Alwand" pitchFamily="2" charset="-78"/>
            </a:endParaRPr>
          </a:p>
          <a:p>
            <a:pPr algn="r" rtl="1"/>
            <a:r>
              <a:rPr lang="ar-IQ" sz="3200" dirty="0">
                <a:cs typeface="Ali_K_Alwand" pitchFamily="2" charset="-78"/>
              </a:rPr>
              <a:t>خودي خؤت، لة ريَطةي تيَبينيكردن و ليَكدانةوةي رةفتارةكاني خود واتة تاك لة كاتي هةلةكردن و هةولدانةكان فيَري زانياري و كارامةيي نويَ دةبيَت. </a:t>
            </a:r>
            <a:endParaRPr lang="en-US" sz="3200" dirty="0">
              <a:cs typeface="Ali_K_Alwand" pitchFamily="2" charset="-78"/>
            </a:endParaRPr>
          </a:p>
        </p:txBody>
      </p:sp>
      <p:pic>
        <p:nvPicPr>
          <p:cNvPr id="4" name="Picture 3">
            <a:extLst>
              <a:ext uri="{FF2B5EF4-FFF2-40B4-BE49-F238E27FC236}">
                <a16:creationId xmlns:a16="http://schemas.microsoft.com/office/drawing/2014/main" id="{5EDD572C-1AE6-8A77-1BA0-AE1E68A9DF26}"/>
              </a:ext>
            </a:extLst>
          </p:cNvPr>
          <p:cNvPicPr>
            <a:picLocks noChangeAspect="1"/>
          </p:cNvPicPr>
          <p:nvPr/>
        </p:nvPicPr>
        <p:blipFill>
          <a:blip r:embed="rId2"/>
          <a:stretch>
            <a:fillRect/>
          </a:stretch>
        </p:blipFill>
        <p:spPr>
          <a:xfrm>
            <a:off x="0" y="-10886"/>
            <a:ext cx="1385888" cy="1385888"/>
          </a:xfrm>
          <a:prstGeom prst="rect">
            <a:avLst/>
          </a:prstGeom>
        </p:spPr>
      </p:pic>
    </p:spTree>
    <p:extLst>
      <p:ext uri="{BB962C8B-B14F-4D97-AF65-F5344CB8AC3E}">
        <p14:creationId xmlns:p14="http://schemas.microsoft.com/office/powerpoint/2010/main" val="39970799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avilion DV6\Desktop\flat-style-vector-circle-template-books-education-knowled-knowledge-objects-design-illustration-collection-wisdom-library-56895842.jpg"/>
          <p:cNvPicPr>
            <a:picLocks noChangeAspect="1" noChangeArrowheads="1"/>
          </p:cNvPicPr>
          <p:nvPr/>
        </p:nvPicPr>
        <p:blipFill>
          <a:blip r:embed="rId2">
            <a:extLst>
              <a:ext uri="{28A0092B-C50C-407E-A947-70E740481C1C}">
                <a14:useLocalDpi xmlns:a14="http://schemas.microsoft.com/office/drawing/2010/main" val="0"/>
              </a:ext>
            </a:extLst>
          </a:blip>
          <a:srcRect b="4256"/>
          <a:stretch>
            <a:fillRect/>
          </a:stretch>
        </p:blipFill>
        <p:spPr bwMode="auto">
          <a:xfrm>
            <a:off x="0" y="259256"/>
            <a:ext cx="9144000" cy="690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0"/>
            <a:ext cx="8382000" cy="674349"/>
          </a:xfrm>
        </p:spPr>
        <p:style>
          <a:lnRef idx="2">
            <a:schemeClr val="accent1"/>
          </a:lnRef>
          <a:fillRef idx="1">
            <a:schemeClr val="lt1"/>
          </a:fillRef>
          <a:effectRef idx="0">
            <a:schemeClr val="accent1"/>
          </a:effectRef>
          <a:fontRef idx="minor">
            <a:schemeClr val="dk1"/>
          </a:fontRef>
        </p:style>
        <p:txBody>
          <a:bodyPr>
            <a:normAutofit/>
          </a:bodyPr>
          <a:lstStyle/>
          <a:p>
            <a:pPr algn="ctr"/>
            <a:r>
              <a:rPr lang="ar-IQ" altLang="en-US" dirty="0" err="1">
                <a:cs typeface="Ali_K_Alwand" pitchFamily="2" charset="-78"/>
              </a:rPr>
              <a:t>قؤناغةكاني</a:t>
            </a:r>
            <a:r>
              <a:rPr lang="ar-IQ" altLang="en-US" dirty="0">
                <a:cs typeface="Ali_K_Alwand" pitchFamily="2" charset="-78"/>
              </a:rPr>
              <a:t> </a:t>
            </a:r>
            <a:r>
              <a:rPr lang="ar-IQ" altLang="en-US" dirty="0" err="1">
                <a:cs typeface="Ali_K_Alwand" pitchFamily="2" charset="-78"/>
              </a:rPr>
              <a:t>مامةلةكردن</a:t>
            </a:r>
            <a:r>
              <a:rPr lang="ar-IQ" altLang="en-US" dirty="0">
                <a:cs typeface="Ali_K_Alwand" pitchFamily="2" charset="-78"/>
              </a:rPr>
              <a:t> </a:t>
            </a:r>
            <a:r>
              <a:rPr lang="ar-IQ" altLang="en-US" dirty="0" err="1">
                <a:cs typeface="Ali_K_Alwand" pitchFamily="2" charset="-78"/>
              </a:rPr>
              <a:t>لةطةل</a:t>
            </a:r>
            <a:r>
              <a:rPr lang="ar-IQ" altLang="en-US" dirty="0">
                <a:cs typeface="Ali_K_Alwand" pitchFamily="2" charset="-78"/>
              </a:rPr>
              <a:t> </a:t>
            </a:r>
            <a:r>
              <a:rPr lang="ar-IQ" altLang="en-US" dirty="0" err="1">
                <a:cs typeface="Ali_K_Alwand" pitchFamily="2" charset="-78"/>
              </a:rPr>
              <a:t>زانياريةكان</a:t>
            </a:r>
            <a:endParaRPr lang="en-GB" altLang="en-US" dirty="0">
              <a:cs typeface="Ali_K_Alwand" pitchFamily="2" charset="-78"/>
            </a:endParaRPr>
          </a:p>
        </p:txBody>
      </p:sp>
      <p:graphicFrame>
        <p:nvGraphicFramePr>
          <p:cNvPr id="4" name="Content Placeholder 3"/>
          <p:cNvGraphicFramePr>
            <a:graphicFrameLocks noGrp="1"/>
          </p:cNvGraphicFramePr>
          <p:nvPr>
            <p:ph idx="1"/>
          </p:nvPr>
        </p:nvGraphicFramePr>
        <p:xfrm>
          <a:off x="334739" y="1375570"/>
          <a:ext cx="8229600" cy="441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le 2"/>
          <p:cNvSpPr/>
          <p:nvPr/>
        </p:nvSpPr>
        <p:spPr>
          <a:xfrm>
            <a:off x="4171335" y="4684279"/>
            <a:ext cx="2286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ounded Rectangle 5"/>
          <p:cNvSpPr/>
          <p:nvPr/>
        </p:nvSpPr>
        <p:spPr>
          <a:xfrm>
            <a:off x="4156587" y="3947657"/>
            <a:ext cx="2286000" cy="5481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Rounded Rectangle 6"/>
          <p:cNvSpPr/>
          <p:nvPr/>
        </p:nvSpPr>
        <p:spPr>
          <a:xfrm>
            <a:off x="4191000" y="3219788"/>
            <a:ext cx="2286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8" name="Rounded Rectangle 7"/>
          <p:cNvSpPr/>
          <p:nvPr/>
        </p:nvSpPr>
        <p:spPr>
          <a:xfrm>
            <a:off x="4191000" y="2556670"/>
            <a:ext cx="2286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9" name="Rounded Rectangle 8"/>
          <p:cNvSpPr/>
          <p:nvPr/>
        </p:nvSpPr>
        <p:spPr>
          <a:xfrm>
            <a:off x="4171335" y="1828800"/>
            <a:ext cx="2286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extLst>
      <p:ext uri="{BB962C8B-B14F-4D97-AF65-F5344CB8AC3E}">
        <p14:creationId xmlns:p14="http://schemas.microsoft.com/office/powerpoint/2010/main" val="14298156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wipe(down)">
                                      <p:cBhvr>
                                        <p:cTn id="17" dur="500"/>
                                        <p:tgtEl>
                                          <p:spTgt spid="30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xit" presetSubtype="21" fill="hold" grpId="0" nodeType="clickEffect">
                                  <p:stCondLst>
                                    <p:cond delay="0"/>
                                  </p:stCondLst>
                                  <p:childTnLst>
                                    <p:animEffect transition="out" filter="barn(inVertical)">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xit" presetSubtype="21" fill="hold" grpId="0" nodeType="clickEffect">
                                  <p:stCondLst>
                                    <p:cond delay="0"/>
                                  </p:stCondLst>
                                  <p:childTnLst>
                                    <p:animEffect transition="out" filter="barn(inVertical)">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xit" presetSubtype="21" fill="hold" grpId="0" nodeType="clickEffect">
                                  <p:stCondLst>
                                    <p:cond delay="0"/>
                                  </p:stCondLst>
                                  <p:childTnLst>
                                    <p:animEffect transition="out" filter="barn(inVertical)">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xit" presetSubtype="21" fill="hold" grpId="0" nodeType="clickEffect">
                                  <p:stCondLst>
                                    <p:cond delay="0"/>
                                  </p:stCondLst>
                                  <p:childTnLst>
                                    <p:animEffect transition="out" filter="barn(inVertical)">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xit" presetSubtype="21" fill="hold" grpId="0" nodeType="clickEffect">
                                  <p:stCondLst>
                                    <p:cond delay="0"/>
                                  </p:stCondLst>
                                  <p:childTnLst>
                                    <p:animEffect transition="out" filter="barn(inVertical)">
                                      <p:cBhvr>
                                        <p:cTn id="41" dur="500"/>
                                        <p:tgtEl>
                                          <p:spTgt spid="9"/>
                                        </p:tgtEl>
                                      </p:cBhvr>
                                    </p:animEffect>
                                    <p:set>
                                      <p:cBhvr>
                                        <p:cTn id="4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P spid="3"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D9410-B8C7-4AC9-877E-F8183B68447D}"/>
              </a:ext>
            </a:extLst>
          </p:cNvPr>
          <p:cNvSpPr>
            <a:spLocks noGrp="1"/>
          </p:cNvSpPr>
          <p:nvPr>
            <p:ph type="title"/>
          </p:nvPr>
        </p:nvSpPr>
        <p:spPr>
          <a:xfrm>
            <a:off x="457200" y="838200"/>
            <a:ext cx="8229600" cy="762000"/>
          </a:xfrm>
        </p:spPr>
        <p:txBody>
          <a:bodyPr/>
          <a:lstStyle/>
          <a:p>
            <a:pPr algn="r" rtl="1"/>
            <a:r>
              <a:rPr lang="ar-SA" sz="3200" kern="0" dirty="0">
                <a:solidFill>
                  <a:srgbClr val="2F5496"/>
                </a:solidFill>
                <a:effectLst/>
                <a:latin typeface="Calibri Light" panose="020F0302020204030204" pitchFamily="34" charset="0"/>
                <a:ea typeface="Times New Roman" panose="02020603050405020304" pitchFamily="18" charset="0"/>
                <a:cs typeface="Ali_K_Jiddah" pitchFamily="2" charset="-78"/>
              </a:rPr>
              <a:t>طريمانةكاني ثرؤطرامسازي زمانةوانى دةماري</a:t>
            </a:r>
            <a:endParaRPr lang="en-US" sz="7200" dirty="0"/>
          </a:p>
        </p:txBody>
      </p:sp>
      <p:sp>
        <p:nvSpPr>
          <p:cNvPr id="3" name="Content Placeholder 2">
            <a:extLst>
              <a:ext uri="{FF2B5EF4-FFF2-40B4-BE49-F238E27FC236}">
                <a16:creationId xmlns:a16="http://schemas.microsoft.com/office/drawing/2014/main" id="{6D9A855E-68BE-41DA-93E9-8D8DF71869B7}"/>
              </a:ext>
            </a:extLst>
          </p:cNvPr>
          <p:cNvSpPr>
            <a:spLocks noGrp="1"/>
          </p:cNvSpPr>
          <p:nvPr>
            <p:ph idx="1"/>
          </p:nvPr>
        </p:nvSpPr>
        <p:spPr>
          <a:xfrm>
            <a:off x="228600" y="1935163"/>
            <a:ext cx="8458200" cy="4770437"/>
          </a:xfrm>
        </p:spPr>
        <p:txBody>
          <a:bodyPr/>
          <a:lstStyle/>
          <a:p>
            <a:pPr marL="342900" lvl="0" indent="-342900" algn="just" rtl="1">
              <a:lnSpc>
                <a:spcPct val="115000"/>
              </a:lnSpc>
              <a:spcAft>
                <a:spcPts val="800"/>
              </a:spcAft>
              <a:buFont typeface="+mj-lt"/>
              <a:buAutoNum type="arabicPeriod"/>
            </a:pPr>
            <a:r>
              <a:rPr lang="ar-IQ" sz="2800" dirty="0">
                <a:effectLst/>
                <a:latin typeface="Calibri" panose="020F0502020204030204" pitchFamily="34" charset="0"/>
                <a:ea typeface="Calibri" panose="020F0502020204030204" pitchFamily="34" charset="0"/>
                <a:cs typeface="Ali_K_Jiddah" pitchFamily="2" charset="-78"/>
              </a:rPr>
              <a:t>ريَزطرتني </a:t>
            </a:r>
            <a:r>
              <a:rPr lang="ar-IQ" sz="2800">
                <a:effectLst/>
                <a:latin typeface="Calibri" panose="020F0502020204030204" pitchFamily="34" charset="0"/>
                <a:ea typeface="Calibri" panose="020F0502020204030204" pitchFamily="34" charset="0"/>
                <a:cs typeface="Ali_K_Jiddah" pitchFamily="2" charset="-78"/>
              </a:rPr>
              <a:t>رِوانطةي كةسا</a:t>
            </a:r>
            <a:r>
              <a:rPr lang="ar-IQ" sz="2800">
                <a:latin typeface="Calibri" panose="020F0502020204030204" pitchFamily="34" charset="0"/>
                <a:ea typeface="Calibri" panose="020F0502020204030204" pitchFamily="34" charset="0"/>
                <a:cs typeface="Ali_K_Jiddah" pitchFamily="2" charset="-78"/>
              </a:rPr>
              <a:t>ن</a:t>
            </a:r>
            <a:r>
              <a:rPr lang="ar-IQ" sz="2800">
                <a:effectLst/>
                <a:latin typeface="Calibri" panose="020F0502020204030204" pitchFamily="34" charset="0"/>
                <a:ea typeface="Calibri" panose="020F0502020204030204" pitchFamily="34" charset="0"/>
                <a:cs typeface="Ali_K_Jiddah" pitchFamily="2" charset="-78"/>
              </a:rPr>
              <a:t>ي </a:t>
            </a:r>
            <a:r>
              <a:rPr lang="ar-IQ" sz="2800" dirty="0">
                <a:effectLst/>
                <a:latin typeface="Calibri" panose="020F0502020204030204" pitchFamily="34" charset="0"/>
                <a:ea typeface="Calibri" panose="020F0502020204030204" pitchFamily="34" charset="0"/>
                <a:cs typeface="Ali_K_Jiddah" pitchFamily="2" charset="-78"/>
              </a:rPr>
              <a:t>تر بؤ جيهان.</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IQ" sz="2800" dirty="0">
                <a:effectLst/>
                <a:latin typeface="Calibri" panose="020F0502020204030204" pitchFamily="34" charset="0"/>
                <a:ea typeface="Calibri" panose="020F0502020204030204" pitchFamily="34" charset="0"/>
                <a:cs typeface="Ali_K_Alwand" pitchFamily="2" charset="-78"/>
              </a:rPr>
              <a:t>هةر كةسيَك لة ئيَمة روانطة و بيروباوةر ي خؤي هةية جيا لة كةساني تر بؤية رةفتاري جياوازيان لي بةدي دةكريَت. </a:t>
            </a:r>
          </a:p>
          <a:p>
            <a:pPr algn="just" rtl="1">
              <a:lnSpc>
                <a:spcPct val="115000"/>
              </a:lnSpc>
              <a:spcAft>
                <a:spcPts val="800"/>
              </a:spcAft>
            </a:pPr>
            <a:r>
              <a:rPr lang="ar-IQ" sz="2800" dirty="0">
                <a:effectLst/>
                <a:latin typeface="Calibri" panose="020F0502020204030204" pitchFamily="34" charset="0"/>
                <a:ea typeface="Calibri" panose="020F0502020204030204" pitchFamily="34" charset="0"/>
                <a:cs typeface="Ali_K_Alwand" pitchFamily="2" charset="-78"/>
              </a:rPr>
              <a:t>بؤية ئةطةر بة هيَز يان بة زؤرةمليَ هةولَ بدريَت ئةم بؤضوونة بطؤرِيت ئةوا دووضاري بةرثةضدانةوة دةبيت.  </a:t>
            </a:r>
          </a:p>
          <a:p>
            <a:pPr algn="just" rtl="1">
              <a:lnSpc>
                <a:spcPct val="115000"/>
              </a:lnSpc>
              <a:spcAft>
                <a:spcPts val="800"/>
              </a:spcAft>
            </a:pPr>
            <a:r>
              <a:rPr lang="ar-IQ" sz="2800" dirty="0">
                <a:effectLst/>
                <a:latin typeface="Calibri" panose="020F0502020204030204" pitchFamily="34" charset="0"/>
                <a:ea typeface="Calibri" panose="020F0502020204030204" pitchFamily="34" charset="0"/>
                <a:cs typeface="Ali_K_Alwand" pitchFamily="2" charset="-78"/>
              </a:rPr>
              <a:t>حةزو ئارةزوةكان جياوازن ئةطةر درك بة جياوازييةكان نةكريَت ئةوا كةنالَي ثةيوةندي لة نيوان تاكةكان نامينيَت. و لة جياتي زماني كفتو طؤ زماني هةرةشة و ململاني درووست دةبيَت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B837DF85-461D-542F-F2A6-0E7767F7C495}"/>
              </a:ext>
            </a:extLst>
          </p:cNvPr>
          <p:cNvPicPr>
            <a:picLocks noChangeAspect="1"/>
          </p:cNvPicPr>
          <p:nvPr/>
        </p:nvPicPr>
        <p:blipFill>
          <a:blip r:embed="rId2"/>
          <a:stretch>
            <a:fillRect/>
          </a:stretch>
        </p:blipFill>
        <p:spPr>
          <a:xfrm>
            <a:off x="0" y="-10886"/>
            <a:ext cx="1385888" cy="1385888"/>
          </a:xfrm>
          <a:prstGeom prst="rect">
            <a:avLst/>
          </a:prstGeom>
        </p:spPr>
      </p:pic>
    </p:spTree>
    <p:extLst>
      <p:ext uri="{BB962C8B-B14F-4D97-AF65-F5344CB8AC3E}">
        <p14:creationId xmlns:p14="http://schemas.microsoft.com/office/powerpoint/2010/main" val="10857640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F827A-8B63-E0AE-8CFC-8EDE86A4EFF0}"/>
              </a:ext>
            </a:extLst>
          </p:cNvPr>
          <p:cNvSpPr>
            <a:spLocks noGrp="1"/>
          </p:cNvSpPr>
          <p:nvPr>
            <p:ph type="title"/>
          </p:nvPr>
        </p:nvSpPr>
        <p:spPr>
          <a:xfrm>
            <a:off x="609600" y="2857500"/>
            <a:ext cx="8229600" cy="1143000"/>
          </a:xfrm>
        </p:spPr>
        <p:txBody>
          <a:bodyPr/>
          <a:lstStyle/>
          <a:p>
            <a:r>
              <a:rPr lang="en-US" dirty="0">
                <a:hlinkClick r:id="rId2"/>
              </a:rPr>
              <a:t>Enter the Code to Join &amp; Vote on a Presentation - </a:t>
            </a:r>
            <a:r>
              <a:rPr lang="en-US" dirty="0" err="1">
                <a:hlinkClick r:id="rId2"/>
              </a:rPr>
              <a:t>Mentimeter</a:t>
            </a:r>
            <a:endParaRPr lang="en-US" dirty="0"/>
          </a:p>
        </p:txBody>
      </p:sp>
      <p:pic>
        <p:nvPicPr>
          <p:cNvPr id="4" name="Picture 3">
            <a:extLst>
              <a:ext uri="{FF2B5EF4-FFF2-40B4-BE49-F238E27FC236}">
                <a16:creationId xmlns:a16="http://schemas.microsoft.com/office/drawing/2014/main" id="{30CE80F8-5C88-4C2E-BEC1-FEFDF0D73B8B}"/>
              </a:ext>
            </a:extLst>
          </p:cNvPr>
          <p:cNvPicPr>
            <a:picLocks noChangeAspect="1"/>
          </p:cNvPicPr>
          <p:nvPr/>
        </p:nvPicPr>
        <p:blipFill>
          <a:blip r:embed="rId3"/>
          <a:stretch>
            <a:fillRect/>
          </a:stretch>
        </p:blipFill>
        <p:spPr>
          <a:xfrm>
            <a:off x="0" y="-10886"/>
            <a:ext cx="1385888" cy="1385888"/>
          </a:xfrm>
          <a:prstGeom prst="rect">
            <a:avLst/>
          </a:prstGeom>
        </p:spPr>
      </p:pic>
    </p:spTree>
    <p:extLst>
      <p:ext uri="{BB962C8B-B14F-4D97-AF65-F5344CB8AC3E}">
        <p14:creationId xmlns:p14="http://schemas.microsoft.com/office/powerpoint/2010/main" val="18941553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D9410-B8C7-4AC9-877E-F8183B68447D}"/>
              </a:ext>
            </a:extLst>
          </p:cNvPr>
          <p:cNvSpPr>
            <a:spLocks noGrp="1"/>
          </p:cNvSpPr>
          <p:nvPr>
            <p:ph type="title"/>
          </p:nvPr>
        </p:nvSpPr>
        <p:spPr>
          <a:xfrm>
            <a:off x="457200" y="838200"/>
            <a:ext cx="8229600" cy="762000"/>
          </a:xfrm>
        </p:spPr>
        <p:txBody>
          <a:bodyPr/>
          <a:lstStyle/>
          <a:p>
            <a:pPr algn="r" rtl="1"/>
            <a:r>
              <a:rPr lang="ar-SA" sz="3200" kern="0" dirty="0">
                <a:solidFill>
                  <a:srgbClr val="2F5496"/>
                </a:solidFill>
                <a:effectLst/>
                <a:latin typeface="Calibri Light" panose="020F0302020204030204" pitchFamily="34" charset="0"/>
                <a:ea typeface="Times New Roman" panose="02020603050405020304" pitchFamily="18" charset="0"/>
                <a:cs typeface="Ali_K_Jiddah" pitchFamily="2" charset="-78"/>
              </a:rPr>
              <a:t>طريمانةكاني ثرؤطرامسازي زمانةوانى دةماري</a:t>
            </a:r>
            <a:endParaRPr lang="en-US" sz="7200" dirty="0"/>
          </a:p>
        </p:txBody>
      </p:sp>
      <p:sp>
        <p:nvSpPr>
          <p:cNvPr id="3" name="Content Placeholder 2">
            <a:extLst>
              <a:ext uri="{FF2B5EF4-FFF2-40B4-BE49-F238E27FC236}">
                <a16:creationId xmlns:a16="http://schemas.microsoft.com/office/drawing/2014/main" id="{6D9A855E-68BE-41DA-93E9-8D8DF71869B7}"/>
              </a:ext>
            </a:extLst>
          </p:cNvPr>
          <p:cNvSpPr>
            <a:spLocks noGrp="1"/>
          </p:cNvSpPr>
          <p:nvPr>
            <p:ph idx="1"/>
          </p:nvPr>
        </p:nvSpPr>
        <p:spPr>
          <a:xfrm>
            <a:off x="3276600" y="1935163"/>
            <a:ext cx="5638800" cy="4694237"/>
          </a:xfrm>
        </p:spPr>
        <p:txBody>
          <a:bodyPr/>
          <a:lstStyle/>
          <a:p>
            <a:pPr marL="0" lvl="0" indent="0" algn="just" rtl="1">
              <a:lnSpc>
                <a:spcPct val="115000"/>
              </a:lnSpc>
              <a:spcAft>
                <a:spcPts val="800"/>
              </a:spcAft>
              <a:buNone/>
            </a:pPr>
            <a:r>
              <a:rPr lang="ar-IQ" sz="2800" dirty="0">
                <a:effectLst/>
                <a:latin typeface="Calibri" panose="020F0502020204030204" pitchFamily="34" charset="0"/>
                <a:ea typeface="Calibri" panose="020F0502020204030204" pitchFamily="34" charset="0"/>
                <a:cs typeface="Ali_K_Jiddah" pitchFamily="2" charset="-78"/>
              </a:rPr>
              <a:t>2. نةخشة جياوازة لةطةل زةويدا:-</a:t>
            </a:r>
            <a:r>
              <a:rPr lang="ar-IQ" sz="2800" dirty="0">
                <a:effectLst/>
                <a:latin typeface="Calibri" panose="020F0502020204030204" pitchFamily="34" charset="0"/>
                <a:ea typeface="Calibri" panose="020F0502020204030204" pitchFamily="34" charset="0"/>
                <a:cs typeface="Ali_K_Alwand" pitchFamily="2"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IQ" sz="2800" u="sng" dirty="0">
                <a:effectLst/>
                <a:latin typeface="Calibri" panose="020F0502020204030204" pitchFamily="34" charset="0"/>
                <a:ea typeface="Calibri" panose="020F0502020204030204" pitchFamily="34" charset="0"/>
                <a:cs typeface="Ali_K_Alwand" pitchFamily="2" charset="-78"/>
              </a:rPr>
              <a:t>واتة مرؤظةكان ولاَمدانةوةيان بؤ رووداوةكان لةسةر هةست</a:t>
            </a:r>
            <a:r>
              <a:rPr lang="ar-IQ" sz="2800" dirty="0">
                <a:effectLst/>
                <a:latin typeface="Calibri" panose="020F0502020204030204" pitchFamily="34" charset="0"/>
                <a:ea typeface="Calibri" panose="020F0502020204030204" pitchFamily="34" charset="0"/>
                <a:cs typeface="Arial" panose="020B0604020202020204" pitchFamily="34" charset="0"/>
              </a:rPr>
              <a:t> </a:t>
            </a:r>
            <a:r>
              <a:rPr lang="ar-IQ" sz="2800" u="sng" dirty="0">
                <a:effectLst/>
                <a:latin typeface="Calibri" panose="020F0502020204030204" pitchFamily="34" charset="0"/>
                <a:ea typeface="Calibri" panose="020F0502020204030204" pitchFamily="34" charset="0"/>
                <a:cs typeface="Ali_K_Alwand" pitchFamily="2" charset="-78"/>
              </a:rPr>
              <a:t> و سؤز و بيوباوةر و ئةزموونيانة نةوةك لةسةر خودي رووداوةكة</a:t>
            </a:r>
            <a:r>
              <a:rPr lang="ar-IQ" sz="2800" dirty="0">
                <a:effectLst/>
                <a:latin typeface="Calibri" panose="020F0502020204030204" pitchFamily="34" charset="0"/>
                <a:ea typeface="Calibri" panose="020F0502020204030204" pitchFamily="34" charset="0"/>
                <a:cs typeface="Ali_K_Alwand" pitchFamily="2" charset="-78"/>
              </a:rPr>
              <a:t> .كةسة زيرةكةكان دةزانن كةوا, ئةو نةخشة زةينييةى هةيانة سةبارةت بة دونيا ,خؤى لة خؤيدا دونياكة نيية, بةلكو تيَطةيشتنى خؤيانة بةرامبةر بة دونيا. هةموو كةسيَك جياوازة لة ليَكدانةوةى ئةو تيَطةيشتنة.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descr="The Purchasing Coach: The Map is not the Territory">
            <a:extLst>
              <a:ext uri="{FF2B5EF4-FFF2-40B4-BE49-F238E27FC236}">
                <a16:creationId xmlns:a16="http://schemas.microsoft.com/office/drawing/2014/main" id="{8E791527-EA6A-4A6E-8956-CD903157571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895600"/>
            <a:ext cx="3008805" cy="2209800"/>
          </a:xfrm>
          <a:prstGeom prst="rect">
            <a:avLst/>
          </a:prstGeom>
          <a:noFill/>
          <a:ln>
            <a:noFill/>
          </a:ln>
        </p:spPr>
      </p:pic>
      <p:pic>
        <p:nvPicPr>
          <p:cNvPr id="5" name="Picture 4">
            <a:extLst>
              <a:ext uri="{FF2B5EF4-FFF2-40B4-BE49-F238E27FC236}">
                <a16:creationId xmlns:a16="http://schemas.microsoft.com/office/drawing/2014/main" id="{604BE0B3-F03C-CD25-B572-1067EDA2EB47}"/>
              </a:ext>
            </a:extLst>
          </p:cNvPr>
          <p:cNvPicPr>
            <a:picLocks noChangeAspect="1"/>
          </p:cNvPicPr>
          <p:nvPr/>
        </p:nvPicPr>
        <p:blipFill>
          <a:blip r:embed="rId3"/>
          <a:stretch>
            <a:fillRect/>
          </a:stretch>
        </p:blipFill>
        <p:spPr>
          <a:xfrm>
            <a:off x="0" y="-10886"/>
            <a:ext cx="1385888" cy="1385888"/>
          </a:xfrm>
          <a:prstGeom prst="rect">
            <a:avLst/>
          </a:prstGeom>
        </p:spPr>
      </p:pic>
    </p:spTree>
    <p:extLst>
      <p:ext uri="{BB962C8B-B14F-4D97-AF65-F5344CB8AC3E}">
        <p14:creationId xmlns:p14="http://schemas.microsoft.com/office/powerpoint/2010/main" val="36468929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3CFC8-8D98-416E-903D-436CEBFC7B7F}"/>
              </a:ext>
            </a:extLst>
          </p:cNvPr>
          <p:cNvSpPr>
            <a:spLocks noGrp="1"/>
          </p:cNvSpPr>
          <p:nvPr>
            <p:ph idx="1"/>
          </p:nvPr>
        </p:nvSpPr>
        <p:spPr>
          <a:xfrm>
            <a:off x="457200" y="838200"/>
            <a:ext cx="8534400" cy="5410200"/>
          </a:xfrm>
        </p:spPr>
        <p:txBody>
          <a:bodyPr/>
          <a:lstStyle/>
          <a:p>
            <a:pPr algn="r" rtl="1"/>
            <a:r>
              <a:rPr lang="ar-IQ" sz="4000" dirty="0">
                <a:effectLst/>
                <a:latin typeface="Calibri" panose="020F0502020204030204" pitchFamily="34" charset="0"/>
                <a:ea typeface="Calibri" panose="020F0502020204030204" pitchFamily="34" charset="0"/>
                <a:cs typeface="Ali_K_Alwand" pitchFamily="2" charset="-78"/>
              </a:rPr>
              <a:t>مرؤظ بةو ضاوةى كة لة سةرى رِاهاتووة ياخود ثرؤطرامكراوة دةروانيَتة دةوروبةر وهةر شتيَك  لةطةلَ ئةو نةخشةيةى هةيةتى نةطونجيَت ئةوة بةلاى ئةوةوة نامؤيية.</a:t>
            </a:r>
            <a:r>
              <a:rPr lang="ar-IQ" sz="4000" u="sng" dirty="0">
                <a:solidFill>
                  <a:srgbClr val="FF0000"/>
                </a:solidFill>
                <a:effectLst/>
                <a:latin typeface="Calibri" panose="020F0502020204030204" pitchFamily="34" charset="0"/>
                <a:ea typeface="Calibri" panose="020F0502020204030204" pitchFamily="34" charset="0"/>
                <a:cs typeface="Ali_K_Alwand" pitchFamily="2" charset="-78"/>
              </a:rPr>
              <a:t>هةر لةبةر هةمان هؤكاريش بيرؤكةتازةكان لةسةرةتادا نةياريان زياترة.</a:t>
            </a:r>
          </a:p>
          <a:p>
            <a:pPr algn="r" rtl="1"/>
            <a:endParaRPr lang="ar-IQ" sz="4000" u="sng" dirty="0">
              <a:solidFill>
                <a:srgbClr val="FF0000"/>
              </a:solidFill>
              <a:latin typeface="Calibri" panose="020F0502020204030204" pitchFamily="34" charset="0"/>
              <a:ea typeface="Calibri" panose="020F0502020204030204" pitchFamily="34" charset="0"/>
              <a:cs typeface="Ali_K_Alwand" pitchFamily="2" charset="-78"/>
            </a:endParaRPr>
          </a:p>
          <a:p>
            <a:pPr algn="r" rtl="1"/>
            <a:r>
              <a:rPr lang="ar-IQ" sz="4000" u="sng" dirty="0">
                <a:solidFill>
                  <a:srgbClr val="FF0000"/>
                </a:solidFill>
                <a:effectLst/>
                <a:latin typeface="Calibri" panose="020F0502020204030204" pitchFamily="34" charset="0"/>
                <a:ea typeface="Calibri" panose="020F0502020204030204" pitchFamily="34" charset="0"/>
                <a:cs typeface="Ali_K_Alwand" pitchFamily="2" charset="-78"/>
              </a:rPr>
              <a:t>دواتر كة بيرؤكةكة سةردةكةويَت دوو ريَطا لةبةردةم نةيارةكان دةبيَت</a:t>
            </a:r>
          </a:p>
          <a:p>
            <a:pPr marL="0" indent="0" algn="r" rtl="1">
              <a:buNone/>
            </a:pPr>
            <a:endParaRPr lang="en-US" sz="4800" dirty="0"/>
          </a:p>
        </p:txBody>
      </p:sp>
      <p:pic>
        <p:nvPicPr>
          <p:cNvPr id="2" name="Picture 1">
            <a:extLst>
              <a:ext uri="{FF2B5EF4-FFF2-40B4-BE49-F238E27FC236}">
                <a16:creationId xmlns:a16="http://schemas.microsoft.com/office/drawing/2014/main" id="{1765CB8B-9AE3-0768-F04B-490AE9BF4A42}"/>
              </a:ext>
            </a:extLst>
          </p:cNvPr>
          <p:cNvPicPr>
            <a:picLocks noChangeAspect="1"/>
          </p:cNvPicPr>
          <p:nvPr/>
        </p:nvPicPr>
        <p:blipFill>
          <a:blip r:embed="rId2"/>
          <a:stretch>
            <a:fillRect/>
          </a:stretch>
        </p:blipFill>
        <p:spPr>
          <a:xfrm>
            <a:off x="0" y="-10886"/>
            <a:ext cx="1385888" cy="1385888"/>
          </a:xfrm>
          <a:prstGeom prst="rect">
            <a:avLst/>
          </a:prstGeom>
        </p:spPr>
      </p:pic>
    </p:spTree>
    <p:extLst>
      <p:ext uri="{BB962C8B-B14F-4D97-AF65-F5344CB8AC3E}">
        <p14:creationId xmlns:p14="http://schemas.microsoft.com/office/powerpoint/2010/main" val="20756512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8FF75-E08D-40E4-BF7E-9ED173DD0A61}"/>
              </a:ext>
            </a:extLst>
          </p:cNvPr>
          <p:cNvSpPr>
            <a:spLocks noGrp="1"/>
          </p:cNvSpPr>
          <p:nvPr>
            <p:ph idx="1"/>
          </p:nvPr>
        </p:nvSpPr>
        <p:spPr>
          <a:xfrm>
            <a:off x="457200" y="1219201"/>
            <a:ext cx="8458200" cy="5105400"/>
          </a:xfrm>
        </p:spPr>
        <p:txBody>
          <a:bodyPr/>
          <a:lstStyle/>
          <a:p>
            <a:pPr algn="r" rtl="1"/>
            <a:r>
              <a:rPr lang="ar-IQ" sz="4000" dirty="0">
                <a:solidFill>
                  <a:srgbClr val="FF0000"/>
                </a:solidFill>
                <a:latin typeface="Calibri" panose="020F0502020204030204" pitchFamily="34" charset="0"/>
                <a:ea typeface="Calibri" panose="020F0502020204030204" pitchFamily="34" charset="0"/>
                <a:cs typeface="Ali_K_Alwand" pitchFamily="2" charset="-78"/>
              </a:rPr>
              <a:t>يةكةم : لةطةلَ بارودؤخةكةدا خؤي دةطونجيَنيَت</a:t>
            </a:r>
          </a:p>
          <a:p>
            <a:pPr algn="r" rtl="1"/>
            <a:r>
              <a:rPr lang="ar-IQ" sz="4000" dirty="0">
                <a:solidFill>
                  <a:srgbClr val="FF0000"/>
                </a:solidFill>
                <a:latin typeface="Calibri" panose="020F0502020204030204" pitchFamily="34" charset="0"/>
                <a:ea typeface="Calibri" panose="020F0502020204030204" pitchFamily="34" charset="0"/>
                <a:cs typeface="Ali_K_Alwand" pitchFamily="2" charset="-78"/>
              </a:rPr>
              <a:t>دووةم : لةسةر راى خؤيَ دةمبينيَتةوة.</a:t>
            </a:r>
          </a:p>
          <a:p>
            <a:pPr algn="r" rtl="1"/>
            <a:r>
              <a:rPr lang="ar-IQ" sz="4000" dirty="0">
                <a:latin typeface="Calibri" panose="020F0502020204030204" pitchFamily="34" charset="0"/>
                <a:ea typeface="Calibri" panose="020F0502020204030204" pitchFamily="34" charset="0"/>
                <a:cs typeface="Ali_K_Alwand" pitchFamily="2" charset="-78"/>
              </a:rPr>
              <a:t>تؤيَذةرى زيرةك هةست و سؤزي لة بابةتةكان جيادةكاتةوة. وئةطةر هةلَةى كرد ئةوة دان بةهةلَةكانى دةنيَت.</a:t>
            </a:r>
          </a:p>
          <a:p>
            <a:pPr algn="r" rtl="1"/>
            <a:r>
              <a:rPr lang="ar-IQ" sz="4000" dirty="0">
                <a:latin typeface="Calibri" panose="020F0502020204030204" pitchFamily="34" charset="0"/>
                <a:ea typeface="Calibri" panose="020F0502020204030204" pitchFamily="34" charset="0"/>
                <a:cs typeface="Ali_K_Alwand" pitchFamily="2" charset="-78"/>
              </a:rPr>
              <a:t>بؤ طؤرينى بيرو رِاي كةسةكان ثيَويستة ئةو بيرؤكةكان </a:t>
            </a:r>
            <a:r>
              <a:rPr lang="ar-IQ" sz="4000" i="1" u="sng" dirty="0">
                <a:latin typeface="Calibri" panose="020F0502020204030204" pitchFamily="34" charset="0"/>
                <a:ea typeface="Calibri" panose="020F0502020204030204" pitchFamily="34" charset="0"/>
                <a:cs typeface="Ali_K_Alwand" pitchFamily="2" charset="-78"/>
              </a:rPr>
              <a:t>لة نةستةوة دةستثيَبكات نةك  لة هةستةوة </a:t>
            </a:r>
            <a:r>
              <a:rPr lang="ar-IQ" sz="4000" dirty="0">
                <a:latin typeface="Calibri" panose="020F0502020204030204" pitchFamily="34" charset="0"/>
                <a:ea typeface="Calibri" panose="020F0502020204030204" pitchFamily="34" charset="0"/>
                <a:cs typeface="Ali_K_Alwand" pitchFamily="2" charset="-78"/>
              </a:rPr>
              <a:t>!</a:t>
            </a:r>
            <a:endParaRPr lang="en-US" sz="4000" dirty="0">
              <a:latin typeface="Calibri" panose="020F0502020204030204" pitchFamily="34" charset="0"/>
              <a:ea typeface="Calibri" panose="020F050202020403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E1F73220-1A86-891B-ED55-87DC8C175BA1}"/>
              </a:ext>
            </a:extLst>
          </p:cNvPr>
          <p:cNvPicPr>
            <a:picLocks noChangeAspect="1"/>
          </p:cNvPicPr>
          <p:nvPr/>
        </p:nvPicPr>
        <p:blipFill>
          <a:blip r:embed="rId2"/>
          <a:stretch>
            <a:fillRect/>
          </a:stretch>
        </p:blipFill>
        <p:spPr>
          <a:xfrm>
            <a:off x="0" y="-10886"/>
            <a:ext cx="1385888" cy="1385888"/>
          </a:xfrm>
          <a:prstGeom prst="rect">
            <a:avLst/>
          </a:prstGeom>
        </p:spPr>
      </p:pic>
    </p:spTree>
    <p:extLst>
      <p:ext uri="{BB962C8B-B14F-4D97-AF65-F5344CB8AC3E}">
        <p14:creationId xmlns:p14="http://schemas.microsoft.com/office/powerpoint/2010/main" val="125616875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AutoShape 5"/>
          <p:cNvSpPr>
            <a:spLocks noChangeArrowheads="1"/>
          </p:cNvSpPr>
          <p:nvPr/>
        </p:nvSpPr>
        <p:spPr bwMode="auto">
          <a:xfrm>
            <a:off x="1914869" y="4230400"/>
            <a:ext cx="5543550" cy="2449512"/>
          </a:xfrm>
          <a:prstGeom prst="wedgeEllipseCallout">
            <a:avLst>
              <a:gd name="adj1" fmla="val 3811"/>
              <a:gd name="adj2" fmla="val -70052"/>
            </a:avLst>
          </a:prstGeom>
          <a:gradFill rotWithShape="1">
            <a:gsLst>
              <a:gs pos="0">
                <a:srgbClr val="FFFF00">
                  <a:alpha val="39998"/>
                </a:srgbClr>
              </a:gs>
              <a:gs pos="100000">
                <a:srgbClr val="FF3300">
                  <a:alpha val="39998"/>
                </a:srgbClr>
              </a:gs>
            </a:gsLst>
            <a:lin ang="5400000" scaled="1"/>
          </a:gradFill>
          <a:ln w="9525">
            <a:solidFill>
              <a:schemeClr val="tx1"/>
            </a:solidFill>
            <a:miter lim="800000"/>
            <a:headEnd/>
            <a:tailEnd/>
          </a:ln>
        </p:spPr>
        <p:txBody>
          <a:bodyPr/>
          <a:lstStyle/>
          <a:p>
            <a:pPr algn="ctr" rtl="0"/>
            <a:endParaRPr lang="en-US" sz="1800">
              <a:latin typeface="Arial" charset="0"/>
            </a:endParaRPr>
          </a:p>
        </p:txBody>
      </p:sp>
      <p:sp>
        <p:nvSpPr>
          <p:cNvPr id="147462" name="Text Box 6"/>
          <p:cNvSpPr txBox="1">
            <a:spLocks noChangeArrowheads="1"/>
          </p:cNvSpPr>
          <p:nvPr/>
        </p:nvSpPr>
        <p:spPr bwMode="auto">
          <a:xfrm>
            <a:off x="2164949" y="5561682"/>
            <a:ext cx="5040312" cy="701675"/>
          </a:xfrm>
          <a:prstGeom prst="rect">
            <a:avLst/>
          </a:prstGeom>
          <a:noFill/>
          <a:ln w="9525">
            <a:noFill/>
            <a:miter lim="800000"/>
            <a:headEnd/>
            <a:tailEnd/>
          </a:ln>
          <a:effectLst/>
        </p:spPr>
        <p:txBody>
          <a:bodyPr>
            <a:spAutoFit/>
          </a:bodyPr>
          <a:lstStyle/>
          <a:p>
            <a:pPr algn="ctr" rtl="0">
              <a:spcBef>
                <a:spcPct val="50000"/>
              </a:spcBef>
              <a:defRPr/>
            </a:pPr>
            <a:r>
              <a:rPr lang="en-US" sz="4000" b="1" dirty="0">
                <a:solidFill>
                  <a:srgbClr val="0000FF"/>
                </a:solidFill>
                <a:effectLst>
                  <a:outerShdw blurRad="38100" dist="38100" dir="2700000" algn="tl">
                    <a:srgbClr val="FFFFFF"/>
                  </a:outerShdw>
                </a:effectLst>
                <a:latin typeface="Arial" charset="0"/>
              </a:rPr>
              <a:t>for attention</a:t>
            </a:r>
          </a:p>
        </p:txBody>
      </p:sp>
      <p:pic>
        <p:nvPicPr>
          <p:cNvPr id="26632" name="Picture 8" descr="Thank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710782"/>
            <a:ext cx="3529012"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DDB1D8C2-28A1-A38D-0089-A92C2480D53E}"/>
              </a:ext>
            </a:extLst>
          </p:cNvPr>
          <p:cNvPicPr>
            <a:picLocks noChangeAspect="1"/>
          </p:cNvPicPr>
          <p:nvPr/>
        </p:nvPicPr>
        <p:blipFill>
          <a:blip r:embed="rId4"/>
          <a:stretch>
            <a:fillRect/>
          </a:stretch>
        </p:blipFill>
        <p:spPr>
          <a:xfrm>
            <a:off x="2971800" y="0"/>
            <a:ext cx="3813845" cy="3813845"/>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1636</TotalTime>
  <Words>766</Words>
  <Application>Microsoft Office PowerPoint</Application>
  <PresentationFormat>On-screen Show (4:3)</PresentationFormat>
  <Paragraphs>48</Paragraphs>
  <Slides>15</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15</vt:i4>
      </vt:variant>
    </vt:vector>
  </HeadingPairs>
  <TitlesOfParts>
    <vt:vector size="26" baseType="lpstr">
      <vt:lpstr>Alfredo Heavy</vt:lpstr>
      <vt:lpstr>Ali_K_Jiddah</vt:lpstr>
      <vt:lpstr>Arial</vt:lpstr>
      <vt:lpstr>Calibri</vt:lpstr>
      <vt:lpstr>Calibri Light</vt:lpstr>
      <vt:lpstr>Constantia</vt:lpstr>
      <vt:lpstr>Lucida Calligraphy</vt:lpstr>
      <vt:lpstr>Times New Roman</vt:lpstr>
      <vt:lpstr>Wingdings 2</vt:lpstr>
      <vt:lpstr>Flow</vt:lpstr>
      <vt:lpstr>Office Theme</vt:lpstr>
      <vt:lpstr>NLP</vt:lpstr>
      <vt:lpstr>PowerPoint Presentation</vt:lpstr>
      <vt:lpstr>قؤناغةكاني مامةلةكردن لةطةل زانياريةكان</vt:lpstr>
      <vt:lpstr>طريمانةكاني ثرؤطرامسازي زمانةوانى دةماري</vt:lpstr>
      <vt:lpstr>Enter the Code to Join &amp; Vote on a Presentation - Mentimeter</vt:lpstr>
      <vt:lpstr>طريمانةكاني ثرؤطرامسازي زمانةوانى دةماري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من PowerPoint</dc:title>
  <dc:creator>pc com</dc:creator>
  <cp:lastModifiedBy>Report Team</cp:lastModifiedBy>
  <cp:revision>184</cp:revision>
  <dcterms:created xsi:type="dcterms:W3CDTF">2003-08-15T00:59:39Z</dcterms:created>
  <dcterms:modified xsi:type="dcterms:W3CDTF">2023-02-02T06:51:22Z</dcterms:modified>
</cp:coreProperties>
</file>