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  <p:sldMasterId id="2147484160" r:id="rId2"/>
  </p:sldMasterIdLst>
  <p:notesMasterIdLst>
    <p:notesMasterId r:id="rId17"/>
  </p:notesMasterIdLst>
  <p:sldIdLst>
    <p:sldId id="329" r:id="rId3"/>
    <p:sldId id="336" r:id="rId4"/>
    <p:sldId id="340" r:id="rId5"/>
    <p:sldId id="341" r:id="rId6"/>
    <p:sldId id="348" r:id="rId7"/>
    <p:sldId id="350" r:id="rId8"/>
    <p:sldId id="349" r:id="rId9"/>
    <p:sldId id="342" r:id="rId10"/>
    <p:sldId id="343" r:id="rId11"/>
    <p:sldId id="344" r:id="rId12"/>
    <p:sldId id="345" r:id="rId13"/>
    <p:sldId id="346" r:id="rId14"/>
    <p:sldId id="347" r:id="rId15"/>
    <p:sldId id="309" r:id="rId16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FF"/>
    <a:srgbClr val="99FFCC"/>
    <a:srgbClr val="FFFF00"/>
    <a:srgbClr val="9999FF"/>
    <a:srgbClr val="FF33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75" autoAdjust="0"/>
    <p:restoredTop sz="94718" autoAdjust="0"/>
  </p:normalViewPr>
  <p:slideViewPr>
    <p:cSldViewPr>
      <p:cViewPr varScale="1">
        <p:scale>
          <a:sx n="53" d="100"/>
          <a:sy n="53" d="100"/>
        </p:scale>
        <p:origin x="136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A0818AF-A8EA-4162-9E23-4C79A0338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70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CFD515-7A24-43B4-B16E-1F3C5C520BE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46FBF-22F5-454F-86F3-CB41F29A3D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823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39954-AACA-4970-B963-14D9D401D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3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1D9FF-4EF4-4F87-82E1-950151B64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1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A5070-0D64-56A3-58ED-DA385A199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F38D96-7789-02F4-A185-B79AAD37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05765-461D-B2D5-349A-A4E05A4F2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974C9-1071-9C52-ACA4-170309687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57790-4775-1C19-1CE6-42BC0B263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46FBF-22F5-454F-86F3-CB41F29A3DC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81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4480-CD0D-9279-5DEE-362ACCEFD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F0515-C2C0-5C0F-F3B5-4FB384BC3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8BEF0-00BB-482D-5F2E-1F054ACF8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E994E-009B-AD9D-B3F6-C79F0A4E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8D7A3-D901-9631-394B-C82AB5A61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E6DAB-24A3-481C-A9BB-7E3B5554D8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2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230E1-3CD6-CE7F-25BE-904527DEF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AC91A5-D3F5-A6CB-24D5-A44285D5D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CFAB8-1952-A3EE-7F17-A6843FBBD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CA4A6-A299-2B46-196C-EC6E1A48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B12D3-6C36-3BCF-C8E3-F80FBCDB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4B9C1-EB41-4D0B-BA1C-91D37D3D74E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36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26596-B24F-CAC1-504E-F0B42EDCD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5BDFA-4FB4-43A4-0D02-983021579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B796D-67A4-3ED7-5854-F3577602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D85AA-C699-1079-F327-C0275190A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BD93B-573B-65AD-F010-1EBC27450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67760-5FF6-C099-B45E-015B60559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5B21C-3EDF-4E54-B48A-EEAA8DD6E1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9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49692-1AAD-8D85-4115-47E8FFF71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1F44A-B5DF-C6DB-F63D-FEC0C6D7F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5E719-0675-B1C5-E4A0-797821DE2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FFF396-8CD8-3CF8-D276-6E77A850A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CAF486-9B9A-DEA1-65FD-8A17A06C9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B246B1-2810-35DE-3A02-BBB4511D9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D43AFA-E827-7AF8-2295-EB4EF09EB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B35453-3251-18B4-ED77-E00F3D531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20D58B-D625-4013-A341-94EF5F651D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F623B-AAAC-A0DA-148E-06A1BA06A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DB1BC-469F-C0CB-2B75-EB7C55FCF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2B85D-C968-5D99-9127-C7A923F9B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C928B5-8552-F158-AB12-DFCBCB065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24F7B-71D9-490A-8317-C626286DA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6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1163C0-AC2C-E0A6-24DE-B689017B4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B09670-868E-9333-4958-7C999351F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76A10-0E84-4727-DF0F-971253CEC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52A0E-CB1B-46B3-922D-1D2F153B9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6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9090F-F899-2F3F-E682-09954CDB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D7A6F-0626-F8AE-BCDE-95F1B407D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8FE715-F84B-EC21-8634-610E89C74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A7DED6-01EB-19AC-DCD6-26BD5AA51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85FE9-7E12-047E-080B-6BA81A59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299C8-8811-C702-BD85-E95A140E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8911D-7002-47E8-BCA1-F45BBD9A85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5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6DAB-24A3-481C-A9BB-7E3B5554D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0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987D0-F985-3A2C-7578-C3ED85849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D8E32F-BFE6-812B-8A6E-329B27D09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C39D9-175E-BE1A-FDA9-8B24C9E0A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EEA44-1334-C2DE-0F58-9D23DF6AD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DBEFC-7AA4-85A3-0725-3CB615DB5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C8FD8-F75F-1758-56B7-13B027B1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B95FE-C410-4420-92D1-1D8F92C011D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35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E3686-BADA-98A8-D597-2D90434E0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936D99-8E21-BDAD-F6C3-18953A545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21D99-CCBD-EC99-986C-9888621B0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F8D23-973B-4082-FD71-E390CDDB4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2E609-7254-D9B7-5989-3142F631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39954-AACA-4970-B963-14D9D401DD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2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EEE8ED-C7E3-D6E2-D77F-AF1D71B788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BA569-A40D-46D9-632D-AE9F1B964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8734A-7223-22C4-1CA3-450F48F9F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BCC87-753A-76D7-CBDD-18B3FECA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474CE-2639-37DD-CA0C-FAC1A8D5A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1D9FF-4EF4-4F87-82E1-950151B646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6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4B9C1-EB41-4D0B-BA1C-91D37D3D74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363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5B21C-3EDF-4E54-B48A-EEAA8DD6E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9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0D58B-D625-4013-A341-94EF5F651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5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4F7B-71D9-490A-8317-C626286DA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5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52A0E-CB1B-46B3-922D-1D2F153B9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6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8911D-7002-47E8-BCA1-F45BBD9A8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7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B95FE-C410-4420-92D1-1D8F92C01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21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F87E38B-9A21-4A7B-8D09-FBEB7DD5F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8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44" r:id="rId2"/>
    <p:sldLayoutId id="2147484158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9" r:id="rId9"/>
    <p:sldLayoutId id="2147484150" r:id="rId10"/>
    <p:sldLayoutId id="214748415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9D58CD-401D-94FF-653C-0456B80BF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5A1F0-3375-0ACD-56A5-64C4DFED6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390B7-32C9-B896-0B38-6DAFCBD74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7F609-5C42-636C-E5F8-C3BC337D96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9026C-755C-2B13-D4BC-A9ED8C593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FB6E24-65E2-419A-9257-5F7E22D545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5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Neurolinguistic%20Programming%20Explainer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403" y="2866528"/>
            <a:ext cx="4924546" cy="164889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en-US" sz="11500" dirty="0">
                <a:latin typeface="Alfredo Heavy" pitchFamily="2" charset="0"/>
                <a:cs typeface="Ali_K_Alwand" pitchFamily="2" charset="-78"/>
              </a:rPr>
              <a:t>NLP</a:t>
            </a:r>
            <a:endParaRPr lang="en-GB" sz="11500" dirty="0">
              <a:latin typeface="Alfredo Heavy" pitchFamily="2" charset="0"/>
              <a:cs typeface="Ali_K_Alwand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5D0AE7-A204-460D-B52E-86CA511C661A}"/>
              </a:ext>
            </a:extLst>
          </p:cNvPr>
          <p:cNvSpPr txBox="1"/>
          <p:nvPr/>
        </p:nvSpPr>
        <p:spPr>
          <a:xfrm>
            <a:off x="2133600" y="5891502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4000" b="1" dirty="0">
                <a:solidFill>
                  <a:srgbClr val="FF0000"/>
                </a:solidFill>
                <a:cs typeface="Ali_K_Alwand" pitchFamily="2" charset="-78"/>
              </a:rPr>
              <a:t>ث ي د. عزالدين احمد عزيز</a:t>
            </a:r>
            <a:endParaRPr lang="en-GB" sz="4000" b="1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B8586C-F6E8-48A2-9E84-AFF7268B81D8}"/>
              </a:ext>
            </a:extLst>
          </p:cNvPr>
          <p:cNvSpPr txBox="1"/>
          <p:nvPr/>
        </p:nvSpPr>
        <p:spPr>
          <a:xfrm>
            <a:off x="762000" y="4377413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400" dirty="0">
                <a:solidFill>
                  <a:schemeClr val="tx1"/>
                </a:solidFill>
                <a:latin typeface="Lucida Calligraphy" pitchFamily="66" charset="0"/>
                <a:cs typeface="Ali_k_Sayid" pitchFamily="2" charset="-78"/>
              </a:rPr>
              <a:t>ثرؤطرامى زمانةوانى دةماريى</a:t>
            </a:r>
            <a:br>
              <a:rPr lang="en-GB" sz="4400" dirty="0">
                <a:solidFill>
                  <a:schemeClr val="tx1"/>
                </a:solidFill>
                <a:latin typeface="Lucida Calligraphy" pitchFamily="66" charset="0"/>
                <a:cs typeface="Ali_k_Sayid" pitchFamily="2" charset="-78"/>
              </a:rPr>
            </a:br>
            <a:r>
              <a:rPr lang="en-GB" sz="4400" dirty="0">
                <a:solidFill>
                  <a:srgbClr val="C00000"/>
                </a:solidFill>
                <a:latin typeface="+mn-lt"/>
                <a:cs typeface="Ali_k_Sayid" pitchFamily="2" charset="-78"/>
              </a:rPr>
              <a:t>N</a:t>
            </a:r>
            <a:r>
              <a:rPr lang="en-GB" sz="4400" dirty="0">
                <a:solidFill>
                  <a:schemeClr val="tx1"/>
                </a:solidFill>
                <a:latin typeface="+mn-lt"/>
                <a:cs typeface="Ali_k_Sayid" pitchFamily="2" charset="-78"/>
              </a:rPr>
              <a:t>euro </a:t>
            </a:r>
            <a:r>
              <a:rPr lang="en-GB" sz="4400" dirty="0">
                <a:solidFill>
                  <a:srgbClr val="C00000"/>
                </a:solidFill>
                <a:latin typeface="+mn-lt"/>
                <a:cs typeface="Ali_k_Sayid" pitchFamily="2" charset="-78"/>
              </a:rPr>
              <a:t>L</a:t>
            </a:r>
            <a:r>
              <a:rPr lang="en-GB" sz="4400" dirty="0">
                <a:solidFill>
                  <a:schemeClr val="tx1"/>
                </a:solidFill>
                <a:latin typeface="+mn-lt"/>
                <a:cs typeface="Ali_k_Sayid" pitchFamily="2" charset="-78"/>
              </a:rPr>
              <a:t>inguistic </a:t>
            </a:r>
            <a:r>
              <a:rPr lang="en-GB" sz="4400" dirty="0">
                <a:solidFill>
                  <a:srgbClr val="C00000"/>
                </a:solidFill>
                <a:latin typeface="+mn-lt"/>
                <a:cs typeface="Ali_k_Sayid" pitchFamily="2" charset="-78"/>
              </a:rPr>
              <a:t>P</a:t>
            </a:r>
            <a:r>
              <a:rPr lang="en-GB" sz="4400" dirty="0">
                <a:solidFill>
                  <a:schemeClr val="tx1"/>
                </a:solidFill>
                <a:latin typeface="+mn-lt"/>
                <a:cs typeface="Ali_k_Sayid" pitchFamily="2" charset="-78"/>
              </a:rPr>
              <a:t>rogramming </a:t>
            </a:r>
            <a:endParaRPr lang="en-GB" sz="4000" b="1" dirty="0">
              <a:solidFill>
                <a:srgbClr val="FF0000"/>
              </a:solidFill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DB43AB-F23B-51E1-8DB3-FBFBB9495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094" y="53777"/>
            <a:ext cx="2745212" cy="274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696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12634-F1A6-4936-8FB9-3BCD3152E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667000"/>
            <a:ext cx="8686800" cy="3657600"/>
          </a:xfrm>
        </p:spPr>
        <p:txBody>
          <a:bodyPr/>
          <a:lstStyle/>
          <a:p>
            <a:pPr algn="r" rtl="1"/>
            <a:r>
              <a:rPr lang="en-US" sz="34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 </a:t>
            </a:r>
            <a:r>
              <a:rPr lang="en-US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Alwand" pitchFamily="2" charset="-78"/>
              </a:rPr>
              <a:t>NLP</a:t>
            </a:r>
            <a:r>
              <a:rPr lang="en-US" sz="34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 </a:t>
            </a:r>
            <a:r>
              <a:rPr lang="ar-SA" sz="34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طة‌شة‌ي كردوو بووة‌ زانستي سة‌ركة‌وتن ، ضونكة‌ هؤكاري سة‌ركة‌وتني زؤر كة‌س بوو بة‌تايبة‌ ةة‌نديَك كة‌سي ناودار. </a:t>
            </a:r>
            <a:endParaRPr lang="ar-IQ" sz="3400" dirty="0">
              <a:effectLst/>
              <a:latin typeface="Ali_K_Alwand" pitchFamily="2" charset="-78"/>
              <a:ea typeface="Calibri" panose="020F0502020204030204" pitchFamily="34" charset="0"/>
              <a:cs typeface="Ali_K_Alwand" pitchFamily="2" charset="-78"/>
            </a:endParaRPr>
          </a:p>
          <a:p>
            <a:pPr algn="r" rtl="1"/>
            <a:r>
              <a:rPr lang="ar-SA" sz="34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دوا بة‌دواي ناوبانط دة‌كردني ئة‌م زانستة‌ نويَية‌ لة‌سة‌ر تانسة‌ري جيةان ، كة‌سانيَك ةة‌لسان بة‌ بة‌كارةيَناني </a:t>
            </a:r>
            <a:r>
              <a:rPr lang="en-US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Alwand" pitchFamily="2" charset="-78"/>
              </a:rPr>
              <a:t>NLP</a:t>
            </a:r>
            <a:r>
              <a:rPr lang="en-US" sz="34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 </a:t>
            </a:r>
            <a:r>
              <a:rPr lang="ar-SA" sz="34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لة‌ بوارة‌كاني تردا وة‌ك </a:t>
            </a:r>
            <a:endParaRPr lang="ar-IQ" sz="3400" dirty="0">
              <a:effectLst/>
              <a:latin typeface="Ali_K_Alwand" pitchFamily="2" charset="-78"/>
              <a:ea typeface="Calibri" panose="020F0502020204030204" pitchFamily="34" charset="0"/>
              <a:cs typeface="Ali_K_Alwand" pitchFamily="2" charset="-78"/>
            </a:endParaRPr>
          </a:p>
          <a:p>
            <a:pPr marL="0" indent="0" algn="r" rtl="1">
              <a:buNone/>
            </a:pPr>
            <a:r>
              <a:rPr lang="ar-SA" sz="3200" dirty="0">
                <a:solidFill>
                  <a:srgbClr val="FF0000"/>
                </a:solidFill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(ثة‌يوة‌ندي ، بازرطاني ، وة‌رزش ، ثة‌روة‌ردة‌، ضارة‌سة‌ر كيَشة‌كان و</a:t>
            </a:r>
            <a:r>
              <a:rPr lang="ar-IQ" sz="3200">
                <a:solidFill>
                  <a:srgbClr val="FF0000"/>
                </a:solidFill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ه</a:t>
            </a:r>
            <a:r>
              <a:rPr lang="ar-SA" sz="3200">
                <a:solidFill>
                  <a:srgbClr val="FF0000"/>
                </a:solidFill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تد</a:t>
            </a:r>
            <a:r>
              <a:rPr lang="ar-SA" sz="3200" dirty="0">
                <a:solidFill>
                  <a:srgbClr val="FF0000"/>
                </a:solidFill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). </a:t>
            </a:r>
            <a:endParaRPr lang="en-US" sz="3200" dirty="0">
              <a:solidFill>
                <a:srgbClr val="FF0000"/>
              </a:solidFill>
              <a:cs typeface="Ali_K_Alwand" pitchFamily="2" charset="-78"/>
            </a:endParaRPr>
          </a:p>
        </p:txBody>
      </p:sp>
      <p:pic>
        <p:nvPicPr>
          <p:cNvPr id="4" name="Picture 3" descr="NLP Master Practitioner | Chiang Mai - Bangkok - Thailand">
            <a:extLst>
              <a:ext uri="{FF2B5EF4-FFF2-40B4-BE49-F238E27FC236}">
                <a16:creationId xmlns:a16="http://schemas.microsoft.com/office/drawing/2014/main" id="{F88C51D8-D4C4-45D8-A30F-1E314C0377B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75" y="488950"/>
            <a:ext cx="2178050" cy="217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4606F27-8C59-75CF-8391-6422021E3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0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ECBF3-D60E-4C95-90F3-6EAB70A61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pPr algn="r" rtl="1"/>
            <a:r>
              <a:rPr lang="ar-SA" sz="33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Ali_K_Jiddah" pitchFamily="2" charset="-78"/>
              </a:rPr>
              <a:t>سودي ئاشنابوون بة  </a:t>
            </a:r>
            <a:r>
              <a:rPr lang="en-GB" sz="33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Ali_K_Jiddah" pitchFamily="2" charset="-78"/>
              </a:rPr>
              <a:t>NLP</a:t>
            </a:r>
            <a:r>
              <a:rPr lang="en-GB" sz="3300" b="1" kern="0" dirty="0">
                <a:solidFill>
                  <a:srgbClr val="2F5496"/>
                </a:solidFill>
                <a:effectLst/>
                <a:latin typeface="Ali_K_Jiddah" pitchFamily="2" charset="-7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3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Ali_K_Jiddah" pitchFamily="2" charset="-78"/>
              </a:rPr>
              <a:t>: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0EB7D-5D03-4128-AA1C-70CB40AD3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1"/>
            <a:ext cx="8534400" cy="4648200"/>
          </a:xfrm>
        </p:spPr>
        <p:txBody>
          <a:bodyPr/>
          <a:lstStyle/>
          <a:p>
            <a:pPr algn="r" rtl="1"/>
            <a:r>
              <a:rPr lang="ar-SA" sz="2800" dirty="0">
                <a:effectLst/>
                <a:ea typeface="Calibri" panose="020F0502020204030204" pitchFamily="34" charset="0"/>
                <a:cs typeface="Ali_K_Alwand" pitchFamily="2" charset="-78"/>
              </a:rPr>
              <a:t>بة‌ ثيَي بؤضوونةكاني زاناياني ئةم بوارة ، لة ريَطةي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Alwand" pitchFamily="2" charset="-78"/>
              </a:rPr>
              <a:t>NLP</a:t>
            </a:r>
            <a:r>
              <a:rPr lang="en-US" sz="28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 </a:t>
            </a:r>
            <a:r>
              <a:rPr lang="ar-SA" sz="28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يةوة دة‌توانين خيَراتر و بة‌ شيَوازيَكي كاريطة‌رتر لة‌ رابردوو بطة‌ين بة‌ ئامانجة‌كانمان.</a:t>
            </a:r>
            <a:endParaRPr lang="ar-IQ" sz="2800" dirty="0">
              <a:effectLst/>
              <a:latin typeface="Ali_K_Alwand" pitchFamily="2" charset="-78"/>
              <a:ea typeface="Calibri" panose="020F0502020204030204" pitchFamily="34" charset="0"/>
              <a:cs typeface="Ali_K_Alwand" pitchFamily="2" charset="-78"/>
            </a:endParaRPr>
          </a:p>
          <a:p>
            <a:pPr algn="r" rtl="1"/>
            <a:r>
              <a:rPr lang="ar-SA" sz="28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بة‌جؤريَك لة‌ كاتي ئة‌نجامداني كارة‌كان تواناية‌كانمان زياتر دة‌كات و ريَطة‌ي نويَ و كاريطة‌رتر دة‌خاتة‌ بة‌ر دة‌ممان.</a:t>
            </a:r>
            <a:endParaRPr lang="ar-IQ" sz="2800" dirty="0">
              <a:effectLst/>
              <a:latin typeface="Ali_K_Alwand" pitchFamily="2" charset="-78"/>
              <a:ea typeface="Calibri" panose="020F0502020204030204" pitchFamily="34" charset="0"/>
              <a:cs typeface="Ali_K_Alwand" pitchFamily="2" charset="-78"/>
            </a:endParaRPr>
          </a:p>
          <a:p>
            <a:pPr algn="r" rtl="1"/>
            <a:r>
              <a:rPr lang="ar-SA" sz="28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بة‌م شيَوة‌ية‌ كارة‌كانمان هة‌مان ئة‌نجامي باش و ئة‌ريَنيان دة‌بيَت ضونكة  فيَرمان دة‌كات كة‌ سود لة‌ تواناكاني نة‌ست و بير وة‌لطرين كة‌ ثيَشتر </a:t>
            </a:r>
            <a:r>
              <a:rPr lang="ar-IQ" sz="28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ه</a:t>
            </a:r>
            <a:r>
              <a:rPr lang="ar-SA" sz="28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يض زانياريمان لة‌سة‌ر نة‌بوو نة‌مان دة‌زاني ضؤن سود</a:t>
            </a:r>
            <a:r>
              <a:rPr lang="ar-IQ" sz="28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ي ليَ وةربطرين.</a:t>
            </a:r>
          </a:p>
          <a:p>
            <a:pPr algn="r" rtl="1"/>
            <a:r>
              <a:rPr lang="ar-SA" sz="2800" dirty="0">
                <a:cs typeface="Ali_K_Alwand" pitchFamily="2" charset="-78"/>
              </a:rPr>
              <a:t>فيَر</a:t>
            </a:r>
            <a:r>
              <a:rPr lang="ar-IQ" sz="2800" dirty="0">
                <a:cs typeface="Ali_K_Alwand" pitchFamily="2" charset="-78"/>
              </a:rPr>
              <a:t>مان دةكات</a:t>
            </a:r>
            <a:r>
              <a:rPr lang="ar-SA" sz="2800" dirty="0">
                <a:cs typeface="Ali_K_Alwand" pitchFamily="2" charset="-78"/>
              </a:rPr>
              <a:t>‌ ضؤن باري فكري خؤمان بخة‌ينة‌ ذيَر كارامة‌يي خؤمان و ضؤن بتوانين بة‌هؤي تة‌كنيكة‌كاني </a:t>
            </a:r>
            <a:r>
              <a:rPr lang="en-US" sz="2800" dirty="0">
                <a:cs typeface="Ali_K_Alwand" pitchFamily="2" charset="-78"/>
              </a:rPr>
              <a:t>NLP </a:t>
            </a:r>
            <a:r>
              <a:rPr lang="ar-SA" sz="2800" dirty="0">
                <a:cs typeface="Ali_K_Alwand" pitchFamily="2" charset="-78"/>
              </a:rPr>
              <a:t>كؤنترؤل و ثرؤطرامسازي نة‌ستي نا</a:t>
            </a:r>
            <a:r>
              <a:rPr lang="ar-IQ" sz="2800" dirty="0">
                <a:cs typeface="Ali_K_Alwand" pitchFamily="2" charset="-78"/>
              </a:rPr>
              <a:t>ه</a:t>
            </a:r>
            <a:r>
              <a:rPr lang="ar-SA" sz="2800" dirty="0">
                <a:cs typeface="Ali_K_Alwand" pitchFamily="2" charset="-78"/>
              </a:rPr>
              <a:t>ؤشياري خؤمان بكة‌ين و بة‌ حة‌زي خؤمان (ثرؤطرامينط) بكة‌ين</a:t>
            </a:r>
            <a:r>
              <a:rPr lang="en-US" sz="2800" dirty="0">
                <a:cs typeface="Ali_K_Alwand" pitchFamily="2" charset="-78"/>
              </a:rPr>
              <a:t>.NLP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FD18DD-2645-D0A4-E2BA-00521E84F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64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at is NLP | Neuro Linguistic Programming | NLP Training | NLP Courses">
            <a:extLst>
              <a:ext uri="{FF2B5EF4-FFF2-40B4-BE49-F238E27FC236}">
                <a16:creationId xmlns:a16="http://schemas.microsoft.com/office/drawing/2014/main" id="{4B053FD9-2402-4FCA-B25E-452E862F616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8839200" cy="358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FF25BAD-DE01-C427-5D33-55C0C5871F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99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E7399-FB7B-49AC-93BE-B49777678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28650"/>
          </a:xfrm>
        </p:spPr>
        <p:txBody>
          <a:bodyPr/>
          <a:lstStyle/>
          <a:p>
            <a:pPr algn="r" rtl="1"/>
            <a:r>
              <a:rPr lang="ar-SA" sz="36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Ali_K_Jiddah" pitchFamily="2" charset="-78"/>
              </a:rPr>
              <a:t>سةرضاوة جياوازةكاني </a:t>
            </a:r>
            <a:r>
              <a:rPr lang="en-GB" sz="36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Ali_K_Jiddah" pitchFamily="2" charset="-78"/>
              </a:rPr>
              <a:t>NLP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724A3-16CC-4446-B1BC-84E9BE7B0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35163"/>
            <a:ext cx="8458200" cy="4389437"/>
          </a:xfrm>
        </p:spPr>
        <p:txBody>
          <a:bodyPr/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ar-IQ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ثرؤطرامسازي زمانةوانى دةماريى لة ضةند سةرضاوةي جياجيا سةري هةلَداوة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IQ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تيؤرةكاني فيَربوون بة تايةتي تيؤرة رةفتارييةكان بةتايبةتي سكينةر.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r" rtl="1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IQ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زانستي كؤمثيوتةر.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IQ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زانستي زمان.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57ECDD-BDC1-4DB3-2492-571A92209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60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1914869" y="4230400"/>
            <a:ext cx="5543550" cy="2449512"/>
          </a:xfrm>
          <a:prstGeom prst="wedgeEllipseCallout">
            <a:avLst>
              <a:gd name="adj1" fmla="val 3811"/>
              <a:gd name="adj2" fmla="val -70052"/>
            </a:avLst>
          </a:prstGeom>
          <a:gradFill rotWithShape="1">
            <a:gsLst>
              <a:gs pos="0">
                <a:srgbClr val="FFFF00">
                  <a:alpha val="39998"/>
                </a:srgbClr>
              </a:gs>
              <a:gs pos="100000">
                <a:srgbClr val="FF3300">
                  <a:alpha val="39998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endParaRPr lang="en-US" sz="1800">
              <a:latin typeface="Arial" charset="0"/>
            </a:endParaRP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2164949" y="5561682"/>
            <a:ext cx="5040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for attention</a:t>
            </a:r>
          </a:p>
        </p:txBody>
      </p:sp>
      <p:pic>
        <p:nvPicPr>
          <p:cNvPr id="26632" name="Picture 8" descr="Thank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710782"/>
            <a:ext cx="3529012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DB1D8C2-28A1-A38D-0089-A92C2480D5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0"/>
            <a:ext cx="3813845" cy="38138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ECF3C-EE6A-4B84-A04F-B8D846C66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09600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Jiddah" pitchFamily="2" charset="-78"/>
                <a:hlinkClick r:id="rId2" action="ppaction://hlinkfile"/>
              </a:rPr>
              <a:t>ثرؤطرامسازي زمانةوانى دةماريى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81388-B34B-46DE-A4B2-B63B529EF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86000"/>
            <a:ext cx="8610600" cy="4288536"/>
          </a:xfrm>
        </p:spPr>
        <p:txBody>
          <a:bodyPr>
            <a:normAutofit/>
          </a:bodyPr>
          <a:lstStyle/>
          <a:p>
            <a:pPr algn="r" rtl="1"/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NL</a:t>
            </a:r>
            <a:r>
              <a:rPr lang="en-US" sz="3600" dirty="0">
                <a:latin typeface="Calibri" panose="020F0502020204030204" pitchFamily="34" charset="0"/>
                <a:cs typeface="Ali_K_Alwand" pitchFamily="2" charset="-78"/>
              </a:rPr>
              <a:t>P  </a:t>
            </a:r>
            <a:r>
              <a:rPr lang="ar-IQ" sz="3600" dirty="0">
                <a:latin typeface="Calibri" panose="020F0502020204030204" pitchFamily="34" charset="0"/>
                <a:cs typeface="Ali_K_Alwand" pitchFamily="2" charset="-78"/>
              </a:rPr>
              <a:t>ضةند تة‌كنيكي ثيَشكة‌شي مرؤظاية‌تي كردووة‌ بؤ ئة‌وة‌ي مرؤظة‌كان بتوانن ذيانيَكي سة‌ركة‌وتوو بؤ خؤيان دروست بكة‌ن .</a:t>
            </a:r>
          </a:p>
          <a:p>
            <a:pPr algn="r" rtl="1"/>
            <a:r>
              <a:rPr lang="ar-IQ" sz="3600" dirty="0">
                <a:latin typeface="Calibri" panose="020F0502020204030204" pitchFamily="34" charset="0"/>
                <a:cs typeface="Ali_K_Alwand" pitchFamily="2" charset="-78"/>
              </a:rPr>
              <a:t>تة‌كنيكة‌كان و ريَنمايية‌كاني</a:t>
            </a:r>
            <a:r>
              <a:rPr lang="en-US" sz="3600" dirty="0">
                <a:latin typeface="Calibri" panose="020F0502020204030204" pitchFamily="34" charset="0"/>
                <a:cs typeface="Ali_K_Alwand" pitchFamily="2" charset="-78"/>
              </a:rPr>
              <a:t> NLP </a:t>
            </a:r>
            <a:r>
              <a:rPr lang="ar-IQ" sz="3600" dirty="0">
                <a:latin typeface="Calibri" panose="020F0502020204030204" pitchFamily="34" charset="0"/>
                <a:cs typeface="Ali_K_Alwand" pitchFamily="2" charset="-78"/>
              </a:rPr>
              <a:t>يارمةتيدةرن بؤ ئةوةي تاك طؤرانكاري لة‌ خودي خؤيدا </a:t>
            </a:r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درووست بكات. </a:t>
            </a:r>
          </a:p>
          <a:p>
            <a:pPr algn="r" rtl="1"/>
            <a:r>
              <a:rPr lang="ar-IQ" sz="3600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فيَرمان دة‌كات كة‌ ضؤن سود لة‌ طشت ئة‌زموونةكاني ذيان وةربطرين و دواتر توانمان زياتر بكة‌ين بؤ باشتركردني ذيان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63EB93-8F56-1D76-9479-B85D5246AA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5241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FC205-0CA2-4334-BBD4-55883EF51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>
            <a:normAutofit/>
          </a:bodyPr>
          <a:lstStyle/>
          <a:p>
            <a:pPr algn="r" rtl="1"/>
            <a:r>
              <a:rPr lang="ar-SA" sz="2400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Ali_K_Jiddah" pitchFamily="2" charset="-78"/>
              </a:rPr>
              <a:t>ميذوي</a:t>
            </a:r>
            <a:r>
              <a:rPr lang="ar-IQ" sz="2400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Ali_K_Jiddah" pitchFamily="2" charset="-78"/>
              </a:rPr>
              <a:t> سةرهةلَداني </a:t>
            </a:r>
            <a:r>
              <a:rPr lang="ar-SA" sz="2400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Ali_K_Jiddah" pitchFamily="2" charset="-78"/>
              </a:rPr>
              <a:t>ثرؤطرامسازي زمانةوانى دةماريى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213F2-106D-44AC-872B-749B24594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711" y="2209800"/>
            <a:ext cx="8229600" cy="4171950"/>
          </a:xfrm>
        </p:spPr>
        <p:txBody>
          <a:bodyPr>
            <a:normAutofit/>
          </a:bodyPr>
          <a:lstStyle/>
          <a:p>
            <a:pPr algn="r" rtl="1"/>
            <a:r>
              <a:rPr lang="ar-SA" sz="3300" dirty="0">
                <a:effectLst/>
                <a:ea typeface="Calibri" panose="020F0502020204030204" pitchFamily="34" charset="0"/>
                <a:cs typeface="Ali_K_Alwand" pitchFamily="2" charset="-78"/>
              </a:rPr>
              <a:t>ثرؤطرامسازي زمانة‌واني دة‌مار لة‌لاية‌ن ةة‌ردوو زانا</a:t>
            </a:r>
            <a:endParaRPr lang="ar-IQ" sz="3300" dirty="0">
              <a:effectLst/>
              <a:ea typeface="Calibri" panose="020F0502020204030204" pitchFamily="34" charset="0"/>
              <a:cs typeface="Ali_K_Alwand" pitchFamily="2" charset="-78"/>
            </a:endParaRPr>
          </a:p>
          <a:p>
            <a:pPr algn="r" rtl="1"/>
            <a:r>
              <a:rPr lang="ar-SA" sz="3300" dirty="0">
                <a:effectLst/>
                <a:ea typeface="Calibri" panose="020F0502020204030204" pitchFamily="34" charset="0"/>
                <a:cs typeface="Ali_K_Alwand" pitchFamily="2" charset="-78"/>
              </a:rPr>
              <a:t> </a:t>
            </a:r>
            <a:r>
              <a:rPr lang="en-US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Alwand" pitchFamily="2" charset="-78"/>
              </a:rPr>
              <a:t>Richard Bandler</a:t>
            </a:r>
            <a:r>
              <a:rPr lang="en-US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 </a:t>
            </a:r>
            <a:r>
              <a:rPr lang="ar-SA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ريضارد باندليَر</a:t>
            </a:r>
            <a:r>
              <a:rPr lang="ar-SA" sz="3300" dirty="0">
                <a:effectLst/>
                <a:ea typeface="Calibri" panose="020F0502020204030204" pitchFamily="34" charset="0"/>
                <a:cs typeface="Ali_K_Alwand" pitchFamily="2" charset="-78"/>
              </a:rPr>
              <a:t>  (دة‌روونناس) لة‌ زانكؤي كاليفؤرنيا </a:t>
            </a:r>
            <a:endParaRPr lang="ar-IQ" sz="3300" dirty="0">
              <a:effectLst/>
              <a:ea typeface="Calibri" panose="020F0502020204030204" pitchFamily="34" charset="0"/>
              <a:cs typeface="Ali_K_Alwand" pitchFamily="2" charset="-78"/>
            </a:endParaRPr>
          </a:p>
          <a:p>
            <a:pPr algn="r" rtl="1"/>
            <a:r>
              <a:rPr lang="ar-SA" sz="3300" dirty="0">
                <a:effectLst/>
                <a:ea typeface="Calibri" panose="020F0502020204030204" pitchFamily="34" charset="0"/>
                <a:cs typeface="Ali_K_Alwand" pitchFamily="2" charset="-78"/>
              </a:rPr>
              <a:t>و </a:t>
            </a:r>
            <a:r>
              <a:rPr lang="ar-IQ" sz="3300" dirty="0">
                <a:effectLst/>
                <a:ea typeface="Calibri" panose="020F0502020204030204" pitchFamily="34" charset="0"/>
                <a:cs typeface="Ali_K_Alwand" pitchFamily="2" charset="-78"/>
              </a:rPr>
              <a:t> جؤن طرندةر</a:t>
            </a:r>
            <a:r>
              <a:rPr lang="en-US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Alwand" pitchFamily="2" charset="-78"/>
              </a:rPr>
              <a:t>John</a:t>
            </a:r>
            <a:r>
              <a:rPr lang="en-US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 </a:t>
            </a:r>
            <a:r>
              <a:rPr lang="en-US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Alwand" pitchFamily="2" charset="-78"/>
              </a:rPr>
              <a:t>Grinder</a:t>
            </a:r>
            <a:r>
              <a:rPr lang="en-US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  </a:t>
            </a:r>
            <a:r>
              <a:rPr lang="ar-SA" sz="3300" dirty="0">
                <a:effectLst/>
                <a:ea typeface="Calibri" panose="020F0502020204030204" pitchFamily="34" charset="0"/>
                <a:cs typeface="Ali_K_Alwand" pitchFamily="2" charset="-78"/>
              </a:rPr>
              <a:t>(مامؤستاي زمان) لة‌ زانكؤي </a:t>
            </a:r>
            <a:r>
              <a:rPr lang="en-US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i_K_Alwand" pitchFamily="2" charset="-78"/>
              </a:rPr>
              <a:t>UCSC</a:t>
            </a:r>
            <a:r>
              <a:rPr lang="en-US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 </a:t>
            </a:r>
            <a:r>
              <a:rPr lang="ar-SA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لة‌ سالي 1972 ئة‌م زانستة‌يان ثيَشكة‌شي جيةان كرد.</a:t>
            </a:r>
            <a:endParaRPr lang="en-US" sz="3300" dirty="0">
              <a:effectLst/>
              <a:latin typeface="Ali_K_Alwand" pitchFamily="2" charset="-78"/>
              <a:ea typeface="Calibri" panose="020F0502020204030204" pitchFamily="34" charset="0"/>
              <a:cs typeface="Ali_K_Alwand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3DA836-595E-AB12-A095-461591825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727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254E8-894C-4835-8963-F31CD7F87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algn="r" rtl="1"/>
            <a:r>
              <a:rPr lang="ar-SA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ليَكؤلينة‌وة‌ي ئة‌وان لة‌ نمونة‌ي ر</a:t>
            </a:r>
            <a:r>
              <a:rPr lang="ar-IQ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ِ</a:t>
            </a:r>
            <a:r>
              <a:rPr lang="ar-SA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ة‌فتاري كة‌سة‌ سة‌ركة‌وتووة‌كان دة‌ستي ثيَكرد . </a:t>
            </a:r>
            <a:endParaRPr lang="ar-IQ" sz="3300" dirty="0">
              <a:effectLst/>
              <a:latin typeface="Ali_K_Alwand" pitchFamily="2" charset="-78"/>
              <a:ea typeface="Calibri" panose="020F0502020204030204" pitchFamily="34" charset="0"/>
              <a:cs typeface="Ali_K_Alwand" pitchFamily="2" charset="-78"/>
            </a:endParaRPr>
          </a:p>
          <a:p>
            <a:pPr algn="r" rtl="1"/>
            <a:r>
              <a:rPr lang="ar-SA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سة‌رة‌تا سة‌رنجيان خستة‌ سة‌ر شيَوازي كاري كة‌سة‌ سة‌ركة‌وتووة‌كان و ليَكدانة‌وة‌ي ئة‌وة‌يان كرد بؤضي </a:t>
            </a:r>
            <a:r>
              <a:rPr lang="ar-IQ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ه</a:t>
            </a:r>
            <a:r>
              <a:rPr lang="ar-SA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ة‌نديَك كة‌س سة‌ركة‌وتووترن لة‌ </a:t>
            </a:r>
            <a:r>
              <a:rPr lang="ar-IQ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ه</a:t>
            </a:r>
            <a:r>
              <a:rPr lang="ar-SA" sz="33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ة‌نديَك كة‌سي تر وة‌ ضؤن دة‌توانريَت كة‌ساني تريش وة‌ك ئة‌وان سة‌ركة‌وتوو بن . </a:t>
            </a:r>
            <a:endParaRPr lang="en-US" sz="3300" dirty="0">
              <a:effectLst/>
              <a:latin typeface="Ali_K_Alwand" pitchFamily="2" charset="-78"/>
              <a:ea typeface="Calibri" panose="020F0502020204030204" pitchFamily="34" charset="0"/>
              <a:cs typeface="Ali_K_Alwand" pitchFamily="2" charset="-78"/>
            </a:endParaRPr>
          </a:p>
          <a:p>
            <a:pPr algn="r" rtl="1"/>
            <a:endParaRPr lang="en-US" sz="33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67FC38-D0CB-D137-B310-70CB0BAF2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3599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28A87-D1F0-24F9-411F-64291DCBA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2999"/>
            <a:ext cx="8610600" cy="5562601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SA" sz="32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باندليَر و طرينديَر سة‌رنجيان خستة‌ سة‌ر شيَوازي كاري ئة‌م سيَ كة‌سة‌ سة‌ركة‌وتووة‌و ر</a:t>
            </a:r>
            <a:r>
              <a:rPr lang="ar-IQ" sz="32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ِ</a:t>
            </a:r>
            <a:r>
              <a:rPr lang="ar-SA" sz="32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ة‌فتاري ئة‌وانيان مؤديَل سازي كردوو بة‌سة‌ر كة‌ساني تر تاقيان كردة‌وة‌و ئة‌نجامة‌كان ئة‌ريَني بوون .شيَوازي نمونة‌ هة‌لطري ئة‌وانيش بة‌ شيَوة‌ي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Verbal</a:t>
            </a:r>
            <a:r>
              <a:rPr lang="en-US" sz="3200" dirty="0">
                <a:effectLst/>
                <a:latin typeface="Ali_K_Alwand" pitchFamily="2" charset="-78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Modeling</a:t>
            </a:r>
            <a:r>
              <a:rPr lang="en-US" sz="3200" dirty="0">
                <a:effectLst/>
                <a:latin typeface="Ali_K_Alwand" pitchFamily="2" charset="-78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32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بوو.ئة‌وان لة‌سة‌ر ئة‌و باوة‌رة‌ بوون كة‌ ئة‌طة‌ر دة‌رمانطة‌رة‌كاني تريش هة‌مان ئة‌م مؤديَلانة‌ بؤ ضارة‌سة‌ري نة‌خؤشة‌كانيان بة‌كاربيَنن سة‌ركة‌وتوودة‌بن لة‌ضارة‌سة‌ركرن وة‌ ئة‌وان سة‌ركة‌وتن و توانيان ئة‌م كارة‌ ئة‌نجام بدة‌ن.</a:t>
            </a:r>
            <a:endParaRPr lang="ar-IQ" sz="3200" dirty="0">
              <a:effectLst/>
              <a:latin typeface="Ali_K_Alwand" pitchFamily="2" charset="-78"/>
              <a:ea typeface="Calibri" panose="020F0502020204030204" pitchFamily="34" charset="0"/>
              <a:cs typeface="Ali_K_Alwand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6EB18D-65E4-D0F4-06DD-CEB2ACB28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70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28A87-D1F0-24F9-411F-64291DCBA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2999"/>
            <a:ext cx="8382000" cy="5562601"/>
          </a:xfrm>
        </p:spPr>
        <p:txBody>
          <a:bodyPr/>
          <a:lstStyle/>
          <a:p>
            <a:pPr marL="0" indent="0" algn="ctr" rtl="1">
              <a:buNone/>
            </a:pPr>
            <a:endParaRPr lang="ar-IQ" sz="3600" u="sng" dirty="0">
              <a:solidFill>
                <a:srgbClr val="C00000"/>
              </a:solidFill>
              <a:effectLst/>
              <a:latin typeface="Ali_K_Alwand" pitchFamily="2" charset="-78"/>
              <a:ea typeface="Calibri" panose="020F0502020204030204" pitchFamily="34" charset="0"/>
              <a:cs typeface="Ali_K_Alwand" pitchFamily="2" charset="-78"/>
            </a:endParaRPr>
          </a:p>
          <a:p>
            <a:pPr marL="0" indent="0" algn="ctr" rtl="1">
              <a:buNone/>
            </a:pPr>
            <a:r>
              <a:rPr lang="ar-IQ" sz="3600" u="sng" dirty="0">
                <a:solidFill>
                  <a:srgbClr val="C00000"/>
                </a:solidFill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دةرئةنجام</a:t>
            </a:r>
          </a:p>
          <a:p>
            <a:pPr marL="0" indent="0" algn="ctr" rtl="1">
              <a:buNone/>
            </a:pPr>
            <a:r>
              <a:rPr lang="ar-SA" sz="3600" u="sng" dirty="0">
                <a:solidFill>
                  <a:srgbClr val="C00000"/>
                </a:solidFill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ئة‌طة‌ر بيَتوو ر</a:t>
            </a:r>
            <a:r>
              <a:rPr lang="ar-IQ" sz="3600" u="sng" dirty="0">
                <a:solidFill>
                  <a:srgbClr val="C00000"/>
                </a:solidFill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ِ</a:t>
            </a:r>
            <a:r>
              <a:rPr lang="ar-SA" sz="3600" u="sng" dirty="0">
                <a:solidFill>
                  <a:srgbClr val="C00000"/>
                </a:solidFill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ة‌فتاري كة‌سة‌ سة‌ركة‌وتووة‌كان مؤديَل سازي بكريَت و لة‌سة‌ر كة‌ساني تر ثيادة‌ بكريَت</a:t>
            </a:r>
            <a:r>
              <a:rPr lang="ar-IQ" sz="3600" u="sng" dirty="0">
                <a:solidFill>
                  <a:srgbClr val="C00000"/>
                </a:solidFill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،</a:t>
            </a:r>
            <a:r>
              <a:rPr lang="ar-SA" sz="3600" u="sng" dirty="0">
                <a:solidFill>
                  <a:srgbClr val="C00000"/>
                </a:solidFill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 ئة‌وا ئة‌وانيش دة‌توانن سة‌ركة‌وتووبن .</a:t>
            </a:r>
            <a:endParaRPr lang="en-US" sz="3600" u="sng" dirty="0">
              <a:solidFill>
                <a:srgbClr val="C00000"/>
              </a:solidFill>
              <a:cs typeface="Ali_K_Alwand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6EB18D-65E4-D0F4-06DD-CEB2ACB28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93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1F098-7837-4B4B-8ACB-2CD69AEFA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333999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SA" sz="32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دواتر</a:t>
            </a:r>
            <a:r>
              <a:rPr lang="ar-SA" sz="3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3200" dirty="0">
                <a:effectLst/>
                <a:latin typeface="Ali_K_Alwand" pitchFamily="2" charset="-78"/>
                <a:ea typeface="Calibri" panose="020F0502020204030204" pitchFamily="34" charset="0"/>
                <a:cs typeface="Ali_K_Alwand" pitchFamily="2" charset="-78"/>
              </a:rPr>
              <a:t> بيرؤكة‌ي ئة‌وة‌يان بؤ هات كة‌ دة‌كريَت ئة‌م مؤديَلينطة‌ لة‌ بوارة‌كاني تريشدا بة‌كاربةيَندريَت و نمونة‌ي نة‌ستي كة‌سة‌ زيرة‌كة‌كان لة‌ هة‌ر بواريَك مؤديَلينط بكريَت و كة‌ساني تر بة‌ةة‌مان شيَوة‌ي ئة‌وان كاري ثيَ بكة‌ن ، ئة‌نجامة‌كان سة‌رسورةيَنة‌ر بوون و سة‌ركة‌وتنة‌كان ية‌ك لة‌ دواي ية‌ك تؤمار دة‌كران . بة‌م جؤرة‌ بة‌ تيَكة‌لي ئة‌م سيستة‌مة‌و زانستي دة‌وونزاني مؤديَرن ، ثرؤطرامسازي زمانة‌واني دة‌مار يان هة‌مان </a:t>
            </a:r>
            <a:r>
              <a:rPr lang="en-US" sz="3200" dirty="0">
                <a:ea typeface="Calibri" panose="020F0502020204030204" pitchFamily="34" charset="0"/>
                <a:cs typeface="Ali_K_Alwand" pitchFamily="2" charset="-78"/>
              </a:rPr>
              <a:t>NLP </a:t>
            </a:r>
            <a:r>
              <a:rPr lang="ar-SA" sz="3200" dirty="0">
                <a:ea typeface="Calibri" panose="020F0502020204030204" pitchFamily="34" charset="0"/>
                <a:cs typeface="Ali_K_Alwand" pitchFamily="2" charset="-78"/>
              </a:rPr>
              <a:t>هاتة‌ كاية‌وة‌</a:t>
            </a:r>
            <a:endParaRPr lang="en-US" sz="3200" dirty="0">
              <a:ea typeface="Calibri" panose="020F0502020204030204" pitchFamily="34" charset="0"/>
              <a:cs typeface="Ali_K_Alwand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DFB1AF-4884-825C-7B17-3DF43260E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1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1079-51E0-461B-981A-852EE77C6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0691"/>
            <a:ext cx="8229600" cy="2971800"/>
          </a:xfrm>
        </p:spPr>
        <p:txBody>
          <a:bodyPr/>
          <a:lstStyle/>
          <a:p>
            <a:pPr algn="r" rtl="1"/>
            <a:r>
              <a:rPr lang="ar-SA" sz="4000" dirty="0">
                <a:effectLst/>
                <a:ea typeface="Calibri" panose="020F0502020204030204" pitchFamily="34" charset="0"/>
                <a:cs typeface="Ali_K_Alwand" pitchFamily="2" charset="-78"/>
              </a:rPr>
              <a:t>بة‌م</a:t>
            </a:r>
            <a:r>
              <a:rPr lang="ar-SA" sz="4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4000" dirty="0">
                <a:effectLst/>
                <a:ea typeface="Calibri" panose="020F0502020204030204" pitchFamily="34" charset="0"/>
                <a:cs typeface="Ali_K_Alwand" pitchFamily="2" charset="-78"/>
              </a:rPr>
              <a:t> ثرؤسة‌ دة‌طوتريَت </a:t>
            </a:r>
            <a:r>
              <a:rPr lang="ar-IQ" sz="4000" dirty="0">
                <a:effectLst/>
                <a:ea typeface="Calibri" panose="020F0502020204030204" pitchFamily="34" charset="0"/>
                <a:cs typeface="Ali_K_Alwand" pitchFamily="2" charset="-78"/>
              </a:rPr>
              <a:t>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Modeling</a:t>
            </a:r>
            <a:r>
              <a:rPr lang="en-US" sz="4000" dirty="0">
                <a:effectLst/>
                <a:latin typeface="Ali_K_Alwand" pitchFamily="2" charset="-78"/>
                <a:ea typeface="Calibri" panose="020F0502020204030204" pitchFamily="34" charset="0"/>
              </a:rPr>
              <a:t> 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process</a:t>
            </a:r>
            <a:r>
              <a:rPr lang="en-US" sz="4000" dirty="0">
                <a:effectLst/>
                <a:latin typeface="Ali_K_Alwand" pitchFamily="2" charset="-78"/>
                <a:ea typeface="Calibri" panose="020F0502020204030204" pitchFamily="34" charset="0"/>
              </a:rPr>
              <a:t>  </a:t>
            </a:r>
            <a:r>
              <a:rPr lang="ar-SA" sz="4000" dirty="0">
                <a:effectLst/>
                <a:ea typeface="Calibri" panose="020F0502020204030204" pitchFamily="34" charset="0"/>
                <a:cs typeface="Ali_K_Alwand" pitchFamily="2" charset="-78"/>
              </a:rPr>
              <a:t>كة‌ بنضينة‌ي زانستي ثرؤطرامسازي زمانة‌واني</a:t>
            </a:r>
            <a:r>
              <a:rPr lang="ar-IQ" sz="4000" dirty="0">
                <a:effectLst/>
                <a:ea typeface="Calibri" panose="020F0502020204030204" pitchFamily="34" charset="0"/>
                <a:cs typeface="Ali_K_Alwand" pitchFamily="2" charset="-78"/>
              </a:rPr>
              <a:t> </a:t>
            </a:r>
            <a:r>
              <a:rPr lang="ar-SA" sz="4000" dirty="0">
                <a:cs typeface="Ali_K_Alwand" pitchFamily="2" charset="-78"/>
              </a:rPr>
              <a:t>دة‌مارة‌</a:t>
            </a:r>
            <a:r>
              <a:rPr lang="ar-SA" sz="1800" dirty="0">
                <a:effectLst/>
                <a:ea typeface="Calibri" panose="020F0502020204030204" pitchFamily="34" charset="0"/>
                <a:cs typeface="Ali_K_Alwand" pitchFamily="2" charset="-78"/>
              </a:rPr>
              <a:t>. </a:t>
            </a:r>
            <a:r>
              <a:rPr lang="ar-SA" sz="4000" dirty="0">
                <a:effectLst/>
                <a:ea typeface="Calibri" panose="020F0502020204030204" pitchFamily="34" charset="0"/>
                <a:cs typeface="Ali_K_Alwand" pitchFamily="2" charset="-78"/>
              </a:rPr>
              <a:t> </a:t>
            </a:r>
            <a:endParaRPr lang="ar-IQ" sz="4000" dirty="0">
              <a:effectLst/>
              <a:ea typeface="Calibri" panose="020F0502020204030204" pitchFamily="34" charset="0"/>
              <a:cs typeface="Ali_K_Alwand" pitchFamily="2" charset="-78"/>
            </a:endParaRPr>
          </a:p>
          <a:p>
            <a:pPr algn="r" rtl="1"/>
            <a:r>
              <a:rPr lang="ar-IQ" sz="4800" dirty="0"/>
              <a:t> </a:t>
            </a:r>
            <a:r>
              <a:rPr lang="ar-IQ" sz="4000" dirty="0">
                <a:cs typeface="Ali_K_Alwand" pitchFamily="2" charset="-78"/>
              </a:rPr>
              <a:t>ليَكؤلينةوةيان لةسةر سيَ نموونةي سةركةوتوو ئةنجامدا </a:t>
            </a:r>
            <a:endParaRPr lang="en-US" sz="4000" dirty="0">
              <a:cs typeface="Ali_K_Alwand" pitchFamily="2" charset="-78"/>
            </a:endParaRPr>
          </a:p>
        </p:txBody>
      </p:sp>
      <p:pic>
        <p:nvPicPr>
          <p:cNvPr id="4" name="Picture 3" descr="Top Leaders in Natural Language Processing - DEFTeam">
            <a:extLst>
              <a:ext uri="{FF2B5EF4-FFF2-40B4-BE49-F238E27FC236}">
                <a16:creationId xmlns:a16="http://schemas.microsoft.com/office/drawing/2014/main" id="{D29C2083-C509-4ECD-BD76-65AC1BEC9F6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86200"/>
            <a:ext cx="4876800" cy="268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EFD30A7-3285-96B9-E021-2F274D894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11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43063-109E-4A0A-A8CF-3162F1170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algn="r" rtl="1"/>
            <a:r>
              <a:rPr lang="ar-IQ" sz="4000" dirty="0">
                <a:cs typeface="Ali_K_Jiddah" pitchFamily="2" charset="-78"/>
              </a:rPr>
              <a:t>بؤضووني باندلةر بؤ نةست </a:t>
            </a:r>
            <a:endParaRPr lang="en-US" sz="4000" dirty="0">
              <a:cs typeface="Ali_K_Jiddah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76DFF-0B05-4864-8C84-F115376D2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35163"/>
            <a:ext cx="8763000" cy="4389437"/>
          </a:xfrm>
        </p:spPr>
        <p:txBody>
          <a:bodyPr/>
          <a:lstStyle/>
          <a:p>
            <a:pPr marL="0" indent="0" algn="r" rtl="1">
              <a:buNone/>
            </a:pPr>
            <a:r>
              <a:rPr lang="ar-SA" sz="3000" dirty="0">
                <a:effectLst/>
                <a:ea typeface="Calibri" panose="020F0502020204030204" pitchFamily="34" charset="0"/>
                <a:cs typeface="Ali_K_Alwand" pitchFamily="2" charset="-78"/>
              </a:rPr>
              <a:t>بؤضووني باندل</a:t>
            </a:r>
            <a:r>
              <a:rPr lang="ar-IQ" sz="3000" dirty="0">
                <a:effectLst/>
                <a:ea typeface="Calibri" panose="020F0502020204030204" pitchFamily="34" charset="0"/>
                <a:cs typeface="Ali_K_Alwand" pitchFamily="2" charset="-78"/>
              </a:rPr>
              <a:t>ةر</a:t>
            </a:r>
            <a:r>
              <a:rPr lang="ar-SA" sz="3000" dirty="0">
                <a:effectLst/>
                <a:ea typeface="Calibri" panose="020F0502020204030204" pitchFamily="34" charset="0"/>
                <a:cs typeface="Ali_K_Alwand" pitchFamily="2" charset="-78"/>
              </a:rPr>
              <a:t> سة‌بارة‌ت بة‌ كاري نة‌ست بريتيية لةوةي: </a:t>
            </a:r>
            <a:endParaRPr lang="ar-IQ" sz="3000" dirty="0">
              <a:effectLst/>
              <a:ea typeface="Calibri" panose="020F0502020204030204" pitchFamily="34" charset="0"/>
              <a:cs typeface="Ali_K_Alwand" pitchFamily="2" charset="-78"/>
            </a:endParaRPr>
          </a:p>
          <a:p>
            <a:pPr algn="r" rtl="1"/>
            <a:r>
              <a:rPr lang="ar-SA" sz="3000" dirty="0">
                <a:effectLst/>
                <a:ea typeface="Calibri" panose="020F0502020204030204" pitchFamily="34" charset="0"/>
                <a:cs typeface="Ali_K_Alwand" pitchFamily="2" charset="-78"/>
              </a:rPr>
              <a:t>نة‌ستي مرؤظ وة‌ك ثاسيَكي نة‌فة‌ر هة‌لطر واية‌ .</a:t>
            </a:r>
            <a:endParaRPr lang="ar-IQ" sz="3000" dirty="0">
              <a:effectLst/>
              <a:ea typeface="Calibri" panose="020F0502020204030204" pitchFamily="34" charset="0"/>
              <a:cs typeface="Ali_K_Alwand" pitchFamily="2" charset="-78"/>
            </a:endParaRPr>
          </a:p>
          <a:p>
            <a:pPr algn="r" rtl="1"/>
            <a:r>
              <a:rPr lang="ar-SA" sz="3000" dirty="0">
                <a:effectLst/>
                <a:ea typeface="Calibri" panose="020F0502020204030204" pitchFamily="34" charset="0"/>
                <a:cs typeface="Ali_K_Alwand" pitchFamily="2" charset="-78"/>
              </a:rPr>
              <a:t>ثاس كة‌ هة‌ميشة‌ لة‌ جوولة‌ داية‌ لة‌ سة‌رة‌تاوة‌ تا </a:t>
            </a:r>
            <a:r>
              <a:rPr lang="ar-IQ" sz="3000" dirty="0">
                <a:effectLst/>
                <a:ea typeface="Calibri" panose="020F0502020204030204" pitchFamily="34" charset="0"/>
                <a:cs typeface="Ali_K_Alwand" pitchFamily="2" charset="-78"/>
              </a:rPr>
              <a:t>شويَني مةبةست</a:t>
            </a:r>
            <a:r>
              <a:rPr lang="ar-SA" sz="3000" dirty="0">
                <a:effectLst/>
                <a:ea typeface="Calibri" panose="020F0502020204030204" pitchFamily="34" charset="0"/>
                <a:cs typeface="Ali_K_Alwand" pitchFamily="2" charset="-78"/>
              </a:rPr>
              <a:t> بة‌ردة‌وام ثر</a:t>
            </a:r>
            <a:r>
              <a:rPr lang="ar-IQ" sz="3000" dirty="0">
                <a:effectLst/>
                <a:ea typeface="Calibri" panose="020F0502020204030204" pitchFamily="34" charset="0"/>
                <a:cs typeface="Ali_K_Alwand" pitchFamily="2" charset="-78"/>
              </a:rPr>
              <a:t>ِ </a:t>
            </a:r>
            <a:r>
              <a:rPr lang="ar-SA" sz="3000" dirty="0">
                <a:effectLst/>
                <a:ea typeface="Calibri" panose="020F0502020204030204" pitchFamily="34" charset="0"/>
                <a:cs typeface="Ali_K_Alwand" pitchFamily="2" charset="-78"/>
              </a:rPr>
              <a:t>و بة‌تال دة‌بيَت</a:t>
            </a:r>
            <a:r>
              <a:rPr lang="ar-IQ" sz="3000" dirty="0">
                <a:effectLst/>
                <a:ea typeface="Calibri" panose="020F0502020204030204" pitchFamily="34" charset="0"/>
                <a:cs typeface="Ali_K_Alwand" pitchFamily="2" charset="-78"/>
              </a:rPr>
              <a:t>.</a:t>
            </a:r>
          </a:p>
          <a:p>
            <a:pPr algn="r" rtl="1"/>
            <a:r>
              <a:rPr lang="ar-SA" sz="3000" dirty="0">
                <a:effectLst/>
                <a:ea typeface="Calibri" panose="020F0502020204030204" pitchFamily="34" charset="0"/>
                <a:cs typeface="Ali_K_Alwand" pitchFamily="2" charset="-78"/>
              </a:rPr>
              <a:t>نة‌ستي مرؤظيش بة‌ردة‌وام خة‌ريكي ئامانج دانان و دؤزينة‌وة‌ي ئامانجة‌ وة‌ لة‌ ذياني خؤيدا بة‌ردوام  بريار دة‌دات كة‌ كاريَكي نويَ دة‌ست ثيَ بكات</a:t>
            </a:r>
            <a:r>
              <a:rPr lang="ar-IQ" sz="3000" dirty="0">
                <a:effectLst/>
                <a:ea typeface="Calibri" panose="020F0502020204030204" pitchFamily="34" charset="0"/>
                <a:cs typeface="Ali_K_Alwand" pitchFamily="2" charset="-78"/>
              </a:rPr>
              <a:t>.</a:t>
            </a:r>
          </a:p>
          <a:p>
            <a:pPr algn="r" rtl="1"/>
            <a:r>
              <a:rPr lang="ar-SA" sz="3000" dirty="0">
                <a:effectLst/>
                <a:ea typeface="Calibri" panose="020F0502020204030204" pitchFamily="34" charset="0"/>
                <a:cs typeface="Ali_K_Alwand" pitchFamily="2" charset="-78"/>
              </a:rPr>
              <a:t>بة‌لام بة‌داخة‌وة‌ لة‌ سة‌رة‌تاو لة‌ نيوة‌ ريَدا ئامانجة‌كة‌ بة‌جيَ دةهةيَليَت و دل سارد دة‌بيَت و ئة‌و هيَزو توناية‌ي كة‌ هة‌يبوو بؤ ئامانجة‌كة‌ لة‌ دة‌ست دة‌دات </a:t>
            </a:r>
            <a:endParaRPr lang="en-US" sz="3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8A284B-6F10-B41D-893B-755A83F6D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886"/>
            <a:ext cx="1385888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1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1501</TotalTime>
  <Words>616</Words>
  <Application>Microsoft Office PowerPoint</Application>
  <PresentationFormat>On-screen Show (4:3)</PresentationFormat>
  <Paragraphs>41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Alfredo Heavy</vt:lpstr>
      <vt:lpstr>Ali_K_Alwand</vt:lpstr>
      <vt:lpstr>Ali_K_Jiddah</vt:lpstr>
      <vt:lpstr>Arial</vt:lpstr>
      <vt:lpstr>Calibri</vt:lpstr>
      <vt:lpstr>Calibri Light</vt:lpstr>
      <vt:lpstr>Constantia</vt:lpstr>
      <vt:lpstr>Lucida Calligraphy</vt:lpstr>
      <vt:lpstr>Symbol</vt:lpstr>
      <vt:lpstr>Times New Roman</vt:lpstr>
      <vt:lpstr>Wingdings 2</vt:lpstr>
      <vt:lpstr>Flow</vt:lpstr>
      <vt:lpstr>Office Theme</vt:lpstr>
      <vt:lpstr>NLP</vt:lpstr>
      <vt:lpstr>ثرؤطرامسازي زمانةوانى دةماريى</vt:lpstr>
      <vt:lpstr>ميذوي سةرهةلَداني ثرؤطرامسازي زمانةوانى دةماريى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بؤضووني باندلةر بؤ نةست </vt:lpstr>
      <vt:lpstr>PowerPoint Presentation</vt:lpstr>
      <vt:lpstr>سودي ئاشنابوون بة  NLP :</vt:lpstr>
      <vt:lpstr>PowerPoint Presentation</vt:lpstr>
      <vt:lpstr>سةرضاوة جياوازةكاني NLP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>pc com</dc:creator>
  <cp:lastModifiedBy>Report Team</cp:lastModifiedBy>
  <cp:revision>183</cp:revision>
  <dcterms:created xsi:type="dcterms:W3CDTF">2003-08-15T00:59:39Z</dcterms:created>
  <dcterms:modified xsi:type="dcterms:W3CDTF">2023-01-25T21:43:52Z</dcterms:modified>
</cp:coreProperties>
</file>