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4208" r:id="rId2"/>
    <p:sldMasterId id="2147484238" r:id="rId3"/>
  </p:sldMasterIdLst>
  <p:notesMasterIdLst>
    <p:notesMasterId r:id="rId29"/>
  </p:notesMasterIdLst>
  <p:sldIdLst>
    <p:sldId id="329" r:id="rId4"/>
    <p:sldId id="383" r:id="rId5"/>
    <p:sldId id="384" r:id="rId6"/>
    <p:sldId id="363" r:id="rId7"/>
    <p:sldId id="339" r:id="rId8"/>
    <p:sldId id="348" r:id="rId9"/>
    <p:sldId id="352" r:id="rId10"/>
    <p:sldId id="357" r:id="rId11"/>
    <p:sldId id="358" r:id="rId12"/>
    <p:sldId id="359" r:id="rId13"/>
    <p:sldId id="360" r:id="rId14"/>
    <p:sldId id="365" r:id="rId15"/>
    <p:sldId id="349" r:id="rId16"/>
    <p:sldId id="366" r:id="rId17"/>
    <p:sldId id="367" r:id="rId18"/>
    <p:sldId id="376" r:id="rId19"/>
    <p:sldId id="344" r:id="rId20"/>
    <p:sldId id="343" r:id="rId21"/>
    <p:sldId id="309" r:id="rId22"/>
    <p:sldId id="377" r:id="rId23"/>
    <p:sldId id="378" r:id="rId24"/>
    <p:sldId id="379" r:id="rId25"/>
    <p:sldId id="380" r:id="rId26"/>
    <p:sldId id="381" r:id="rId27"/>
    <p:sldId id="382" r:id="rId28"/>
  </p:sldIdLst>
  <p:sldSz cx="9144000" cy="6858000" type="screen4x3"/>
  <p:notesSz cx="6858000" cy="9144000"/>
  <p:defaultTextStyle>
    <a:defPPr>
      <a:defRPr lang="en-US"/>
    </a:defPPr>
    <a:lvl1pPr algn="r" rtl="1" fontAlgn="base">
      <a:spcBef>
        <a:spcPct val="0"/>
      </a:spcBef>
      <a:spcAft>
        <a:spcPct val="0"/>
      </a:spcAft>
      <a:defRPr sz="3600" kern="1200">
        <a:solidFill>
          <a:schemeClr val="tx1"/>
        </a:solidFill>
        <a:latin typeface="Times New Roman" pitchFamily="18" charset="0"/>
        <a:ea typeface="+mn-ea"/>
        <a:cs typeface="Arial" charset="0"/>
      </a:defRPr>
    </a:lvl1pPr>
    <a:lvl2pPr marL="457200" algn="r" rtl="1" fontAlgn="base">
      <a:spcBef>
        <a:spcPct val="0"/>
      </a:spcBef>
      <a:spcAft>
        <a:spcPct val="0"/>
      </a:spcAft>
      <a:defRPr sz="3600" kern="1200">
        <a:solidFill>
          <a:schemeClr val="tx1"/>
        </a:solidFill>
        <a:latin typeface="Times New Roman" pitchFamily="18" charset="0"/>
        <a:ea typeface="+mn-ea"/>
        <a:cs typeface="Arial" charset="0"/>
      </a:defRPr>
    </a:lvl2pPr>
    <a:lvl3pPr marL="914400" algn="r" rtl="1" fontAlgn="base">
      <a:spcBef>
        <a:spcPct val="0"/>
      </a:spcBef>
      <a:spcAft>
        <a:spcPct val="0"/>
      </a:spcAft>
      <a:defRPr sz="3600" kern="1200">
        <a:solidFill>
          <a:schemeClr val="tx1"/>
        </a:solidFill>
        <a:latin typeface="Times New Roman" pitchFamily="18" charset="0"/>
        <a:ea typeface="+mn-ea"/>
        <a:cs typeface="Arial" charset="0"/>
      </a:defRPr>
    </a:lvl3pPr>
    <a:lvl4pPr marL="1371600" algn="r" rtl="1" fontAlgn="base">
      <a:spcBef>
        <a:spcPct val="0"/>
      </a:spcBef>
      <a:spcAft>
        <a:spcPct val="0"/>
      </a:spcAft>
      <a:defRPr sz="3600" kern="1200">
        <a:solidFill>
          <a:schemeClr val="tx1"/>
        </a:solidFill>
        <a:latin typeface="Times New Roman" pitchFamily="18" charset="0"/>
        <a:ea typeface="+mn-ea"/>
        <a:cs typeface="Arial" charset="0"/>
      </a:defRPr>
    </a:lvl4pPr>
    <a:lvl5pPr marL="1828800" algn="r" rtl="1" fontAlgn="base">
      <a:spcBef>
        <a:spcPct val="0"/>
      </a:spcBef>
      <a:spcAft>
        <a:spcPct val="0"/>
      </a:spcAft>
      <a:defRPr sz="3600" kern="1200">
        <a:solidFill>
          <a:schemeClr val="tx1"/>
        </a:solidFill>
        <a:latin typeface="Times New Roman" pitchFamily="18" charset="0"/>
        <a:ea typeface="+mn-ea"/>
        <a:cs typeface="Arial" charset="0"/>
      </a:defRPr>
    </a:lvl5pPr>
    <a:lvl6pPr marL="2286000" algn="l" defTabSz="914400" rtl="0" eaLnBrk="1" latinLnBrk="0" hangingPunct="1">
      <a:defRPr sz="3600" kern="1200">
        <a:solidFill>
          <a:schemeClr val="tx1"/>
        </a:solidFill>
        <a:latin typeface="Times New Roman" pitchFamily="18" charset="0"/>
        <a:ea typeface="+mn-ea"/>
        <a:cs typeface="Arial" charset="0"/>
      </a:defRPr>
    </a:lvl6pPr>
    <a:lvl7pPr marL="2743200" algn="l" defTabSz="914400" rtl="0" eaLnBrk="1" latinLnBrk="0" hangingPunct="1">
      <a:defRPr sz="3600" kern="1200">
        <a:solidFill>
          <a:schemeClr val="tx1"/>
        </a:solidFill>
        <a:latin typeface="Times New Roman" pitchFamily="18" charset="0"/>
        <a:ea typeface="+mn-ea"/>
        <a:cs typeface="Arial" charset="0"/>
      </a:defRPr>
    </a:lvl7pPr>
    <a:lvl8pPr marL="3200400" algn="l" defTabSz="914400" rtl="0" eaLnBrk="1" latinLnBrk="0" hangingPunct="1">
      <a:defRPr sz="3600" kern="1200">
        <a:solidFill>
          <a:schemeClr val="tx1"/>
        </a:solidFill>
        <a:latin typeface="Times New Roman" pitchFamily="18" charset="0"/>
        <a:ea typeface="+mn-ea"/>
        <a:cs typeface="Arial" charset="0"/>
      </a:defRPr>
    </a:lvl8pPr>
    <a:lvl9pPr marL="3657600" algn="l" defTabSz="914400" rtl="0" eaLnBrk="1" latinLnBrk="0" hangingPunct="1">
      <a:defRPr sz="36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a:srgbClr val="99FFCC"/>
    <a:srgbClr val="FFFF00"/>
    <a:srgbClr val="9999FF"/>
    <a:srgbClr val="FF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5" autoAdjust="0"/>
    <p:restoredTop sz="94718" autoAdjust="0"/>
  </p:normalViewPr>
  <p:slideViewPr>
    <p:cSldViewPr>
      <p:cViewPr varScale="1">
        <p:scale>
          <a:sx n="56" d="100"/>
          <a:sy n="56" d="100"/>
        </p:scale>
        <p:origin x="132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cs typeface="+mn-cs"/>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0" hangingPunct="0">
              <a:defRPr sz="120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cs typeface="+mn-cs"/>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0" hangingPunct="0">
              <a:defRPr sz="1200">
                <a:cs typeface="+mn-cs"/>
              </a:defRPr>
            </a:lvl1pPr>
          </a:lstStyle>
          <a:p>
            <a:pPr>
              <a:defRPr/>
            </a:pPr>
            <a:fld id="{EA0818AF-A8EA-4162-9E23-4C79A0338478}" type="slidenum">
              <a:rPr lang="en-US"/>
              <a:pPr>
                <a:defRPr/>
              </a:pPr>
              <a:t>‹#›</a:t>
            </a:fld>
            <a:endParaRPr lang="en-US"/>
          </a:p>
        </p:txBody>
      </p:sp>
    </p:spTree>
    <p:extLst>
      <p:ext uri="{BB962C8B-B14F-4D97-AF65-F5344CB8AC3E}">
        <p14:creationId xmlns:p14="http://schemas.microsoft.com/office/powerpoint/2010/main" val="955170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Slide Number Placeholder 3"/>
          <p:cNvSpPr>
            <a:spLocks noGrp="1"/>
          </p:cNvSpPr>
          <p:nvPr>
            <p:ph type="sldNum" sz="quarter" idx="5"/>
          </p:nvPr>
        </p:nvSpPr>
        <p:spPr/>
        <p:txBody>
          <a:bodyPr/>
          <a:lstStyle/>
          <a:p>
            <a:pPr>
              <a:defRPr/>
            </a:pPr>
            <a:fld id="{70CFD515-7A24-43B4-B16E-1F3C5C520BE1}" type="slidenum">
              <a:rPr lang="en-US" smtClean="0"/>
              <a:pPr>
                <a:defRPr/>
              </a:pPr>
              <a:t>19</a:t>
            </a:fld>
            <a:endParaRPr lang="en-US"/>
          </a:p>
        </p:txBody>
      </p:sp>
    </p:spTree>
    <p:extLst>
      <p:ext uri="{BB962C8B-B14F-4D97-AF65-F5344CB8AC3E}">
        <p14:creationId xmlns:p14="http://schemas.microsoft.com/office/powerpoint/2010/main" val="804894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ltLang="en-US"/>
          </a:p>
        </p:txBody>
      </p:sp>
      <p:sp>
        <p:nvSpPr>
          <p:cNvPr id="5" name="Footer Placeholder 18"/>
          <p:cNvSpPr>
            <a:spLocks noGrp="1"/>
          </p:cNvSpPr>
          <p:nvPr>
            <p:ph type="ftr" sz="quarter" idx="11"/>
          </p:nvPr>
        </p:nvSpPr>
        <p:spPr/>
        <p:txBody>
          <a:bodyPr/>
          <a:lstStyle>
            <a:lvl1pPr>
              <a:defRPr/>
            </a:lvl1pPr>
          </a:lstStyle>
          <a:p>
            <a:pPr>
              <a:defRPr/>
            </a:pPr>
            <a:endParaRPr lang="en-US" altLang="en-US"/>
          </a:p>
        </p:txBody>
      </p:sp>
      <p:sp>
        <p:nvSpPr>
          <p:cNvPr id="6" name="Slide Number Placeholder 26"/>
          <p:cNvSpPr>
            <a:spLocks noGrp="1"/>
          </p:cNvSpPr>
          <p:nvPr>
            <p:ph type="sldNum" sz="quarter" idx="12"/>
          </p:nvPr>
        </p:nvSpPr>
        <p:spPr/>
        <p:txBody>
          <a:bodyPr/>
          <a:lstStyle>
            <a:lvl1pPr>
              <a:defRPr/>
            </a:lvl1pPr>
          </a:lstStyle>
          <a:p>
            <a:pPr>
              <a:defRPr/>
            </a:pPr>
            <a:fld id="{EFB46FBF-22F5-454F-86F3-CB41F29A3DCB}" type="slidenum">
              <a:rPr lang="en-US" altLang="en-US"/>
              <a:pPr>
                <a:defRPr/>
              </a:pPr>
              <a:t>‹#›</a:t>
            </a:fld>
            <a:endParaRPr lang="en-US" altLang="en-US"/>
          </a:p>
        </p:txBody>
      </p:sp>
    </p:spTree>
    <p:extLst>
      <p:ext uri="{BB962C8B-B14F-4D97-AF65-F5344CB8AC3E}">
        <p14:creationId xmlns:p14="http://schemas.microsoft.com/office/powerpoint/2010/main" val="10628237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5D39954-AACA-4970-B963-14D9D401DD22}" type="slidenum">
              <a:rPr lang="en-US"/>
              <a:pPr>
                <a:defRPr/>
              </a:pPr>
              <a:t>‹#›</a:t>
            </a:fld>
            <a:endParaRPr lang="en-US"/>
          </a:p>
        </p:txBody>
      </p:sp>
    </p:spTree>
    <p:extLst>
      <p:ext uri="{BB962C8B-B14F-4D97-AF65-F5344CB8AC3E}">
        <p14:creationId xmlns:p14="http://schemas.microsoft.com/office/powerpoint/2010/main" val="3915030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281D9FF-4EF4-4F87-82E1-950151B64681}" type="slidenum">
              <a:rPr lang="en-US"/>
              <a:pPr>
                <a:defRPr/>
              </a:pPr>
              <a:t>‹#›</a:t>
            </a:fld>
            <a:endParaRPr lang="en-US"/>
          </a:p>
        </p:txBody>
      </p:sp>
    </p:spTree>
    <p:extLst>
      <p:ext uri="{BB962C8B-B14F-4D97-AF65-F5344CB8AC3E}">
        <p14:creationId xmlns:p14="http://schemas.microsoft.com/office/powerpoint/2010/main" val="3819113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3856-8C4F-5A0E-26C5-C0CA5F11507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7257C0D-E658-0D30-1416-F8118D5DD2C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928F232-0F28-F998-739C-E0E0C49DBF50}"/>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D1AB91F-1975-5925-9F4C-26E218CED802}"/>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229E0F9-0E2B-4A1D-4B19-61491A12D737}"/>
              </a:ext>
            </a:extLst>
          </p:cNvPr>
          <p:cNvSpPr>
            <a:spLocks noGrp="1"/>
          </p:cNvSpPr>
          <p:nvPr>
            <p:ph type="sldNum" sz="quarter" idx="12"/>
          </p:nvPr>
        </p:nvSpPr>
        <p:spPr/>
        <p:txBody>
          <a:bodyPr/>
          <a:lstStyle/>
          <a:p>
            <a:pPr>
              <a:defRPr/>
            </a:pPr>
            <a:fld id="{EFB46FBF-22F5-454F-86F3-CB41F29A3DCB}" type="slidenum">
              <a:rPr lang="en-US" altLang="en-US" smtClean="0"/>
              <a:pPr>
                <a:defRPr/>
              </a:pPr>
              <a:t>‹#›</a:t>
            </a:fld>
            <a:endParaRPr lang="en-US" altLang="en-US"/>
          </a:p>
        </p:txBody>
      </p:sp>
    </p:spTree>
    <p:extLst>
      <p:ext uri="{BB962C8B-B14F-4D97-AF65-F5344CB8AC3E}">
        <p14:creationId xmlns:p14="http://schemas.microsoft.com/office/powerpoint/2010/main" val="3637639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BBEF-B830-DF92-D229-36B36A6C7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C963E-C3B1-F29A-9399-AD1054D1E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537D2-4FA0-F796-15F1-AEB313E2CD9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8FC81CF-2638-ABAA-7E12-BE328FCC25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3DAFF3D-95F9-93C6-06B6-90EE8BE3F348}"/>
              </a:ext>
            </a:extLst>
          </p:cNvPr>
          <p:cNvSpPr>
            <a:spLocks noGrp="1"/>
          </p:cNvSpPr>
          <p:nvPr>
            <p:ph type="sldNum" sz="quarter" idx="12"/>
          </p:nvPr>
        </p:nvSpPr>
        <p:spPr/>
        <p:txBody>
          <a:bodyPr/>
          <a:lstStyle/>
          <a:p>
            <a:pPr>
              <a:defRPr/>
            </a:pPr>
            <a:fld id="{052E6DAB-24A3-481C-A9BB-7E3B5554D83A}" type="slidenum">
              <a:rPr lang="en-US" smtClean="0"/>
              <a:pPr>
                <a:defRPr/>
              </a:pPr>
              <a:t>‹#›</a:t>
            </a:fld>
            <a:endParaRPr lang="en-US"/>
          </a:p>
        </p:txBody>
      </p:sp>
    </p:spTree>
    <p:extLst>
      <p:ext uri="{BB962C8B-B14F-4D97-AF65-F5344CB8AC3E}">
        <p14:creationId xmlns:p14="http://schemas.microsoft.com/office/powerpoint/2010/main" val="3201311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2D51-B83C-146A-95BD-F2028811B83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71A3FA-4CF9-6A39-BB51-1C51EA80569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36972-144B-CC6F-402D-582396F1801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6E14E05-92AC-E8D7-7283-FB94B83D6BCB}"/>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16D04B7B-84DD-3C65-9651-EBC2E921123E}"/>
              </a:ext>
            </a:extLst>
          </p:cNvPr>
          <p:cNvSpPr>
            <a:spLocks noGrp="1"/>
          </p:cNvSpPr>
          <p:nvPr>
            <p:ph type="sldNum" sz="quarter" idx="12"/>
          </p:nvPr>
        </p:nvSpPr>
        <p:spPr/>
        <p:txBody>
          <a:bodyPr/>
          <a:lstStyle/>
          <a:p>
            <a:pPr>
              <a:defRPr/>
            </a:pPr>
            <a:fld id="{B634B9C1-EB41-4D0B-BA1C-91D37D3D74ED}" type="slidenum">
              <a:rPr lang="en-US" altLang="en-US" smtClean="0"/>
              <a:pPr>
                <a:defRPr/>
              </a:pPr>
              <a:t>‹#›</a:t>
            </a:fld>
            <a:endParaRPr lang="en-US" altLang="en-US"/>
          </a:p>
        </p:txBody>
      </p:sp>
    </p:spTree>
    <p:extLst>
      <p:ext uri="{BB962C8B-B14F-4D97-AF65-F5344CB8AC3E}">
        <p14:creationId xmlns:p14="http://schemas.microsoft.com/office/powerpoint/2010/main" val="1328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72B0-F926-4873-02EF-4256FF03D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B7177-47BD-503A-FA41-82F4BB5201E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6150D-2E92-0A4E-646D-C8162395C8B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D13758-6F73-205D-C8C8-6327061DB439}"/>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7DE8D77-579B-D346-443E-EE2029BC69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DC6409B-F54C-D56C-3D52-FD86D83D27CE}"/>
              </a:ext>
            </a:extLst>
          </p:cNvPr>
          <p:cNvSpPr>
            <a:spLocks noGrp="1"/>
          </p:cNvSpPr>
          <p:nvPr>
            <p:ph type="sldNum" sz="quarter" idx="12"/>
          </p:nvPr>
        </p:nvSpPr>
        <p:spPr/>
        <p:txBody>
          <a:bodyPr/>
          <a:lstStyle/>
          <a:p>
            <a:pPr>
              <a:defRPr/>
            </a:pPr>
            <a:fld id="{2175B21C-3EDF-4E54-B48A-EEAA8DD6E142}" type="slidenum">
              <a:rPr lang="en-US" smtClean="0"/>
              <a:pPr>
                <a:defRPr/>
              </a:pPr>
              <a:t>‹#›</a:t>
            </a:fld>
            <a:endParaRPr lang="en-US"/>
          </a:p>
        </p:txBody>
      </p:sp>
    </p:spTree>
    <p:extLst>
      <p:ext uri="{BB962C8B-B14F-4D97-AF65-F5344CB8AC3E}">
        <p14:creationId xmlns:p14="http://schemas.microsoft.com/office/powerpoint/2010/main" val="3401257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7C74-7517-A5B9-615B-BCC1957D084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84EED9-51D4-8300-7169-2A558A0A68C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2217A-91EB-DE9A-FC7F-AC47E565FE2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AEA194-82B1-782B-828C-C1B7FC8EBC6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87179-7AA4-EAD5-1A1A-4E0706C8E57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B3E4D-454D-2890-0A06-A30323D54B79}"/>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5BCFE277-FCFC-F7FE-B9CF-F1659F29861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7C248F7-ADE4-7DDC-C836-DBBB8A7627DC}"/>
              </a:ext>
            </a:extLst>
          </p:cNvPr>
          <p:cNvSpPr>
            <a:spLocks noGrp="1"/>
          </p:cNvSpPr>
          <p:nvPr>
            <p:ph type="sldNum" sz="quarter" idx="12"/>
          </p:nvPr>
        </p:nvSpPr>
        <p:spPr/>
        <p:txBody>
          <a:bodyPr/>
          <a:lstStyle/>
          <a:p>
            <a:pPr>
              <a:defRPr/>
            </a:pPr>
            <a:fld id="{4020D58B-D625-4013-A341-94EF5F651D6D}" type="slidenum">
              <a:rPr lang="en-US" smtClean="0"/>
              <a:pPr>
                <a:defRPr/>
              </a:pPr>
              <a:t>‹#›</a:t>
            </a:fld>
            <a:endParaRPr lang="en-US"/>
          </a:p>
        </p:txBody>
      </p:sp>
    </p:spTree>
    <p:extLst>
      <p:ext uri="{BB962C8B-B14F-4D97-AF65-F5344CB8AC3E}">
        <p14:creationId xmlns:p14="http://schemas.microsoft.com/office/powerpoint/2010/main" val="1705763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9A09-E791-458C-63E9-C371A14F90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953EA-EA90-B800-E551-7F464AB5FFE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D26A1304-D97B-B8D6-297B-63E461B5006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DDDBB43-B25F-A3A0-E674-9531C36E1D81}"/>
              </a:ext>
            </a:extLst>
          </p:cNvPr>
          <p:cNvSpPr>
            <a:spLocks noGrp="1"/>
          </p:cNvSpPr>
          <p:nvPr>
            <p:ph type="sldNum" sz="quarter" idx="12"/>
          </p:nvPr>
        </p:nvSpPr>
        <p:spPr/>
        <p:txBody>
          <a:bodyPr/>
          <a:lstStyle/>
          <a:p>
            <a:pPr>
              <a:defRPr/>
            </a:pPr>
            <a:fld id="{D1624F7B-71D9-490A-8317-C626286DA04A}" type="slidenum">
              <a:rPr lang="en-US" smtClean="0"/>
              <a:pPr>
                <a:defRPr/>
              </a:pPr>
              <a:t>‹#›</a:t>
            </a:fld>
            <a:endParaRPr lang="en-US"/>
          </a:p>
        </p:txBody>
      </p:sp>
    </p:spTree>
    <p:extLst>
      <p:ext uri="{BB962C8B-B14F-4D97-AF65-F5344CB8AC3E}">
        <p14:creationId xmlns:p14="http://schemas.microsoft.com/office/powerpoint/2010/main" val="38373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2BF05-98C3-4F4A-060E-82EB2BE4F429}"/>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8C6948D-5647-3B83-C77C-F6658C6EB73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B9E042F-7C67-2905-73BE-6EB98546C6E2}"/>
              </a:ext>
            </a:extLst>
          </p:cNvPr>
          <p:cNvSpPr>
            <a:spLocks noGrp="1"/>
          </p:cNvSpPr>
          <p:nvPr>
            <p:ph type="sldNum" sz="quarter" idx="12"/>
          </p:nvPr>
        </p:nvSpPr>
        <p:spPr/>
        <p:txBody>
          <a:bodyPr/>
          <a:lstStyle/>
          <a:p>
            <a:pPr>
              <a:defRPr/>
            </a:pPr>
            <a:fld id="{63152A0E-CB1B-46B3-922D-1D2F153B97A1}" type="slidenum">
              <a:rPr lang="en-US" smtClean="0"/>
              <a:pPr>
                <a:defRPr/>
              </a:pPr>
              <a:t>‹#›</a:t>
            </a:fld>
            <a:endParaRPr lang="en-US"/>
          </a:p>
        </p:txBody>
      </p:sp>
    </p:spTree>
    <p:extLst>
      <p:ext uri="{BB962C8B-B14F-4D97-AF65-F5344CB8AC3E}">
        <p14:creationId xmlns:p14="http://schemas.microsoft.com/office/powerpoint/2010/main" val="2286750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7764-F95F-DD02-3A59-D1C163B800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5ABEF0E-6335-E8C2-4F3B-BB54913E73F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FFC2AE-FAD0-C155-81A0-9D52F950FE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7A49E2-19F4-D007-D5CA-31D80354B9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B42B64B-3AD1-7A61-44C3-29E7ED1356F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3387C85-5FFB-97B3-98DF-EDF0B691A601}"/>
              </a:ext>
            </a:extLst>
          </p:cNvPr>
          <p:cNvSpPr>
            <a:spLocks noGrp="1"/>
          </p:cNvSpPr>
          <p:nvPr>
            <p:ph type="sldNum" sz="quarter" idx="12"/>
          </p:nvPr>
        </p:nvSpPr>
        <p:spPr/>
        <p:txBody>
          <a:bodyPr/>
          <a:lstStyle/>
          <a:p>
            <a:pPr>
              <a:defRPr/>
            </a:pPr>
            <a:fld id="{5278911D-7002-47E8-BCA1-F45BBD9A8551}" type="slidenum">
              <a:rPr lang="en-US" smtClean="0"/>
              <a:pPr>
                <a:defRPr/>
              </a:pPr>
              <a:t>‹#›</a:t>
            </a:fld>
            <a:endParaRPr lang="en-US"/>
          </a:p>
        </p:txBody>
      </p:sp>
    </p:spTree>
    <p:extLst>
      <p:ext uri="{BB962C8B-B14F-4D97-AF65-F5344CB8AC3E}">
        <p14:creationId xmlns:p14="http://schemas.microsoft.com/office/powerpoint/2010/main" val="2258907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2E6DAB-24A3-481C-A9BB-7E3B5554D83A}" type="slidenum">
              <a:rPr lang="en-US"/>
              <a:pPr>
                <a:defRPr/>
              </a:pPr>
              <a:t>‹#›</a:t>
            </a:fld>
            <a:endParaRPr lang="en-US"/>
          </a:p>
        </p:txBody>
      </p:sp>
    </p:spTree>
    <p:extLst>
      <p:ext uri="{BB962C8B-B14F-4D97-AF65-F5344CB8AC3E}">
        <p14:creationId xmlns:p14="http://schemas.microsoft.com/office/powerpoint/2010/main" val="3903602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AD5C-BD6C-9A3B-5F7B-078BDA02D1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41A1EA-F510-8205-365A-A9BC711F8C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34A89E-214A-92D0-0CCB-578179CCEB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0DFD29-9A5E-28FC-6892-A967E7391DF9}"/>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ADBF680E-9728-CBD2-896C-E09429777141}"/>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FFCFE091-CCBE-F021-E7AC-4A49815E6A15}"/>
              </a:ext>
            </a:extLst>
          </p:cNvPr>
          <p:cNvSpPr>
            <a:spLocks noGrp="1"/>
          </p:cNvSpPr>
          <p:nvPr>
            <p:ph type="sldNum" sz="quarter" idx="12"/>
          </p:nvPr>
        </p:nvSpPr>
        <p:spPr/>
        <p:txBody>
          <a:bodyPr/>
          <a:lstStyle/>
          <a:p>
            <a:pPr>
              <a:defRPr/>
            </a:pPr>
            <a:fld id="{063B95FE-C410-4420-92D1-1D8F92C011D2}" type="slidenum">
              <a:rPr lang="en-US" altLang="en-US" smtClean="0"/>
              <a:pPr>
                <a:defRPr/>
              </a:pPr>
              <a:t>‹#›</a:t>
            </a:fld>
            <a:endParaRPr lang="en-US" altLang="en-US"/>
          </a:p>
        </p:txBody>
      </p:sp>
    </p:spTree>
    <p:extLst>
      <p:ext uri="{BB962C8B-B14F-4D97-AF65-F5344CB8AC3E}">
        <p14:creationId xmlns:p14="http://schemas.microsoft.com/office/powerpoint/2010/main" val="392993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0694-DF33-6205-3FA2-2866B94546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432792-D702-F22E-725E-291AD08A1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419E5-1B4F-C54C-2598-D05880E490C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2C913CB-9AE5-3ABD-CADF-369FE5911F8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E1031F0-1DB2-7A10-1ECE-ABC5FEB6E875}"/>
              </a:ext>
            </a:extLst>
          </p:cNvPr>
          <p:cNvSpPr>
            <a:spLocks noGrp="1"/>
          </p:cNvSpPr>
          <p:nvPr>
            <p:ph type="sldNum" sz="quarter" idx="12"/>
          </p:nvPr>
        </p:nvSpPr>
        <p:spPr/>
        <p:txBody>
          <a:bodyPr/>
          <a:lstStyle/>
          <a:p>
            <a:pPr>
              <a:defRPr/>
            </a:pPr>
            <a:fld id="{55D39954-AACA-4970-B963-14D9D401DD22}" type="slidenum">
              <a:rPr lang="en-US" smtClean="0"/>
              <a:pPr>
                <a:defRPr/>
              </a:pPr>
              <a:t>‹#›</a:t>
            </a:fld>
            <a:endParaRPr lang="en-US"/>
          </a:p>
        </p:txBody>
      </p:sp>
    </p:spTree>
    <p:extLst>
      <p:ext uri="{BB962C8B-B14F-4D97-AF65-F5344CB8AC3E}">
        <p14:creationId xmlns:p14="http://schemas.microsoft.com/office/powerpoint/2010/main" val="1613288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E9F30-191F-B400-5108-32536D859B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02BD8C-A98B-C18B-57C9-AA04672F76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FBC3F-C930-94E6-1881-F51059CAE00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8FFE2F9-5F0A-5D94-58A2-2DE159C3DF0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73DF648-79B9-BC60-2102-7154F45D9FCA}"/>
              </a:ext>
            </a:extLst>
          </p:cNvPr>
          <p:cNvSpPr>
            <a:spLocks noGrp="1"/>
          </p:cNvSpPr>
          <p:nvPr>
            <p:ph type="sldNum" sz="quarter" idx="12"/>
          </p:nvPr>
        </p:nvSpPr>
        <p:spPr/>
        <p:txBody>
          <a:bodyPr/>
          <a:lstStyle/>
          <a:p>
            <a:pPr>
              <a:defRPr/>
            </a:pPr>
            <a:fld id="{5281D9FF-4EF4-4F87-82E1-950151B64681}" type="slidenum">
              <a:rPr lang="en-US" smtClean="0"/>
              <a:pPr>
                <a:defRPr/>
              </a:pPr>
              <a:t>‹#›</a:t>
            </a:fld>
            <a:endParaRPr lang="en-US"/>
          </a:p>
        </p:txBody>
      </p:sp>
    </p:spTree>
    <p:extLst>
      <p:ext uri="{BB962C8B-B14F-4D97-AF65-F5344CB8AC3E}">
        <p14:creationId xmlns:p14="http://schemas.microsoft.com/office/powerpoint/2010/main" val="1764959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lt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lt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EFB46FBF-22F5-454F-86F3-CB41F29A3DCB}" type="slidenum">
              <a:rPr lang="en-US" altLang="en-US" smtClean="0"/>
              <a:pPr>
                <a:defRPr/>
              </a:pPr>
              <a:t>‹#›</a:t>
            </a:fld>
            <a:endParaRPr lang="en-US" altLang="en-US"/>
          </a:p>
        </p:txBody>
      </p:sp>
    </p:spTree>
    <p:extLst>
      <p:ext uri="{BB962C8B-B14F-4D97-AF65-F5344CB8AC3E}">
        <p14:creationId xmlns:p14="http://schemas.microsoft.com/office/powerpoint/2010/main" val="1646175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2E6DAB-24A3-481C-A9BB-7E3B5554D83A}" type="slidenum">
              <a:rPr lang="en-US" smtClean="0"/>
              <a:pPr>
                <a:defRPr/>
              </a:pPr>
              <a:t>‹#›</a:t>
            </a:fld>
            <a:endParaRPr lang="en-US"/>
          </a:p>
        </p:txBody>
      </p:sp>
    </p:spTree>
    <p:extLst>
      <p:ext uri="{BB962C8B-B14F-4D97-AF65-F5344CB8AC3E}">
        <p14:creationId xmlns:p14="http://schemas.microsoft.com/office/powerpoint/2010/main" val="3536651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B634B9C1-EB41-4D0B-BA1C-91D37D3D74ED}" type="slidenum">
              <a:rPr lang="en-US" altLang="en-US" smtClean="0"/>
              <a:pPr>
                <a:defRPr/>
              </a:pPr>
              <a:t>‹#›</a:t>
            </a:fld>
            <a:endParaRPr lang="en-US" altLang="en-US"/>
          </a:p>
        </p:txBody>
      </p:sp>
    </p:spTree>
    <p:extLst>
      <p:ext uri="{BB962C8B-B14F-4D97-AF65-F5344CB8AC3E}">
        <p14:creationId xmlns:p14="http://schemas.microsoft.com/office/powerpoint/2010/main" val="308702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75B21C-3EDF-4E54-B48A-EEAA8DD6E142}" type="slidenum">
              <a:rPr lang="en-US" smtClean="0"/>
              <a:pPr>
                <a:defRPr/>
              </a:pPr>
              <a:t>‹#›</a:t>
            </a:fld>
            <a:endParaRPr lang="en-US"/>
          </a:p>
        </p:txBody>
      </p:sp>
    </p:spTree>
    <p:extLst>
      <p:ext uri="{BB962C8B-B14F-4D97-AF65-F5344CB8AC3E}">
        <p14:creationId xmlns:p14="http://schemas.microsoft.com/office/powerpoint/2010/main" val="2068306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020D58B-D625-4013-A341-94EF5F651D6D}" type="slidenum">
              <a:rPr lang="en-US" smtClean="0"/>
              <a:pPr>
                <a:defRPr/>
              </a:pPr>
              <a:t>‹#›</a:t>
            </a:fld>
            <a:endParaRPr lang="en-US"/>
          </a:p>
        </p:txBody>
      </p:sp>
    </p:spTree>
    <p:extLst>
      <p:ext uri="{BB962C8B-B14F-4D97-AF65-F5344CB8AC3E}">
        <p14:creationId xmlns:p14="http://schemas.microsoft.com/office/powerpoint/2010/main" val="24507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1624F7B-71D9-490A-8317-C626286DA04A}" type="slidenum">
              <a:rPr lang="en-US" smtClean="0"/>
              <a:pPr>
                <a:defRPr/>
              </a:pPr>
              <a:t>‹#›</a:t>
            </a:fld>
            <a:endParaRPr lang="en-US"/>
          </a:p>
        </p:txBody>
      </p:sp>
    </p:spTree>
    <p:extLst>
      <p:ext uri="{BB962C8B-B14F-4D97-AF65-F5344CB8AC3E}">
        <p14:creationId xmlns:p14="http://schemas.microsoft.com/office/powerpoint/2010/main" val="3635870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3152A0E-CB1B-46B3-922D-1D2F153B97A1}" type="slidenum">
              <a:rPr lang="en-US" smtClean="0"/>
              <a:pPr>
                <a:defRPr/>
              </a:pPr>
              <a:t>‹#›</a:t>
            </a:fld>
            <a:endParaRPr lang="en-US"/>
          </a:p>
        </p:txBody>
      </p:sp>
    </p:spTree>
    <p:extLst>
      <p:ext uri="{BB962C8B-B14F-4D97-AF65-F5344CB8AC3E}">
        <p14:creationId xmlns:p14="http://schemas.microsoft.com/office/powerpoint/2010/main" val="371751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634B9C1-EB41-4D0B-BA1C-91D37D3D74ED}" type="slidenum">
              <a:rPr lang="en-US" altLang="en-US"/>
              <a:pPr>
                <a:defRPr/>
              </a:pPr>
              <a:t>‹#›</a:t>
            </a:fld>
            <a:endParaRPr lang="en-US" altLang="en-US"/>
          </a:p>
        </p:txBody>
      </p:sp>
    </p:spTree>
    <p:extLst>
      <p:ext uri="{BB962C8B-B14F-4D97-AF65-F5344CB8AC3E}">
        <p14:creationId xmlns:p14="http://schemas.microsoft.com/office/powerpoint/2010/main" val="1740363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78911D-7002-47E8-BCA1-F45BBD9A8551}" type="slidenum">
              <a:rPr lang="en-US" smtClean="0"/>
              <a:pPr>
                <a:defRPr/>
              </a:pPr>
              <a:t>‹#›</a:t>
            </a:fld>
            <a:endParaRPr lang="en-US"/>
          </a:p>
        </p:txBody>
      </p:sp>
    </p:spTree>
    <p:extLst>
      <p:ext uri="{BB962C8B-B14F-4D97-AF65-F5344CB8AC3E}">
        <p14:creationId xmlns:p14="http://schemas.microsoft.com/office/powerpoint/2010/main" val="3090386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63B95FE-C410-4420-92D1-1D8F92C011D2}" type="slidenum">
              <a:rPr lang="en-US" altLang="en-US" smtClean="0"/>
              <a:pPr>
                <a:defRPr/>
              </a:pPr>
              <a:t>‹#›</a:t>
            </a:fld>
            <a:endParaRPr lang="en-US" altLang="en-US"/>
          </a:p>
        </p:txBody>
      </p:sp>
    </p:spTree>
    <p:extLst>
      <p:ext uri="{BB962C8B-B14F-4D97-AF65-F5344CB8AC3E}">
        <p14:creationId xmlns:p14="http://schemas.microsoft.com/office/powerpoint/2010/main" val="1566867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695321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487962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F87E38B-9A21-4A7B-8D09-FBEB7DD5FCBE}" type="slidenum">
              <a:rPr lang="en-US" smtClean="0"/>
              <a:pPr>
                <a:defRPr/>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6813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3911076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556452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340986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D39954-AACA-4970-B963-14D9D401DD22}" type="slidenum">
              <a:rPr lang="en-US" smtClean="0"/>
              <a:pPr>
                <a:defRPr/>
              </a:pPr>
              <a:t>‹#›</a:t>
            </a:fld>
            <a:endParaRPr lang="en-US"/>
          </a:p>
        </p:txBody>
      </p:sp>
    </p:spTree>
    <p:extLst>
      <p:ext uri="{BB962C8B-B14F-4D97-AF65-F5344CB8AC3E}">
        <p14:creationId xmlns:p14="http://schemas.microsoft.com/office/powerpoint/2010/main" val="2820616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5281D9FF-4EF4-4F87-82E1-950151B64681}" type="slidenum">
              <a:rPr lang="en-US" smtClean="0"/>
              <a:pPr>
                <a:defRPr/>
              </a:pPr>
              <a:t>‹#›</a:t>
            </a:fld>
            <a:endParaRPr lang="en-US"/>
          </a:p>
        </p:txBody>
      </p:sp>
    </p:spTree>
    <p:extLst>
      <p:ext uri="{BB962C8B-B14F-4D97-AF65-F5344CB8AC3E}">
        <p14:creationId xmlns:p14="http://schemas.microsoft.com/office/powerpoint/2010/main" val="336410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175B21C-3EDF-4E54-B48A-EEAA8DD6E142}" type="slidenum">
              <a:rPr lang="en-US"/>
              <a:pPr>
                <a:defRPr/>
              </a:pPr>
              <a:t>‹#›</a:t>
            </a:fld>
            <a:endParaRPr lang="en-US"/>
          </a:p>
        </p:txBody>
      </p:sp>
    </p:spTree>
    <p:extLst>
      <p:ext uri="{BB962C8B-B14F-4D97-AF65-F5344CB8AC3E}">
        <p14:creationId xmlns:p14="http://schemas.microsoft.com/office/powerpoint/2010/main" val="3572293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020D58B-D625-4013-A341-94EF5F651D6D}" type="slidenum">
              <a:rPr lang="en-US"/>
              <a:pPr>
                <a:defRPr/>
              </a:pPr>
              <a:t>‹#›</a:t>
            </a:fld>
            <a:endParaRPr lang="en-US"/>
          </a:p>
        </p:txBody>
      </p:sp>
    </p:spTree>
    <p:extLst>
      <p:ext uri="{BB962C8B-B14F-4D97-AF65-F5344CB8AC3E}">
        <p14:creationId xmlns:p14="http://schemas.microsoft.com/office/powerpoint/2010/main" val="2247457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1624F7B-71D9-490A-8317-C626286DA04A}" type="slidenum">
              <a:rPr lang="en-US"/>
              <a:pPr>
                <a:defRPr/>
              </a:pPr>
              <a:t>‹#›</a:t>
            </a:fld>
            <a:endParaRPr lang="en-US"/>
          </a:p>
        </p:txBody>
      </p:sp>
    </p:spTree>
    <p:extLst>
      <p:ext uri="{BB962C8B-B14F-4D97-AF65-F5344CB8AC3E}">
        <p14:creationId xmlns:p14="http://schemas.microsoft.com/office/powerpoint/2010/main" val="1307755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3152A0E-CB1B-46B3-922D-1D2F153B97A1}" type="slidenum">
              <a:rPr lang="en-US"/>
              <a:pPr>
                <a:defRPr/>
              </a:pPr>
              <a:t>‹#›</a:t>
            </a:fld>
            <a:endParaRPr lang="en-US"/>
          </a:p>
        </p:txBody>
      </p:sp>
    </p:spTree>
    <p:extLst>
      <p:ext uri="{BB962C8B-B14F-4D97-AF65-F5344CB8AC3E}">
        <p14:creationId xmlns:p14="http://schemas.microsoft.com/office/powerpoint/2010/main" val="3534362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278911D-7002-47E8-BCA1-F45BBD9A8551}" type="slidenum">
              <a:rPr lang="en-US"/>
              <a:pPr>
                <a:defRPr/>
              </a:pPr>
              <a:t>‹#›</a:t>
            </a:fld>
            <a:endParaRPr lang="en-US"/>
          </a:p>
        </p:txBody>
      </p:sp>
    </p:spTree>
    <p:extLst>
      <p:ext uri="{BB962C8B-B14F-4D97-AF65-F5344CB8AC3E}">
        <p14:creationId xmlns:p14="http://schemas.microsoft.com/office/powerpoint/2010/main" val="588277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63B95FE-C410-4420-92D1-1D8F92C011D2}" type="slidenum">
              <a:rPr lang="en-US" altLang="en-US"/>
              <a:pPr>
                <a:defRPr/>
              </a:pPr>
              <a:t>‹#›</a:t>
            </a:fld>
            <a:endParaRPr lang="en-US" altLang="en-US"/>
          </a:p>
        </p:txBody>
      </p:sp>
    </p:spTree>
    <p:extLst>
      <p:ext uri="{BB962C8B-B14F-4D97-AF65-F5344CB8AC3E}">
        <p14:creationId xmlns:p14="http://schemas.microsoft.com/office/powerpoint/2010/main" val="1124216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7F87E38B-9A21-4A7B-8D09-FBEB7DD5FCBE}" type="slidenum">
              <a:rPr lang="en-US"/>
              <a:pPr>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4157" r:id="rId1"/>
    <p:sldLayoutId id="2147484144" r:id="rId2"/>
    <p:sldLayoutId id="2147484158" r:id="rId3"/>
    <p:sldLayoutId id="2147484145" r:id="rId4"/>
    <p:sldLayoutId id="2147484146" r:id="rId5"/>
    <p:sldLayoutId id="2147484147" r:id="rId6"/>
    <p:sldLayoutId id="2147484148" r:id="rId7"/>
    <p:sldLayoutId id="2147484149" r:id="rId8"/>
    <p:sldLayoutId id="2147484159" r:id="rId9"/>
    <p:sldLayoutId id="2147484150" r:id="rId10"/>
    <p:sldLayoutId id="214748415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E968E-1200-437C-7576-CECE5AE3051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BB4F1-6A7A-EAE7-27F2-C9536552ED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C852A-02AD-9FF6-8469-160C2C9D4B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453079AE-917B-1F76-5A5B-5E841ECB24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D74F80C-F907-9227-2DFE-F981D63494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702265241"/>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3671243404"/>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403" y="2866528"/>
            <a:ext cx="4924546" cy="1648893"/>
          </a:xfrm>
          <a:solidFill>
            <a:schemeClr val="accent4">
              <a:lumMod val="20000"/>
              <a:lumOff val="80000"/>
            </a:schemeClr>
          </a:solidFill>
        </p:spPr>
        <p:txBody>
          <a:bodyPr>
            <a:normAutofit fontScale="90000"/>
          </a:bodyPr>
          <a:lstStyle/>
          <a:p>
            <a:pPr algn="ctr" rtl="1"/>
            <a:r>
              <a:rPr lang="en-US" sz="11500" dirty="0">
                <a:latin typeface="Alfredo Heavy" pitchFamily="2" charset="0"/>
                <a:cs typeface="Ali_K_Alwand" pitchFamily="2" charset="-78"/>
              </a:rPr>
              <a:t>NLP</a:t>
            </a:r>
            <a:endParaRPr lang="en-GB" sz="11500" dirty="0">
              <a:latin typeface="Alfredo Heavy" pitchFamily="2" charset="0"/>
              <a:cs typeface="Ali_K_Alwand" pitchFamily="2" charset="-78"/>
            </a:endParaRPr>
          </a:p>
        </p:txBody>
      </p:sp>
      <p:sp>
        <p:nvSpPr>
          <p:cNvPr id="3" name="TextBox 2">
            <a:extLst>
              <a:ext uri="{FF2B5EF4-FFF2-40B4-BE49-F238E27FC236}">
                <a16:creationId xmlns:a16="http://schemas.microsoft.com/office/drawing/2014/main" id="{F15D0AE7-A204-460D-B52E-86CA511C661A}"/>
              </a:ext>
            </a:extLst>
          </p:cNvPr>
          <p:cNvSpPr txBox="1"/>
          <p:nvPr/>
        </p:nvSpPr>
        <p:spPr>
          <a:xfrm>
            <a:off x="2133600" y="5891502"/>
            <a:ext cx="4876800" cy="707886"/>
          </a:xfrm>
          <a:prstGeom prst="rect">
            <a:avLst/>
          </a:prstGeom>
          <a:noFill/>
        </p:spPr>
        <p:txBody>
          <a:bodyPr wrap="square" rtlCol="0">
            <a:spAutoFit/>
          </a:bodyPr>
          <a:lstStyle/>
          <a:p>
            <a:pPr algn="ctr"/>
            <a:r>
              <a:rPr lang="ar-IQ" sz="4000" b="1" dirty="0">
                <a:solidFill>
                  <a:srgbClr val="FF0000"/>
                </a:solidFill>
                <a:cs typeface="Ali_K_Alwand" pitchFamily="2" charset="-78"/>
              </a:rPr>
              <a:t>ث ي د. عزالدين احمد عزيز</a:t>
            </a:r>
            <a:endParaRPr lang="en-GB" sz="4000" b="1" dirty="0">
              <a:solidFill>
                <a:srgbClr val="FF0000"/>
              </a:solidFill>
              <a:cs typeface="Ali_K_Alwand" pitchFamily="2" charset="-78"/>
            </a:endParaRPr>
          </a:p>
        </p:txBody>
      </p:sp>
      <p:sp>
        <p:nvSpPr>
          <p:cNvPr id="4" name="TextBox 3">
            <a:extLst>
              <a:ext uri="{FF2B5EF4-FFF2-40B4-BE49-F238E27FC236}">
                <a16:creationId xmlns:a16="http://schemas.microsoft.com/office/drawing/2014/main" id="{E2B8586C-F6E8-48A2-9E84-AFF7268B81D8}"/>
              </a:ext>
            </a:extLst>
          </p:cNvPr>
          <p:cNvSpPr txBox="1"/>
          <p:nvPr/>
        </p:nvSpPr>
        <p:spPr>
          <a:xfrm>
            <a:off x="762000" y="4377413"/>
            <a:ext cx="8153400" cy="1446550"/>
          </a:xfrm>
          <a:prstGeom prst="rect">
            <a:avLst/>
          </a:prstGeom>
          <a:noFill/>
        </p:spPr>
        <p:txBody>
          <a:bodyPr wrap="square" rtlCol="0">
            <a:spAutoFit/>
          </a:bodyPr>
          <a:lstStyle/>
          <a:p>
            <a:pPr algn="ctr"/>
            <a:r>
              <a:rPr lang="ar-SA" sz="4400" dirty="0">
                <a:solidFill>
                  <a:schemeClr val="tx1"/>
                </a:solidFill>
                <a:latin typeface="Lucida Calligraphy" pitchFamily="66" charset="0"/>
                <a:cs typeface="Ali_k_Sayid" pitchFamily="2" charset="-78"/>
              </a:rPr>
              <a:t>ثرؤطرامى زمانةوانى دةماريى</a:t>
            </a:r>
            <a:br>
              <a:rPr lang="en-GB" sz="4400" dirty="0">
                <a:solidFill>
                  <a:schemeClr val="tx1"/>
                </a:solidFill>
                <a:latin typeface="Lucida Calligraphy" pitchFamily="66" charset="0"/>
                <a:cs typeface="Ali_k_Sayid" pitchFamily="2" charset="-78"/>
              </a:rPr>
            </a:br>
            <a:r>
              <a:rPr lang="en-GB" sz="4400" dirty="0">
                <a:solidFill>
                  <a:srgbClr val="C00000"/>
                </a:solidFill>
                <a:latin typeface="+mn-lt"/>
                <a:cs typeface="Ali_k_Sayid" pitchFamily="2" charset="-78"/>
              </a:rPr>
              <a:t>N</a:t>
            </a:r>
            <a:r>
              <a:rPr lang="en-GB" sz="4400" dirty="0">
                <a:solidFill>
                  <a:schemeClr val="tx1"/>
                </a:solidFill>
                <a:latin typeface="+mn-lt"/>
                <a:cs typeface="Ali_k_Sayid" pitchFamily="2" charset="-78"/>
              </a:rPr>
              <a:t>euro </a:t>
            </a:r>
            <a:r>
              <a:rPr lang="en-GB" sz="4400" dirty="0">
                <a:solidFill>
                  <a:srgbClr val="C00000"/>
                </a:solidFill>
                <a:latin typeface="+mn-lt"/>
                <a:cs typeface="Ali_k_Sayid" pitchFamily="2" charset="-78"/>
              </a:rPr>
              <a:t>L</a:t>
            </a:r>
            <a:r>
              <a:rPr lang="en-GB" sz="4400" dirty="0">
                <a:solidFill>
                  <a:schemeClr val="tx1"/>
                </a:solidFill>
                <a:latin typeface="+mn-lt"/>
                <a:cs typeface="Ali_k_Sayid" pitchFamily="2" charset="-78"/>
              </a:rPr>
              <a:t>inguistic </a:t>
            </a:r>
            <a:r>
              <a:rPr lang="en-GB" sz="4400" dirty="0">
                <a:solidFill>
                  <a:srgbClr val="C00000"/>
                </a:solidFill>
                <a:latin typeface="+mn-lt"/>
                <a:cs typeface="Ali_k_Sayid" pitchFamily="2" charset="-78"/>
              </a:rPr>
              <a:t>P</a:t>
            </a:r>
            <a:r>
              <a:rPr lang="en-GB" sz="4400" dirty="0">
                <a:solidFill>
                  <a:schemeClr val="tx1"/>
                </a:solidFill>
                <a:latin typeface="+mn-lt"/>
                <a:cs typeface="Ali_k_Sayid" pitchFamily="2" charset="-78"/>
              </a:rPr>
              <a:t>rogramming </a:t>
            </a:r>
            <a:endParaRPr lang="en-GB" sz="4000" b="1" dirty="0">
              <a:solidFill>
                <a:srgbClr val="FF0000"/>
              </a:solidFill>
              <a:cs typeface="+mn-cs"/>
            </a:endParaRPr>
          </a:p>
        </p:txBody>
      </p:sp>
      <p:pic>
        <p:nvPicPr>
          <p:cNvPr id="7" name="Picture 6">
            <a:extLst>
              <a:ext uri="{FF2B5EF4-FFF2-40B4-BE49-F238E27FC236}">
                <a16:creationId xmlns:a16="http://schemas.microsoft.com/office/drawing/2014/main" id="{A4DB43AB-F23B-51E1-8DB3-FBFBB94953BF}"/>
              </a:ext>
            </a:extLst>
          </p:cNvPr>
          <p:cNvPicPr>
            <a:picLocks noChangeAspect="1"/>
          </p:cNvPicPr>
          <p:nvPr/>
        </p:nvPicPr>
        <p:blipFill>
          <a:blip r:embed="rId2"/>
          <a:stretch>
            <a:fillRect/>
          </a:stretch>
        </p:blipFill>
        <p:spPr>
          <a:xfrm>
            <a:off x="3466094" y="53777"/>
            <a:ext cx="2745212" cy="2745212"/>
          </a:xfrm>
          <a:prstGeom prst="rect">
            <a:avLst/>
          </a:prstGeom>
        </p:spPr>
      </p:pic>
    </p:spTree>
    <p:extLst>
      <p:ext uri="{BB962C8B-B14F-4D97-AF65-F5344CB8AC3E}">
        <p14:creationId xmlns:p14="http://schemas.microsoft.com/office/powerpoint/2010/main" val="2741696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15154-2B7C-4E5E-A5D3-A4D43920CF9C}"/>
              </a:ext>
            </a:extLst>
          </p:cNvPr>
          <p:cNvSpPr>
            <a:spLocks noGrp="1"/>
          </p:cNvSpPr>
          <p:nvPr>
            <p:ph idx="1"/>
          </p:nvPr>
        </p:nvSpPr>
        <p:spPr>
          <a:xfrm>
            <a:off x="457200" y="1066800"/>
            <a:ext cx="8229600" cy="5638799"/>
          </a:xfrm>
        </p:spPr>
        <p:txBody>
          <a:bodyPr/>
          <a:lstStyle/>
          <a:p>
            <a:pPr marL="0" lvl="0" indent="0" algn="justLow" rtl="1">
              <a:lnSpc>
                <a:spcPct val="150000"/>
              </a:lnSpc>
              <a:spcAft>
                <a:spcPts val="800"/>
              </a:spcAft>
              <a:buNone/>
            </a:pPr>
            <a:r>
              <a:rPr lang="ar-IQ" dirty="0">
                <a:cs typeface="Ali_K_Alwand" pitchFamily="2" charset="-78"/>
              </a:rPr>
              <a:t>هةرضةند ليَكدانةوةكان ئةريَني بيَت بؤ ووشةكان رةنطدانةوة و وةلاَمدانةوةي ئةريَني بةدوا دادديَت. بة ثيَضةوانةوة ئةطةر ليَكدانةوةمان نةريَني بيَت بؤ ووشةكان وةلاَمدانةوةمان نةريَني دةبيَت. </a:t>
            </a:r>
          </a:p>
          <a:p>
            <a:pPr marL="0" lvl="0" indent="0" algn="justLow" rtl="1">
              <a:lnSpc>
                <a:spcPct val="150000"/>
              </a:lnSpc>
              <a:spcAft>
                <a:spcPts val="800"/>
              </a:spcAft>
              <a:buNone/>
            </a:pPr>
            <a:r>
              <a:rPr lang="ar-IQ" dirty="0">
                <a:cs typeface="Ali_K_Alwand" pitchFamily="2" charset="-78"/>
              </a:rPr>
              <a:t>بؤية زؤر طرنطة كةسةكان لة كاتي ئاخاوتنيان شيَوازي رِاست و درووست بةكار بيَنن بؤ طةياندني ثةيامةكانيان يان لةكاتي قسةكردنيان تا بتوانن ثةيامةكانيان بة شيَوةيةكي رِاست درووست بةكةساني تر بطةينن. نةك تةنها لةكاتي قسةكردن لةطةلَ كةساني تر بةلَكؤ لةكاتي طفتوطؤكردن لةطةلَ خود ثيَويستة مرؤظ دلَنيابيَت لة بةكارهيَناني ووشةي رِاست و درووست تا نامة ئةريَنييةكاني بةسةركةوتووي بؤ خودي خؤي بنيَريَت.</a:t>
            </a:r>
            <a:endParaRPr lang="en-US" sz="3600" dirty="0">
              <a:effectLst/>
              <a:latin typeface="Calibri" panose="020F0502020204030204" pitchFamily="34" charset="0"/>
              <a:ea typeface="Calibri" panose="020F0502020204030204" pitchFamily="34" charset="0"/>
              <a:cs typeface="Ali_K_Alwand" pitchFamily="2" charset="-78"/>
            </a:endParaRPr>
          </a:p>
        </p:txBody>
      </p:sp>
      <p:pic>
        <p:nvPicPr>
          <p:cNvPr id="2" name="Picture 1">
            <a:extLst>
              <a:ext uri="{FF2B5EF4-FFF2-40B4-BE49-F238E27FC236}">
                <a16:creationId xmlns:a16="http://schemas.microsoft.com/office/drawing/2014/main" id="{BD96FB47-DD88-4FA5-F40D-A352B710386C}"/>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3285049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41278-C663-463C-AC3F-CAE5C9F1F482}"/>
              </a:ext>
            </a:extLst>
          </p:cNvPr>
          <p:cNvSpPr>
            <a:spLocks noGrp="1"/>
          </p:cNvSpPr>
          <p:nvPr>
            <p:ph idx="1"/>
          </p:nvPr>
        </p:nvSpPr>
        <p:spPr>
          <a:xfrm>
            <a:off x="1524000" y="1143000"/>
            <a:ext cx="7277100" cy="914399"/>
          </a:xfrm>
        </p:spPr>
        <p:txBody>
          <a:bodyPr/>
          <a:lstStyle/>
          <a:p>
            <a:pPr algn="justLow" rtl="1"/>
            <a:r>
              <a:rPr lang="ar-IQ" dirty="0">
                <a:cs typeface="Ali_K_Alwand" pitchFamily="2" charset="-78"/>
              </a:rPr>
              <a:t>بؤ خستنةرِووي ضةند نموونةيةك بؤ بةكار هيَناني هةلَة و رِاست بؤ ووشكان سةيري خشتةي خوارةوة بكة</a:t>
            </a:r>
            <a:endParaRPr lang="en-US" dirty="0">
              <a:cs typeface="Ali_K_Alwand" pitchFamily="2" charset="-78"/>
            </a:endParaRPr>
          </a:p>
        </p:txBody>
      </p:sp>
      <p:graphicFrame>
        <p:nvGraphicFramePr>
          <p:cNvPr id="2" name="Table 1">
            <a:extLst>
              <a:ext uri="{FF2B5EF4-FFF2-40B4-BE49-F238E27FC236}">
                <a16:creationId xmlns:a16="http://schemas.microsoft.com/office/drawing/2014/main" id="{4B888777-4E2B-2941-F907-8D18B556408E}"/>
              </a:ext>
            </a:extLst>
          </p:cNvPr>
          <p:cNvGraphicFramePr>
            <a:graphicFrameLocks noGrp="1"/>
          </p:cNvGraphicFramePr>
          <p:nvPr>
            <p:extLst>
              <p:ext uri="{D42A27DB-BD31-4B8C-83A1-F6EECF244321}">
                <p14:modId xmlns:p14="http://schemas.microsoft.com/office/powerpoint/2010/main" val="2902764725"/>
              </p:ext>
            </p:extLst>
          </p:nvPr>
        </p:nvGraphicFramePr>
        <p:xfrm>
          <a:off x="342900" y="2057399"/>
          <a:ext cx="8343900" cy="4114800"/>
        </p:xfrm>
        <a:graphic>
          <a:graphicData uri="http://schemas.openxmlformats.org/drawingml/2006/table">
            <a:tbl>
              <a:tblPr firstRow="1" bandRow="1">
                <a:tableStyleId>{5C22544A-7EE6-4342-B048-85BDC9FD1C3A}</a:tableStyleId>
              </a:tblPr>
              <a:tblGrid>
                <a:gridCol w="4171950">
                  <a:extLst>
                    <a:ext uri="{9D8B030D-6E8A-4147-A177-3AD203B41FA5}">
                      <a16:colId xmlns:a16="http://schemas.microsoft.com/office/drawing/2014/main" val="245623235"/>
                    </a:ext>
                  </a:extLst>
                </a:gridCol>
                <a:gridCol w="4171950">
                  <a:extLst>
                    <a:ext uri="{9D8B030D-6E8A-4147-A177-3AD203B41FA5}">
                      <a16:colId xmlns:a16="http://schemas.microsoft.com/office/drawing/2014/main" val="2625946582"/>
                    </a:ext>
                  </a:extLst>
                </a:gridCol>
              </a:tblGrid>
              <a:tr h="514350">
                <a:tc>
                  <a:txBody>
                    <a:bodyPr/>
                    <a:lstStyle/>
                    <a:p>
                      <a:pPr algn="ctr" rtl="1">
                        <a:lnSpc>
                          <a:spcPct val="115000"/>
                        </a:lnSpc>
                        <a:spcAft>
                          <a:spcPts val="800"/>
                        </a:spcAft>
                      </a:pPr>
                      <a:r>
                        <a:rPr lang="ar-IQ" sz="2800" dirty="0">
                          <a:effectLst/>
                          <a:cs typeface="Ali_K_Alwand" pitchFamily="2" charset="-78"/>
                        </a:rPr>
                        <a:t>ووشة رِاستةكان</a:t>
                      </a:r>
                      <a:endParaRPr lang="en-US" sz="1800" dirty="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ctr" rtl="1">
                        <a:lnSpc>
                          <a:spcPct val="115000"/>
                        </a:lnSpc>
                        <a:spcAft>
                          <a:spcPts val="800"/>
                        </a:spcAft>
                      </a:pPr>
                      <a:r>
                        <a:rPr lang="ar-IQ" sz="2800">
                          <a:effectLst/>
                          <a:cs typeface="Ali_K_Alwand" pitchFamily="2" charset="-78"/>
                        </a:rPr>
                        <a:t>ووشة هةلَةكان</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616859025"/>
                  </a:ext>
                </a:extLst>
              </a:tr>
              <a:tr h="514350">
                <a:tc>
                  <a:txBody>
                    <a:bodyPr/>
                    <a:lstStyle/>
                    <a:p>
                      <a:pPr algn="justLow" rtl="1">
                        <a:lnSpc>
                          <a:spcPct val="115000"/>
                        </a:lnSpc>
                        <a:spcAft>
                          <a:spcPts val="800"/>
                        </a:spcAft>
                      </a:pPr>
                      <a:r>
                        <a:rPr lang="ar-IQ" sz="2800">
                          <a:effectLst/>
                          <a:cs typeface="Ali_K_Alwand" pitchFamily="2" charset="-78"/>
                        </a:rPr>
                        <a:t>زؤر شت لةو حالَةتة فيَربووم</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هةموو شتيَك بة خراثى رؤيشت</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472773262"/>
                  </a:ext>
                </a:extLst>
              </a:tr>
              <a:tr h="514350">
                <a:tc>
                  <a:txBody>
                    <a:bodyPr/>
                    <a:lstStyle/>
                    <a:p>
                      <a:pPr algn="justLow" rtl="1">
                        <a:lnSpc>
                          <a:spcPct val="115000"/>
                        </a:lnSpc>
                        <a:spcAft>
                          <a:spcPts val="800"/>
                        </a:spcAft>
                      </a:pPr>
                      <a:r>
                        <a:rPr lang="ar-IQ" sz="2800">
                          <a:effectLst/>
                          <a:cs typeface="Ali_K_Alwand" pitchFamily="2" charset="-78"/>
                        </a:rPr>
                        <a:t>بة جدى كارم بؤى كرد</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شانسم هةبوو</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432141688"/>
                  </a:ext>
                </a:extLst>
              </a:tr>
              <a:tr h="514350">
                <a:tc>
                  <a:txBody>
                    <a:bodyPr/>
                    <a:lstStyle/>
                    <a:p>
                      <a:pPr algn="justLow" rtl="1">
                        <a:lnSpc>
                          <a:spcPct val="115000"/>
                        </a:lnSpc>
                        <a:spcAft>
                          <a:spcPts val="800"/>
                        </a:spcAft>
                      </a:pPr>
                      <a:r>
                        <a:rPr lang="ar-IQ" sz="2800">
                          <a:effectLst/>
                          <a:cs typeface="Ali_K_Alwand" pitchFamily="2" charset="-78"/>
                        </a:rPr>
                        <a:t>وردة وردة شتةكان روونتر دةبن</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من لةو بابةتة باش نيم</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596577118"/>
                  </a:ext>
                </a:extLst>
              </a:tr>
              <a:tr h="514350">
                <a:tc>
                  <a:txBody>
                    <a:bodyPr/>
                    <a:lstStyle/>
                    <a:p>
                      <a:pPr algn="justLow" rtl="1">
                        <a:lnSpc>
                          <a:spcPct val="115000"/>
                        </a:lnSpc>
                        <a:spcAft>
                          <a:spcPts val="800"/>
                        </a:spcAft>
                      </a:pPr>
                      <a:r>
                        <a:rPr lang="ar-IQ" sz="2800">
                          <a:effectLst/>
                          <a:cs typeface="Ali_K_Alwand" pitchFamily="2" charset="-78"/>
                        </a:rPr>
                        <a:t>جؤن سوود لةمة وةربطرين</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ئةمة زؤر خراثة</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856559616"/>
                  </a:ext>
                </a:extLst>
              </a:tr>
              <a:tr h="514350">
                <a:tc>
                  <a:txBody>
                    <a:bodyPr/>
                    <a:lstStyle/>
                    <a:p>
                      <a:pPr algn="justLow" rtl="1">
                        <a:lnSpc>
                          <a:spcPct val="115000"/>
                        </a:lnSpc>
                        <a:spcAft>
                          <a:spcPts val="800"/>
                        </a:spcAft>
                      </a:pPr>
                      <a:r>
                        <a:rPr lang="ar-IQ" sz="2800">
                          <a:effectLst/>
                          <a:cs typeface="Ali_K_Alwand" pitchFamily="2" charset="-78"/>
                        </a:rPr>
                        <a:t>تؤ زؤربةى كاتةكان</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تؤ هةردةم ....</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84202149"/>
                  </a:ext>
                </a:extLst>
              </a:tr>
              <a:tr h="514350">
                <a:tc>
                  <a:txBody>
                    <a:bodyPr/>
                    <a:lstStyle/>
                    <a:p>
                      <a:pPr algn="justLow" rtl="1">
                        <a:lnSpc>
                          <a:spcPct val="115000"/>
                        </a:lnSpc>
                        <a:spcAft>
                          <a:spcPts val="800"/>
                        </a:spcAft>
                      </a:pPr>
                      <a:r>
                        <a:rPr lang="ar-IQ" sz="2800">
                          <a:effectLst/>
                          <a:cs typeface="Ali_K_Alwand" pitchFamily="2" charset="-78"/>
                        </a:rPr>
                        <a:t>تا ئيستا ....</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قةت ...</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282167827"/>
                  </a:ext>
                </a:extLst>
              </a:tr>
              <a:tr h="514350">
                <a:tc>
                  <a:txBody>
                    <a:bodyPr/>
                    <a:lstStyle/>
                    <a:p>
                      <a:pPr algn="justLow" rtl="1">
                        <a:lnSpc>
                          <a:spcPct val="115000"/>
                        </a:lnSpc>
                        <a:spcAft>
                          <a:spcPts val="800"/>
                        </a:spcAft>
                      </a:pPr>
                      <a:r>
                        <a:rPr lang="ar-IQ" sz="2800">
                          <a:effectLst/>
                          <a:cs typeface="Ali_K_Alwand" pitchFamily="2" charset="-78"/>
                        </a:rPr>
                        <a:t>هيَشتا ئاستت بة ثيَ ثيَويست نيية</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dirty="0">
                          <a:effectLst/>
                          <a:cs typeface="Ali_K_Alwand" pitchFamily="2" charset="-78"/>
                        </a:rPr>
                        <a:t>تؤ تةمبةلَى</a:t>
                      </a:r>
                      <a:endParaRPr lang="en-US" sz="1800" dirty="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264519031"/>
                  </a:ext>
                </a:extLst>
              </a:tr>
            </a:tbl>
          </a:graphicData>
        </a:graphic>
      </p:graphicFrame>
      <p:pic>
        <p:nvPicPr>
          <p:cNvPr id="4" name="Picture 3">
            <a:extLst>
              <a:ext uri="{FF2B5EF4-FFF2-40B4-BE49-F238E27FC236}">
                <a16:creationId xmlns:a16="http://schemas.microsoft.com/office/drawing/2014/main" id="{DC61B0BB-EA94-4588-F3E2-DD6EC924C9F6}"/>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85499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9410-B8C7-4AC9-877E-F8183B68447D}"/>
              </a:ext>
            </a:extLst>
          </p:cNvPr>
          <p:cNvSpPr>
            <a:spLocks noGrp="1"/>
          </p:cNvSpPr>
          <p:nvPr>
            <p:ph type="title"/>
          </p:nvPr>
        </p:nvSpPr>
        <p:spPr>
          <a:xfrm>
            <a:off x="457200" y="838200"/>
            <a:ext cx="8229600" cy="762000"/>
          </a:xfrm>
        </p:spPr>
        <p:txBody>
          <a:bodyPr/>
          <a:lstStyle/>
          <a:p>
            <a:pPr algn="justLow" rtl="1"/>
            <a:r>
              <a:rPr lang="ar-IQ" dirty="0">
                <a:cs typeface="Ali_K_Jiddah" pitchFamily="2" charset="-78"/>
              </a:rPr>
              <a:t>لةنطةر </a:t>
            </a:r>
            <a:r>
              <a:rPr lang="en-GB" dirty="0">
                <a:cs typeface="Ali_K_Jiddah" pitchFamily="2" charset="-78"/>
              </a:rPr>
              <a:t>Anchor  </a:t>
            </a:r>
            <a:endParaRPr lang="en-US" dirty="0">
              <a:cs typeface="Ali_K_Jiddah" pitchFamily="2" charset="-78"/>
            </a:endParaRPr>
          </a:p>
        </p:txBody>
      </p:sp>
      <p:sp>
        <p:nvSpPr>
          <p:cNvPr id="3" name="Content Placeholder 2">
            <a:extLst>
              <a:ext uri="{FF2B5EF4-FFF2-40B4-BE49-F238E27FC236}">
                <a16:creationId xmlns:a16="http://schemas.microsoft.com/office/drawing/2014/main" id="{6D9A855E-68BE-41DA-93E9-8D8DF71869B7}"/>
              </a:ext>
            </a:extLst>
          </p:cNvPr>
          <p:cNvSpPr>
            <a:spLocks noGrp="1"/>
          </p:cNvSpPr>
          <p:nvPr>
            <p:ph idx="1"/>
          </p:nvPr>
        </p:nvSpPr>
        <p:spPr>
          <a:xfrm>
            <a:off x="304800" y="1935163"/>
            <a:ext cx="8610600" cy="4389437"/>
          </a:xfrm>
        </p:spPr>
        <p:txBody>
          <a:bodyPr/>
          <a:lstStyle/>
          <a:p>
            <a:pPr marL="0" indent="0" algn="justLow" rtl="1">
              <a:buNone/>
            </a:pPr>
            <a:r>
              <a:rPr lang="ar-IQ" sz="3200" dirty="0">
                <a:cs typeface="Ali_K_Alwand" pitchFamily="2" charset="-78"/>
              </a:rPr>
              <a:t>مةبةست لة لةنطةر بةستنةوةى شتيَك يان حالَةتيَكى دةرةوة بة هةستيَكى ناوةوة.ئةمةش ثشتى بةستووة بة تاقيكردنةوةكةى بافلؤف . لة مةرجةكانى دامةزراندنى لةنطةر :</a:t>
            </a:r>
            <a:endParaRPr lang="en-US" sz="3200" dirty="0">
              <a:cs typeface="Ali_K_Alwand" pitchFamily="2" charset="-78"/>
            </a:endParaRPr>
          </a:p>
          <a:p>
            <a:pPr marL="0" indent="0" algn="justLow" rtl="1">
              <a:buNone/>
            </a:pPr>
            <a:r>
              <a:rPr lang="ar-IQ" sz="3200" dirty="0">
                <a:cs typeface="Ali_K_Alwand" pitchFamily="2" charset="-78"/>
              </a:rPr>
              <a:t>1-هةلَبذاردنى حالَةتيَكى دياريكراو كة طورانكارى هةستيي تيَدا بيَت .</a:t>
            </a:r>
            <a:endParaRPr lang="en-US" sz="3200" dirty="0">
              <a:cs typeface="Ali_K_Alwand" pitchFamily="2" charset="-78"/>
            </a:endParaRPr>
          </a:p>
          <a:p>
            <a:pPr marL="0" indent="0" algn="justLow" rtl="1">
              <a:buNone/>
            </a:pPr>
            <a:r>
              <a:rPr lang="ar-IQ" sz="3200" dirty="0">
                <a:cs typeface="Ali_K_Alwand" pitchFamily="2" charset="-78"/>
              </a:rPr>
              <a:t>2-دةبيَت هةلَبذاردنى ورووذيَنةرةكة تايبةت بيَت .</a:t>
            </a:r>
            <a:endParaRPr lang="en-US" sz="3200" dirty="0">
              <a:cs typeface="Ali_K_Alwand" pitchFamily="2" charset="-78"/>
            </a:endParaRPr>
          </a:p>
          <a:p>
            <a:pPr marL="0" indent="0" algn="justLow" rtl="1">
              <a:buNone/>
            </a:pPr>
            <a:r>
              <a:rPr lang="ar-IQ" sz="3200" dirty="0">
                <a:cs typeface="Ali_K_Alwand" pitchFamily="2" charset="-78"/>
              </a:rPr>
              <a:t>3-رؤذانة دةبيَت بةلاى كةمةوة دوو جار ثراكتيك بكريت تا كاريطةرى بةديار </a:t>
            </a:r>
            <a:endParaRPr lang="en-US" sz="3200" dirty="0">
              <a:cs typeface="Ali_K_Alwand" pitchFamily="2" charset="-78"/>
            </a:endParaRPr>
          </a:p>
          <a:p>
            <a:pPr marL="0" indent="0" algn="justLow" rtl="1">
              <a:buNone/>
            </a:pPr>
            <a:r>
              <a:rPr lang="ar-IQ" sz="3200" dirty="0">
                <a:cs typeface="Ali_K_Alwand" pitchFamily="2" charset="-78"/>
              </a:rPr>
              <a:t> بكةويَت.</a:t>
            </a:r>
            <a:endParaRPr lang="en-US" sz="3200" dirty="0">
              <a:cs typeface="Ali_K_Alwand" pitchFamily="2" charset="-78"/>
            </a:endParaRPr>
          </a:p>
        </p:txBody>
      </p:sp>
      <p:pic>
        <p:nvPicPr>
          <p:cNvPr id="4" name="Picture 3">
            <a:extLst>
              <a:ext uri="{FF2B5EF4-FFF2-40B4-BE49-F238E27FC236}">
                <a16:creationId xmlns:a16="http://schemas.microsoft.com/office/drawing/2014/main" id="{09F5A8F7-A5AB-6C4B-1C8B-9F802221152F}"/>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297093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A855E-68BE-41DA-93E9-8D8DF71869B7}"/>
              </a:ext>
            </a:extLst>
          </p:cNvPr>
          <p:cNvSpPr>
            <a:spLocks noGrp="1"/>
          </p:cNvSpPr>
          <p:nvPr>
            <p:ph idx="1"/>
          </p:nvPr>
        </p:nvSpPr>
        <p:spPr>
          <a:xfrm>
            <a:off x="457200" y="1295401"/>
            <a:ext cx="8305800" cy="4952999"/>
          </a:xfrm>
        </p:spPr>
        <p:txBody>
          <a:bodyPr/>
          <a:lstStyle/>
          <a:p>
            <a:pPr algn="justLow" rtl="1">
              <a:lnSpc>
                <a:spcPct val="150000"/>
              </a:lnSpc>
            </a:pPr>
            <a:r>
              <a:rPr lang="ar-IQ" sz="4000" u="sng" dirty="0">
                <a:cs typeface="Ali_K_Alwand" pitchFamily="2" charset="-78"/>
              </a:rPr>
              <a:t>لةنطةر بؤ ئةو حالَةتانة بةكار ديَت ,بروا بة خؤبوون ,ئارامى .مةرج نيية هةموو لةنطةرةكان ئةريَنى بن !</a:t>
            </a:r>
            <a:endParaRPr lang="en-US" sz="4000" dirty="0">
              <a:cs typeface="Ali_K_Alwand" pitchFamily="2" charset="-78"/>
            </a:endParaRPr>
          </a:p>
          <a:p>
            <a:pPr algn="justLow" rtl="1">
              <a:lnSpc>
                <a:spcPct val="150000"/>
              </a:lnSpc>
            </a:pPr>
            <a:r>
              <a:rPr lang="ar-IQ" sz="4000" u="sng" dirty="0">
                <a:cs typeface="Ali_K_Alwand" pitchFamily="2" charset="-78"/>
              </a:rPr>
              <a:t>كاريطةرترين ريَطا بؤ ناردنى هةر ثةياميَك بةستنةوةيةتى بة هةست وسؤزةكان </a:t>
            </a:r>
            <a:endParaRPr lang="en-US" sz="4000" dirty="0">
              <a:cs typeface="Ali_K_Alwand" pitchFamily="2" charset="-78"/>
            </a:endParaRPr>
          </a:p>
        </p:txBody>
      </p:sp>
      <p:pic>
        <p:nvPicPr>
          <p:cNvPr id="5" name="Picture 4">
            <a:extLst>
              <a:ext uri="{FF2B5EF4-FFF2-40B4-BE49-F238E27FC236}">
                <a16:creationId xmlns:a16="http://schemas.microsoft.com/office/drawing/2014/main" id="{BE6D6B8D-2B62-C64E-B1A5-860631B86CA7}"/>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3646892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1B37-25A8-3EA0-246A-4A6A7BC9A625}"/>
              </a:ext>
            </a:extLst>
          </p:cNvPr>
          <p:cNvSpPr>
            <a:spLocks noGrp="1"/>
          </p:cNvSpPr>
          <p:nvPr>
            <p:ph type="title"/>
          </p:nvPr>
        </p:nvSpPr>
        <p:spPr>
          <a:xfrm>
            <a:off x="1828800" y="533400"/>
            <a:ext cx="6705600" cy="1219200"/>
          </a:xfrm>
        </p:spPr>
        <p:txBody>
          <a:bodyPr/>
          <a:lstStyle/>
          <a:p>
            <a:pPr algn="r" rtl="1"/>
            <a:r>
              <a:rPr lang="ar-IQ" sz="2800" kern="0" dirty="0">
                <a:solidFill>
                  <a:srgbClr val="2F5496"/>
                </a:solidFill>
                <a:effectLst/>
                <a:latin typeface="Calibri Light" panose="020F0302020204030204" pitchFamily="34" charset="0"/>
                <a:ea typeface="Times New Roman" panose="02020603050405020304" pitchFamily="18" charset="0"/>
                <a:cs typeface="Ali_K_Jiddah" pitchFamily="2" charset="-78"/>
              </a:rPr>
              <a:t>طرنطي بابةتي لةنطةر بؤ ريَنماييكاري ثةروةردةيي و دةرووني</a:t>
            </a:r>
            <a:endParaRPr lang="en-US" sz="6600" dirty="0"/>
          </a:p>
        </p:txBody>
      </p:sp>
      <p:sp>
        <p:nvSpPr>
          <p:cNvPr id="3" name="Content Placeholder 2">
            <a:extLst>
              <a:ext uri="{FF2B5EF4-FFF2-40B4-BE49-F238E27FC236}">
                <a16:creationId xmlns:a16="http://schemas.microsoft.com/office/drawing/2014/main" id="{A5620C0B-8A6A-0287-E971-90DE9CD3407C}"/>
              </a:ext>
            </a:extLst>
          </p:cNvPr>
          <p:cNvSpPr>
            <a:spLocks noGrp="1"/>
          </p:cNvSpPr>
          <p:nvPr>
            <p:ph idx="1"/>
          </p:nvPr>
        </p:nvSpPr>
        <p:spPr>
          <a:xfrm>
            <a:off x="304800" y="1935163"/>
            <a:ext cx="8610600" cy="4541837"/>
          </a:xfrm>
        </p:spPr>
        <p:txBody>
          <a:bodyPr/>
          <a:lstStyle/>
          <a:p>
            <a:pPr marL="342900" lvl="0" indent="-342900" algn="just" rtl="1">
              <a:lnSpc>
                <a:spcPct val="115000"/>
              </a:lnSpc>
              <a:spcAft>
                <a:spcPts val="800"/>
              </a:spcAft>
              <a:buFont typeface="Symbol" panose="05050102010706020507" pitchFamily="18" charset="2"/>
              <a:buChar char=""/>
              <a:tabLst>
                <a:tab pos="228600" algn="l"/>
              </a:tabLst>
            </a:pPr>
            <a:r>
              <a:rPr lang="ar-IQ" sz="2800" dirty="0">
                <a:effectLst/>
                <a:latin typeface="Calibri" panose="020F0502020204030204" pitchFamily="34" charset="0"/>
                <a:ea typeface="Calibri" panose="020F0502020204030204" pitchFamily="34" charset="0"/>
                <a:cs typeface="Ali_K_Alwand" pitchFamily="2" charset="-78"/>
              </a:rPr>
              <a:t>طرنطة ريَنماييكاري دةرووني ئاشنا بيَت بة بابةتي لةنطةر بطات تا بتوانيَت لة شيَوازي بيركردنةوةي كةيسةكاني بطات كة مامةلَةيان لةطةلَدا دةكات.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tabLst>
                <a:tab pos="228600" algn="l"/>
              </a:tabLst>
            </a:pPr>
            <a:r>
              <a:rPr lang="ar-IQ" sz="2800" dirty="0">
                <a:effectLst/>
                <a:latin typeface="Calibri" panose="020F0502020204030204" pitchFamily="34" charset="0"/>
                <a:ea typeface="Calibri" panose="020F0502020204030204" pitchFamily="34" charset="0"/>
                <a:cs typeface="Ali_K_Alwand" pitchFamily="2" charset="-78"/>
              </a:rPr>
              <a:t>ئاشنابوون بةم بابةتة هاوكار دةبيَت بؤ شيكردنةوةي رِةفتارةكاني كةيسةكان و هؤكاري درووست بووني كيَشةكانيان.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tabLst>
                <a:tab pos="228600" algn="l"/>
              </a:tabLst>
            </a:pPr>
            <a:r>
              <a:rPr lang="ar-IQ" sz="2800" dirty="0">
                <a:effectLst/>
                <a:latin typeface="Calibri" panose="020F0502020204030204" pitchFamily="34" charset="0"/>
                <a:ea typeface="Calibri" panose="020F0502020204030204" pitchFamily="34" charset="0"/>
                <a:cs typeface="Ali_K_Alwand" pitchFamily="2" charset="-78"/>
              </a:rPr>
              <a:t>ئاشنابوون بةم بابةتة هاوكار دةبيَت بؤ شيكردنةوةي شيَوازي بيركردنةوي تاكةكان و هؤكاري درووستبووني ئاراستةكانيان بةرامبةر بة ثرسة جياجياكاندا.</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tabLst>
                <a:tab pos="228600" algn="l"/>
              </a:tabLst>
            </a:pPr>
            <a:r>
              <a:rPr lang="ar-IQ" sz="2800" dirty="0">
                <a:effectLst/>
                <a:latin typeface="Calibri" panose="020F0502020204030204" pitchFamily="34" charset="0"/>
                <a:ea typeface="Calibri" panose="020F0502020204030204" pitchFamily="34" charset="0"/>
                <a:cs typeface="Ali_K_Alwand" pitchFamily="2" charset="-78"/>
              </a:rPr>
              <a:t>دةكريَت وةك ئامرازيَكي ضارةسةر بةكار بيَت.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E6ED93-1DA1-6D63-119F-2B540D8A73C5}"/>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312476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401-AF17-A15A-2877-881C91DA6F7D}"/>
              </a:ext>
            </a:extLst>
          </p:cNvPr>
          <p:cNvSpPr>
            <a:spLocks noGrp="1"/>
          </p:cNvSpPr>
          <p:nvPr>
            <p:ph type="title"/>
          </p:nvPr>
        </p:nvSpPr>
        <p:spPr>
          <a:xfrm>
            <a:off x="457200" y="704850"/>
            <a:ext cx="8229600" cy="590550"/>
          </a:xfrm>
        </p:spPr>
        <p:txBody>
          <a:bodyPr/>
          <a:lstStyle/>
          <a:p>
            <a:pPr algn="r" rtl="1"/>
            <a:r>
              <a:rPr lang="ar-IQ" sz="3200" kern="0" dirty="0">
                <a:solidFill>
                  <a:srgbClr val="2F5496"/>
                </a:solidFill>
                <a:effectLst/>
                <a:latin typeface="Calibri Light" panose="020F0302020204030204" pitchFamily="34" charset="0"/>
                <a:ea typeface="Times New Roman" panose="02020603050405020304" pitchFamily="18" charset="0"/>
                <a:cs typeface="Ali_K_Jiddah" pitchFamily="2" charset="-78"/>
              </a:rPr>
              <a:t>لةنطةر و شيكردنةوةى زانيارييةكان</a:t>
            </a:r>
            <a:endParaRPr lang="en-US" sz="7200" dirty="0"/>
          </a:p>
        </p:txBody>
      </p:sp>
      <p:sp>
        <p:nvSpPr>
          <p:cNvPr id="3" name="Content Placeholder 2">
            <a:extLst>
              <a:ext uri="{FF2B5EF4-FFF2-40B4-BE49-F238E27FC236}">
                <a16:creationId xmlns:a16="http://schemas.microsoft.com/office/drawing/2014/main" id="{8BC8B6E6-DE06-C2D9-9967-0C374839270E}"/>
              </a:ext>
            </a:extLst>
          </p:cNvPr>
          <p:cNvSpPr>
            <a:spLocks noGrp="1"/>
          </p:cNvSpPr>
          <p:nvPr>
            <p:ph idx="1"/>
          </p:nvPr>
        </p:nvSpPr>
        <p:spPr>
          <a:xfrm>
            <a:off x="457200" y="1524001"/>
            <a:ext cx="8458200" cy="4800600"/>
          </a:xfrm>
        </p:spPr>
        <p:txBody>
          <a:bodyPr/>
          <a:lstStyle/>
          <a:p>
            <a:pPr marL="342900" lvl="0" indent="-342900" algn="just" rtl="1">
              <a:lnSpc>
                <a:spcPct val="115000"/>
              </a:lnSpc>
              <a:spcAft>
                <a:spcPts val="800"/>
              </a:spcAft>
              <a:buFont typeface="Symbol" panose="05050102010706020507" pitchFamily="18" charset="2"/>
              <a:buChar char=""/>
            </a:pPr>
            <a:r>
              <a:rPr lang="ar-IQ" sz="3200" dirty="0">
                <a:effectLst/>
                <a:latin typeface="Calibri" panose="020F0502020204030204" pitchFamily="34" charset="0"/>
                <a:ea typeface="Calibri" panose="020F0502020204030204" pitchFamily="34" charset="0"/>
                <a:cs typeface="Ali_K_Alwand" pitchFamily="2" charset="-78"/>
              </a:rPr>
              <a:t>شيكرنةوةى زانيارييةكان ثةيوةندى بة ميَذوو و ئةزموونةي كةسةكةوة هةية زياتر لة خودي بارودؤخةكة .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pPr>
            <a:r>
              <a:rPr lang="ar-IQ" sz="3200" dirty="0">
                <a:effectLst/>
                <a:latin typeface="Calibri" panose="020F0502020204030204" pitchFamily="34" charset="0"/>
                <a:ea typeface="Calibri" panose="020F0502020204030204" pitchFamily="34" charset="0"/>
                <a:cs typeface="Ali_K_Alwand" pitchFamily="2" charset="-78"/>
              </a:rPr>
              <a:t>هةرضةند ئةزمووني كةسةكة ئةريَني بيَت بؤ بابةتةكة مامةلَةي لةطةلَدا ئةريَني دةبيَت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pPr>
            <a:r>
              <a:rPr lang="ar-IQ" sz="3200" dirty="0">
                <a:effectLst/>
                <a:latin typeface="Calibri" panose="020F0502020204030204" pitchFamily="34" charset="0"/>
                <a:ea typeface="Calibri" panose="020F0502020204030204" pitchFamily="34" charset="0"/>
                <a:cs typeface="Ali_K_Alwand" pitchFamily="2" charset="-78"/>
              </a:rPr>
              <a:t>زانياريية نويَيةكان بة ورياييةوة مامةلَةي لةطةلَدا دةكريَت و بةراورد بة زانياري ثيَشو دةكريَت ثيَش قبول كردني يان رةتكردنةوةي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F46DCD-5729-5EE3-17B5-4B33BF5DFCD2}"/>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543944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lstStyle/>
          <a:p>
            <a:pPr algn="r" rtl="1"/>
            <a:r>
              <a:rPr lang="ar-IQ" sz="4000" dirty="0">
                <a:latin typeface="Calibri" panose="020F0502020204030204" pitchFamily="34" charset="0"/>
                <a:ea typeface="Calibri" panose="020F0502020204030204" pitchFamily="34" charset="0"/>
                <a:cs typeface="Ali_K_Jiddah" pitchFamily="2" charset="-78"/>
              </a:rPr>
              <a:t>تاقيكردنةوةي كاتذميَر</a:t>
            </a:r>
            <a:endParaRPr lang="en-US" sz="4000" dirty="0">
              <a:cs typeface="Ali_K_Jiddah" pitchFamily="2" charset="-78"/>
            </a:endParaRPr>
          </a:p>
        </p:txBody>
      </p:sp>
      <p:sp>
        <p:nvSpPr>
          <p:cNvPr id="5" name="Content Placeholder 4"/>
          <p:cNvSpPr>
            <a:spLocks noGrp="1"/>
          </p:cNvSpPr>
          <p:nvPr>
            <p:ph sz="half" idx="2"/>
          </p:nvPr>
        </p:nvSpPr>
        <p:spPr>
          <a:xfrm>
            <a:off x="1219200" y="3810000"/>
            <a:ext cx="7391400" cy="2590800"/>
          </a:xfrm>
        </p:spPr>
        <p:txBody>
          <a:bodyPr>
            <a:noAutofit/>
          </a:bodyPr>
          <a:lstStyle/>
          <a:p>
            <a:pPr algn="r" rtl="1"/>
            <a:r>
              <a:rPr lang="ar-IQ" sz="2800" dirty="0">
                <a:cs typeface="Ali_K_Jiddah" pitchFamily="2" charset="-78"/>
              </a:rPr>
              <a:t>كاتذميَر ضةندة ؟</a:t>
            </a:r>
          </a:p>
          <a:p>
            <a:pPr algn="r" rtl="1"/>
            <a:r>
              <a:rPr lang="ar-IQ" sz="2800" dirty="0">
                <a:cs typeface="Ali_K_Jiddah" pitchFamily="2" charset="-78"/>
              </a:rPr>
              <a:t>بؤضي ؟ </a:t>
            </a:r>
            <a:endParaRPr lang="en-US" sz="2800" dirty="0">
              <a:cs typeface="Ali_K_Jiddah" pitchFamily="2" charset="-78"/>
            </a:endParaRPr>
          </a:p>
          <a:p>
            <a:pPr algn="r" rtl="1"/>
            <a:endParaRPr lang="ar-IQ" sz="2800" dirty="0">
              <a:cs typeface="Ali_K_Jiddah" pitchFamily="2" charset="-78"/>
            </a:endParaRPr>
          </a:p>
          <a:p>
            <a:pPr algn="r" rtl="1"/>
            <a:r>
              <a:rPr lang="ar-IQ" sz="2800" dirty="0">
                <a:cs typeface="Ali_K_Jiddah" pitchFamily="2" charset="-78"/>
              </a:rPr>
              <a:t>ئايا دةكريَت هةلَة بيت ؟ ! </a:t>
            </a:r>
          </a:p>
          <a:p>
            <a:pPr algn="r" rtl="1"/>
            <a:r>
              <a:rPr lang="ar-IQ" sz="2800" dirty="0">
                <a:cs typeface="Ali_K_Jiddah" pitchFamily="2" charset="-78"/>
              </a:rPr>
              <a:t>بؤضي</a:t>
            </a:r>
            <a:endParaRPr lang="en-US" sz="2800" dirty="0">
              <a:cs typeface="Ali_K_Jiddah" pitchFamily="2" charset="-78"/>
            </a:endParaRPr>
          </a:p>
          <a:p>
            <a:pPr algn="r" rtl="1">
              <a:buNone/>
            </a:pPr>
            <a:endParaRPr lang="en-US" sz="2800" dirty="0"/>
          </a:p>
        </p:txBody>
      </p:sp>
      <p:pic>
        <p:nvPicPr>
          <p:cNvPr id="1028" name="Picture 4" descr="Image result for clock"/>
          <p:cNvPicPr>
            <a:picLocks noChangeAspect="1" noChangeArrowheads="1"/>
          </p:cNvPicPr>
          <p:nvPr/>
        </p:nvPicPr>
        <p:blipFill>
          <a:blip r:embed="rId2"/>
          <a:srcRect/>
          <a:stretch>
            <a:fillRect/>
          </a:stretch>
        </p:blipFill>
        <p:spPr bwMode="auto">
          <a:xfrm>
            <a:off x="6096000" y="1752600"/>
            <a:ext cx="1679617" cy="1676400"/>
          </a:xfrm>
          <a:prstGeom prst="rect">
            <a:avLst/>
          </a:prstGeom>
          <a:noFill/>
        </p:spPr>
      </p:pic>
      <p:pic>
        <p:nvPicPr>
          <p:cNvPr id="3074" name="Picture 2" descr="Image result for clock"/>
          <p:cNvPicPr>
            <a:picLocks noChangeAspect="1" noChangeArrowheads="1"/>
          </p:cNvPicPr>
          <p:nvPr/>
        </p:nvPicPr>
        <p:blipFill>
          <a:blip r:embed="rId3"/>
          <a:srcRect/>
          <a:stretch>
            <a:fillRect/>
          </a:stretch>
        </p:blipFill>
        <p:spPr bwMode="auto">
          <a:xfrm>
            <a:off x="1981200" y="1676400"/>
            <a:ext cx="1981200" cy="1917477"/>
          </a:xfrm>
          <a:prstGeom prst="rect">
            <a:avLst/>
          </a:prstGeom>
          <a:noFill/>
        </p:spPr>
      </p:pic>
      <p:pic>
        <p:nvPicPr>
          <p:cNvPr id="3" name="Picture 2">
            <a:extLst>
              <a:ext uri="{FF2B5EF4-FFF2-40B4-BE49-F238E27FC236}">
                <a16:creationId xmlns:a16="http://schemas.microsoft.com/office/drawing/2014/main" id="{8EA147CB-6A6E-4178-0D3D-0C8AC2C6B66F}"/>
              </a:ext>
            </a:extLst>
          </p:cNvPr>
          <p:cNvPicPr>
            <a:picLocks noChangeAspect="1"/>
          </p:cNvPicPr>
          <p:nvPr/>
        </p:nvPicPr>
        <p:blipFill>
          <a:blip r:embed="rId4"/>
          <a:stretch>
            <a:fillRect/>
          </a:stretch>
        </p:blipFill>
        <p:spPr>
          <a:xfrm>
            <a:off x="0" y="-10886"/>
            <a:ext cx="1385888" cy="1385888"/>
          </a:xfrm>
          <a:prstGeom prst="rect">
            <a:avLst/>
          </a:prstGeom>
        </p:spPr>
      </p:pic>
    </p:spTree>
    <p:extLst>
      <p:ext uri="{BB962C8B-B14F-4D97-AF65-F5344CB8AC3E}">
        <p14:creationId xmlns:p14="http://schemas.microsoft.com/office/powerpoint/2010/main" val="213469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ox(in)">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r" rtl="1"/>
            <a:r>
              <a:rPr lang="ar-IQ" dirty="0">
                <a:cs typeface="Ali_K_Jiddah" pitchFamily="2" charset="-78"/>
              </a:rPr>
              <a:t>نموونة 2</a:t>
            </a:r>
            <a:endParaRPr lang="en-US" dirty="0">
              <a:cs typeface="Ali_K_Jiddah" pitchFamily="2" charset="-78"/>
            </a:endParaRPr>
          </a:p>
        </p:txBody>
      </p:sp>
      <p:sp>
        <p:nvSpPr>
          <p:cNvPr id="4" name="Content Placeholder 3"/>
          <p:cNvSpPr>
            <a:spLocks noGrp="1"/>
          </p:cNvSpPr>
          <p:nvPr>
            <p:ph sz="half" idx="1"/>
          </p:nvPr>
        </p:nvSpPr>
        <p:spPr>
          <a:xfrm>
            <a:off x="2057400" y="4191000"/>
            <a:ext cx="4038600" cy="2127187"/>
          </a:xfrm>
        </p:spPr>
        <p:txBody>
          <a:bodyPr/>
          <a:lstStyle/>
          <a:p>
            <a:pPr algn="r" rtl="1"/>
            <a:r>
              <a:rPr lang="ar-IQ" dirty="0">
                <a:cs typeface="Ali_K_Jiddah" pitchFamily="2" charset="-78"/>
              </a:rPr>
              <a:t>كاتذميَر ضةندة ؟</a:t>
            </a:r>
          </a:p>
          <a:p>
            <a:pPr algn="r" rtl="1"/>
            <a:r>
              <a:rPr lang="ar-IQ" dirty="0">
                <a:cs typeface="Ali_K_Jiddah" pitchFamily="2" charset="-78"/>
              </a:rPr>
              <a:t>بؤضي ؟ </a:t>
            </a:r>
            <a:endParaRPr lang="en-US" dirty="0">
              <a:cs typeface="Ali_K_Jiddah" pitchFamily="2" charset="-78"/>
            </a:endParaRPr>
          </a:p>
          <a:p>
            <a:pPr algn="r" rtl="1"/>
            <a:endParaRPr lang="ar-IQ" dirty="0">
              <a:cs typeface="Ali_K_Jiddah" pitchFamily="2" charset="-78"/>
            </a:endParaRPr>
          </a:p>
          <a:p>
            <a:pPr algn="r" rtl="1"/>
            <a:r>
              <a:rPr lang="ar-IQ" dirty="0">
                <a:cs typeface="Ali_K_Jiddah" pitchFamily="2" charset="-78"/>
              </a:rPr>
              <a:t>ئايا دةكريَت هةلَة بيت ؟ ! </a:t>
            </a:r>
          </a:p>
          <a:p>
            <a:pPr algn="r" rtl="1"/>
            <a:r>
              <a:rPr lang="ar-IQ" dirty="0">
                <a:cs typeface="Ali_K_Jiddah" pitchFamily="2" charset="-78"/>
              </a:rPr>
              <a:t>بؤضي</a:t>
            </a:r>
            <a:endParaRPr lang="en-US" dirty="0">
              <a:cs typeface="Ali_K_Jiddah" pitchFamily="2" charset="-78"/>
            </a:endParaRPr>
          </a:p>
          <a:p>
            <a:pPr algn="r" rtl="1">
              <a:buNone/>
            </a:pPr>
            <a:endParaRPr lang="en-US" dirty="0"/>
          </a:p>
        </p:txBody>
      </p:sp>
      <p:pic>
        <p:nvPicPr>
          <p:cNvPr id="1030" name="Picture 6" descr="Image result for clock reverse"/>
          <p:cNvPicPr>
            <a:picLocks noChangeAspect="1" noChangeArrowheads="1"/>
          </p:cNvPicPr>
          <p:nvPr/>
        </p:nvPicPr>
        <p:blipFill>
          <a:blip r:embed="rId2"/>
          <a:srcRect/>
          <a:stretch>
            <a:fillRect/>
          </a:stretch>
        </p:blipFill>
        <p:spPr bwMode="auto">
          <a:xfrm>
            <a:off x="1600200" y="2057400"/>
            <a:ext cx="1752600" cy="1752600"/>
          </a:xfrm>
          <a:prstGeom prst="rect">
            <a:avLst/>
          </a:prstGeom>
          <a:noFill/>
        </p:spPr>
      </p:pic>
      <p:pic>
        <p:nvPicPr>
          <p:cNvPr id="1032" name="Picture 8" descr="Image result for clock reverse"/>
          <p:cNvPicPr>
            <a:picLocks noChangeAspect="1" noChangeArrowheads="1"/>
          </p:cNvPicPr>
          <p:nvPr/>
        </p:nvPicPr>
        <p:blipFill>
          <a:blip r:embed="rId3"/>
          <a:srcRect/>
          <a:stretch>
            <a:fillRect/>
          </a:stretch>
        </p:blipFill>
        <p:spPr bwMode="auto">
          <a:xfrm>
            <a:off x="4953000" y="1828800"/>
            <a:ext cx="2209800" cy="2209800"/>
          </a:xfrm>
          <a:prstGeom prst="rect">
            <a:avLst/>
          </a:prstGeom>
          <a:noFill/>
        </p:spPr>
      </p:pic>
      <p:pic>
        <p:nvPicPr>
          <p:cNvPr id="3" name="Picture 2">
            <a:extLst>
              <a:ext uri="{FF2B5EF4-FFF2-40B4-BE49-F238E27FC236}">
                <a16:creationId xmlns:a16="http://schemas.microsoft.com/office/drawing/2014/main" id="{1DC6817F-C1C9-E451-B941-0322559DADEB}"/>
              </a:ext>
            </a:extLst>
          </p:cNvPr>
          <p:cNvPicPr>
            <a:picLocks noChangeAspect="1"/>
          </p:cNvPicPr>
          <p:nvPr/>
        </p:nvPicPr>
        <p:blipFill>
          <a:blip r:embed="rId4"/>
          <a:stretch>
            <a:fillRect/>
          </a:stretch>
        </p:blipFill>
        <p:spPr>
          <a:xfrm>
            <a:off x="0" y="-10886"/>
            <a:ext cx="1385888" cy="1385888"/>
          </a:xfrm>
          <a:prstGeom prst="rect">
            <a:avLst/>
          </a:prstGeom>
        </p:spPr>
      </p:pic>
    </p:spTree>
    <p:extLst>
      <p:ext uri="{BB962C8B-B14F-4D97-AF65-F5344CB8AC3E}">
        <p14:creationId xmlns:p14="http://schemas.microsoft.com/office/powerpoint/2010/main" val="1997273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box(in)">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linds(horizontal)">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066800"/>
          </a:xfrm>
        </p:spPr>
        <p:txBody>
          <a:bodyPr/>
          <a:lstStyle/>
          <a:p>
            <a:pPr algn="r" rtl="1"/>
            <a:r>
              <a:rPr lang="ar-IQ" dirty="0">
                <a:cs typeface="Ali_K_Jiddah" pitchFamily="2" charset="-78"/>
              </a:rPr>
              <a:t>ئيستا كاتذميَر ضةندة ؟</a:t>
            </a:r>
            <a:endParaRPr lang="en-US" dirty="0">
              <a:cs typeface="Ali_K_Jiddah" pitchFamily="2" charset="-78"/>
            </a:endParaRPr>
          </a:p>
        </p:txBody>
      </p:sp>
      <p:pic>
        <p:nvPicPr>
          <p:cNvPr id="6" name="Picture 2" descr="Image result for clock"/>
          <p:cNvPicPr>
            <a:picLocks noChangeAspect="1" noChangeArrowheads="1"/>
          </p:cNvPicPr>
          <p:nvPr/>
        </p:nvPicPr>
        <p:blipFill>
          <a:blip r:embed="rId2"/>
          <a:srcRect/>
          <a:stretch>
            <a:fillRect/>
          </a:stretch>
        </p:blipFill>
        <p:spPr bwMode="auto">
          <a:xfrm>
            <a:off x="5332803" y="2438400"/>
            <a:ext cx="3297388" cy="3276600"/>
          </a:xfrm>
          <a:prstGeom prst="rect">
            <a:avLst/>
          </a:prstGeom>
          <a:noFill/>
        </p:spPr>
      </p:pic>
      <p:pic>
        <p:nvPicPr>
          <p:cNvPr id="2052" name="Picture 4" descr="Image result for clock"/>
          <p:cNvPicPr>
            <a:picLocks noChangeAspect="1" noChangeArrowheads="1"/>
          </p:cNvPicPr>
          <p:nvPr/>
        </p:nvPicPr>
        <p:blipFill>
          <a:blip r:embed="rId3"/>
          <a:srcRect/>
          <a:stretch>
            <a:fillRect/>
          </a:stretch>
        </p:blipFill>
        <p:spPr bwMode="auto">
          <a:xfrm>
            <a:off x="381000" y="1828800"/>
            <a:ext cx="3810000" cy="3810000"/>
          </a:xfrm>
          <a:prstGeom prst="rect">
            <a:avLst/>
          </a:prstGeom>
          <a:noFill/>
        </p:spPr>
      </p:pic>
      <p:pic>
        <p:nvPicPr>
          <p:cNvPr id="3" name="Picture 2">
            <a:extLst>
              <a:ext uri="{FF2B5EF4-FFF2-40B4-BE49-F238E27FC236}">
                <a16:creationId xmlns:a16="http://schemas.microsoft.com/office/drawing/2014/main" id="{C98F0AE0-02A5-4111-10E3-2A14BAC36B5A}"/>
              </a:ext>
            </a:extLst>
          </p:cNvPr>
          <p:cNvPicPr>
            <a:picLocks noChangeAspect="1"/>
          </p:cNvPicPr>
          <p:nvPr/>
        </p:nvPicPr>
        <p:blipFill>
          <a:blip r:embed="rId4"/>
          <a:stretch>
            <a:fillRect/>
          </a:stretch>
        </p:blipFill>
        <p:spPr>
          <a:xfrm>
            <a:off x="0" y="-10886"/>
            <a:ext cx="1385888" cy="1385888"/>
          </a:xfrm>
          <a:prstGeom prst="rect">
            <a:avLst/>
          </a:prstGeom>
        </p:spPr>
      </p:pic>
    </p:spTree>
    <p:extLst>
      <p:ext uri="{BB962C8B-B14F-4D97-AF65-F5344CB8AC3E}">
        <p14:creationId xmlns:p14="http://schemas.microsoft.com/office/powerpoint/2010/main" val="3398156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AutoShape 5"/>
          <p:cNvSpPr>
            <a:spLocks noChangeArrowheads="1"/>
          </p:cNvSpPr>
          <p:nvPr/>
        </p:nvSpPr>
        <p:spPr bwMode="auto">
          <a:xfrm>
            <a:off x="1914869" y="4230400"/>
            <a:ext cx="5543550" cy="2449512"/>
          </a:xfrm>
          <a:prstGeom prst="wedgeEllipseCallout">
            <a:avLst>
              <a:gd name="adj1" fmla="val 3811"/>
              <a:gd name="adj2" fmla="val -70052"/>
            </a:avLst>
          </a:prstGeom>
          <a:gradFill rotWithShape="1">
            <a:gsLst>
              <a:gs pos="0">
                <a:srgbClr val="FFFF00">
                  <a:alpha val="39998"/>
                </a:srgbClr>
              </a:gs>
              <a:gs pos="100000">
                <a:srgbClr val="FF3300">
                  <a:alpha val="39998"/>
                </a:srgbClr>
              </a:gs>
            </a:gsLst>
            <a:lin ang="5400000" scaled="1"/>
          </a:gradFill>
          <a:ln w="9525">
            <a:solidFill>
              <a:schemeClr val="tx1"/>
            </a:solidFill>
            <a:miter lim="800000"/>
            <a:headEnd/>
            <a:tailEnd/>
          </a:ln>
        </p:spPr>
        <p:txBody>
          <a:bodyPr/>
          <a:lstStyle/>
          <a:p>
            <a:pPr algn="ctr" rtl="0"/>
            <a:endParaRPr lang="en-US" sz="1800">
              <a:latin typeface="Arial" charset="0"/>
            </a:endParaRPr>
          </a:p>
        </p:txBody>
      </p:sp>
      <p:sp>
        <p:nvSpPr>
          <p:cNvPr id="147462" name="Text Box 6"/>
          <p:cNvSpPr txBox="1">
            <a:spLocks noChangeArrowheads="1"/>
          </p:cNvSpPr>
          <p:nvPr/>
        </p:nvSpPr>
        <p:spPr bwMode="auto">
          <a:xfrm>
            <a:off x="2164949" y="5561682"/>
            <a:ext cx="5040312" cy="701675"/>
          </a:xfrm>
          <a:prstGeom prst="rect">
            <a:avLst/>
          </a:prstGeom>
          <a:noFill/>
          <a:ln w="9525">
            <a:noFill/>
            <a:miter lim="800000"/>
            <a:headEnd/>
            <a:tailEnd/>
          </a:ln>
          <a:effectLst/>
        </p:spPr>
        <p:txBody>
          <a:bodyPr>
            <a:spAutoFit/>
          </a:bodyPr>
          <a:lstStyle/>
          <a:p>
            <a:pPr algn="ctr" rtl="0">
              <a:spcBef>
                <a:spcPct val="50000"/>
              </a:spcBef>
              <a:defRPr/>
            </a:pPr>
            <a:r>
              <a:rPr lang="en-US" sz="4000" b="1" dirty="0">
                <a:solidFill>
                  <a:srgbClr val="0000FF"/>
                </a:solidFill>
                <a:effectLst>
                  <a:outerShdw blurRad="38100" dist="38100" dir="2700000" algn="tl">
                    <a:srgbClr val="FFFFFF"/>
                  </a:outerShdw>
                </a:effectLst>
                <a:latin typeface="Arial" charset="0"/>
              </a:rPr>
              <a:t>for attention</a:t>
            </a:r>
          </a:p>
        </p:txBody>
      </p:sp>
      <p:pic>
        <p:nvPicPr>
          <p:cNvPr id="26632" name="Picture 8" descr="Thank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10782"/>
            <a:ext cx="35290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DB1D8C2-28A1-A38D-0089-A92C2480D53E}"/>
              </a:ext>
            </a:extLst>
          </p:cNvPr>
          <p:cNvPicPr>
            <a:picLocks noChangeAspect="1"/>
          </p:cNvPicPr>
          <p:nvPr/>
        </p:nvPicPr>
        <p:blipFill>
          <a:blip r:embed="rId4"/>
          <a:stretch>
            <a:fillRect/>
          </a:stretch>
        </p:blipFill>
        <p:spPr>
          <a:xfrm>
            <a:off x="2971800" y="0"/>
            <a:ext cx="3813845" cy="3813845"/>
          </a:xfrm>
          <a:prstGeom prst="rect">
            <a:avLst/>
          </a:prstGeom>
        </p:spPr>
      </p:pic>
    </p:spTree>
    <p:extLst>
      <p:ext uri="{BB962C8B-B14F-4D97-AF65-F5344CB8AC3E}">
        <p14:creationId xmlns:p14="http://schemas.microsoft.com/office/powerpoint/2010/main" val="662047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41278-C663-463C-AC3F-CAE5C9F1F482}"/>
              </a:ext>
            </a:extLst>
          </p:cNvPr>
          <p:cNvSpPr>
            <a:spLocks noGrp="1"/>
          </p:cNvSpPr>
          <p:nvPr>
            <p:ph idx="1"/>
          </p:nvPr>
        </p:nvSpPr>
        <p:spPr>
          <a:xfrm>
            <a:off x="457200" y="1143001"/>
            <a:ext cx="8229600" cy="5181600"/>
          </a:xfrm>
        </p:spPr>
        <p:txBody>
          <a:bodyPr/>
          <a:lstStyle/>
          <a:p>
            <a:pPr marL="0" indent="0" algn="just" rtl="1">
              <a:lnSpc>
                <a:spcPct val="115000"/>
              </a:lnSpc>
              <a:spcAft>
                <a:spcPts val="800"/>
              </a:spcAft>
              <a:buNone/>
            </a:pPr>
            <a:r>
              <a:rPr lang="ar-IQ" sz="2800" dirty="0">
                <a:latin typeface="Calibri" panose="020F0502020204030204" pitchFamily="34" charset="0"/>
                <a:ea typeface="Calibri" panose="020F0502020204030204" pitchFamily="34" charset="0"/>
                <a:cs typeface="Ali_K_Jiddah" pitchFamily="2" charset="-78"/>
              </a:rPr>
              <a:t>13- </a:t>
            </a:r>
            <a:r>
              <a:rPr lang="ar-IQ" sz="2400" dirty="0">
                <a:cs typeface="Ali_K_Jiddah" pitchFamily="2" charset="-78"/>
              </a:rPr>
              <a:t>تاكةكان باشترين هةلَبذاردة هةلَدةبذيرن لة كاتي برِياردان</a:t>
            </a:r>
            <a:endParaRPr lang="en-US" sz="2400" dirty="0">
              <a:cs typeface="Ali_K_Jiddah" pitchFamily="2" charset="-78"/>
            </a:endParaRPr>
          </a:p>
          <a:p>
            <a:pPr marL="0" lvl="0" indent="0" algn="just" rtl="1">
              <a:lnSpc>
                <a:spcPct val="115000"/>
              </a:lnSpc>
              <a:spcAft>
                <a:spcPts val="80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IQ" sz="4000" dirty="0">
                <a:cs typeface="Ali_K_Alwand" pitchFamily="2" charset="-78"/>
              </a:rPr>
              <a:t>باشترين هةلبذاردة لة روانطةي تاك ئةو هةلبذاردةية دةبيَـت كة خؤشبةختي ثيَ دةبةخشيَت يان ئارامي دةكاتةوة ئةطةر بو ماوةيةكي كاتيش بيَت؟!</a:t>
            </a:r>
            <a:r>
              <a:rPr lang="ar-IQ" sz="4000" u="sng" dirty="0">
                <a:cs typeface="Ali_K_Alwand" pitchFamily="2" charset="-78"/>
              </a:rPr>
              <a:t> واتة هةربذاردنةكان لةسةر بنةماي ضي باشتر بكريَت، نةك ضي راستة بكريَت؟!</a:t>
            </a:r>
            <a:endParaRPr lang="en-US" sz="4000" dirty="0">
              <a:cs typeface="Ali_K_Alwand" pitchFamily="2" charset="-78"/>
            </a:endParaRPr>
          </a:p>
        </p:txBody>
      </p:sp>
      <p:pic>
        <p:nvPicPr>
          <p:cNvPr id="2" name="Picture 1">
            <a:extLst>
              <a:ext uri="{FF2B5EF4-FFF2-40B4-BE49-F238E27FC236}">
                <a16:creationId xmlns:a16="http://schemas.microsoft.com/office/drawing/2014/main" id="{DCBD062D-6797-0D45-F9CA-62C7A8862D77}"/>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4167082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872C-E27C-AA00-BA9D-17AD4A9B83B0}"/>
              </a:ext>
            </a:extLst>
          </p:cNvPr>
          <p:cNvSpPr>
            <a:spLocks noGrp="1"/>
          </p:cNvSpPr>
          <p:nvPr>
            <p:ph type="title"/>
          </p:nvPr>
        </p:nvSpPr>
        <p:spPr>
          <a:xfrm>
            <a:off x="381000" y="704850"/>
            <a:ext cx="8229600" cy="666750"/>
          </a:xfrm>
        </p:spPr>
        <p:txBody>
          <a:bodyPr/>
          <a:lstStyle/>
          <a:p>
            <a:pPr algn="r" rtl="1">
              <a:lnSpc>
                <a:spcPct val="150000"/>
              </a:lnSpc>
              <a:spcBef>
                <a:spcPts val="1200"/>
              </a:spcBef>
            </a:pPr>
            <a:r>
              <a:rPr lang="ar-SA" sz="2800" kern="0" dirty="0">
                <a:solidFill>
                  <a:srgbClr val="2F5496"/>
                </a:solidFill>
                <a:effectLst/>
                <a:latin typeface="Calibri Light" panose="020F0302020204030204" pitchFamily="34" charset="0"/>
                <a:ea typeface="Times New Roman" panose="02020603050405020304" pitchFamily="18" charset="0"/>
                <a:cs typeface="Ali_K_Jiddah" pitchFamily="2" charset="-78"/>
              </a:rPr>
              <a:t>بيرو باوةر و ئةنجامةكان</a:t>
            </a:r>
            <a:endParaRPr lang="en-US" sz="280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B0934A-0D5F-625B-2898-8ADE0634D249}"/>
              </a:ext>
            </a:extLst>
          </p:cNvPr>
          <p:cNvSpPr>
            <a:spLocks noGrp="1"/>
          </p:cNvSpPr>
          <p:nvPr>
            <p:ph idx="1"/>
          </p:nvPr>
        </p:nvSpPr>
        <p:spPr>
          <a:xfrm>
            <a:off x="457200" y="1676401"/>
            <a:ext cx="8458200" cy="4724400"/>
          </a:xfrm>
        </p:spPr>
        <p:txBody>
          <a:bodyPr/>
          <a:lstStyle/>
          <a:p>
            <a:pPr algn="justLow" rtl="1"/>
            <a:r>
              <a:rPr lang="ar-IQ" sz="3200" dirty="0">
                <a:effectLst/>
                <a:latin typeface="Calibri" panose="020F0502020204030204" pitchFamily="34" charset="0"/>
                <a:ea typeface="Calibri" panose="020F0502020204030204" pitchFamily="34" charset="0"/>
                <a:cs typeface="Ali_K_Alwand" pitchFamily="2" charset="-78"/>
              </a:rPr>
              <a:t>ئاية بيروباوةرةكانمان كاريطةري لةسةر ئةنجامةكاني كاكردنمان دةبيَت؟ ضؤن؟</a:t>
            </a:r>
          </a:p>
          <a:p>
            <a:pPr lvl="0" algn="just" rtl="1">
              <a:lnSpc>
                <a:spcPct val="115000"/>
              </a:lnSpc>
              <a:spcAft>
                <a:spcPts val="800"/>
              </a:spcAft>
              <a:buFont typeface="Wingdings" panose="05000000000000000000" pitchFamily="2" charset="2"/>
              <a:buChar char="§"/>
            </a:pPr>
            <a:r>
              <a:rPr lang="ar-IQ" sz="2800" dirty="0">
                <a:effectLst/>
                <a:latin typeface="Calibri" panose="020F0502020204030204" pitchFamily="34" charset="0"/>
                <a:ea typeface="Calibri" panose="020F0502020204030204" pitchFamily="34" charset="0"/>
                <a:cs typeface="Ali_K_Alwand" pitchFamily="2" charset="-78"/>
              </a:rPr>
              <a:t>بؤ ئةنجام داني هةر كاريَك ثيَويستة مرؤظ لة رِوانطةي بيروباوةرِةوة سةيري بكات. ئةو راونينة بة سيَ شيَواز دةبيَت </a:t>
            </a:r>
            <a:endParaRPr lang="en-US" sz="2800" dirty="0">
              <a:effectLst/>
              <a:latin typeface="Calibri" panose="020F0502020204030204" pitchFamily="34" charset="0"/>
              <a:ea typeface="Calibri" panose="020F0502020204030204" pitchFamily="34" charset="0"/>
              <a:cs typeface="Symbol" panose="05050102010706020507" pitchFamily="18" charset="2"/>
            </a:endParaRPr>
          </a:p>
          <a:p>
            <a:pPr lvl="0" algn="just" rtl="1">
              <a:lnSpc>
                <a:spcPct val="115000"/>
              </a:lnSpc>
              <a:spcAft>
                <a:spcPts val="800"/>
              </a:spcAft>
              <a:buFont typeface="Wingdings" panose="05000000000000000000" pitchFamily="2" charset="2"/>
              <a:buChar char="§"/>
            </a:pPr>
            <a:r>
              <a:rPr lang="ar-IQ" sz="2800" dirty="0">
                <a:effectLst/>
                <a:latin typeface="Calibri" panose="020F0502020204030204" pitchFamily="34" charset="0"/>
                <a:ea typeface="Calibri" panose="020F0502020204030204" pitchFamily="34" charset="0"/>
                <a:cs typeface="Ali_K_Alwand" pitchFamily="2" charset="-78"/>
              </a:rPr>
              <a:t>باوةرِت هةبيَت ئةم كارة دةركيَت ئةنجام بدريَت.</a:t>
            </a:r>
            <a:endParaRPr lang="en-US" sz="2800" dirty="0">
              <a:effectLst/>
              <a:latin typeface="Calibri" panose="020F0502020204030204" pitchFamily="34" charset="0"/>
              <a:ea typeface="Calibri" panose="020F0502020204030204" pitchFamily="34" charset="0"/>
              <a:cs typeface="Symbol" panose="05050102010706020507" pitchFamily="18" charset="2"/>
            </a:endParaRPr>
          </a:p>
          <a:p>
            <a:pPr lvl="0" algn="just" rtl="1">
              <a:lnSpc>
                <a:spcPct val="115000"/>
              </a:lnSpc>
              <a:spcAft>
                <a:spcPts val="800"/>
              </a:spcAft>
              <a:buFont typeface="Wingdings" panose="05000000000000000000" pitchFamily="2" charset="2"/>
              <a:buChar char="§"/>
            </a:pPr>
            <a:r>
              <a:rPr lang="ar-IQ" sz="2800" dirty="0">
                <a:effectLst/>
                <a:latin typeface="Calibri" panose="020F0502020204030204" pitchFamily="34" charset="0"/>
                <a:ea typeface="Calibri" panose="020F0502020204030204" pitchFamily="34" charset="0"/>
                <a:cs typeface="Ali_K_Alwand" pitchFamily="2" charset="-78"/>
              </a:rPr>
              <a:t>باوةرِت هةبيَـت كة توانات هةبيَت كارةكة ئةنجام بدةيت .</a:t>
            </a:r>
            <a:endParaRPr lang="en-US" sz="2800" dirty="0">
              <a:effectLst/>
              <a:latin typeface="Calibri" panose="020F0502020204030204" pitchFamily="34" charset="0"/>
              <a:ea typeface="Calibri" panose="020F0502020204030204" pitchFamily="34" charset="0"/>
              <a:cs typeface="Symbol" panose="05050102010706020507" pitchFamily="18" charset="2"/>
            </a:endParaRPr>
          </a:p>
          <a:p>
            <a:pPr lvl="0" algn="just" rtl="1">
              <a:lnSpc>
                <a:spcPct val="115000"/>
              </a:lnSpc>
              <a:spcAft>
                <a:spcPts val="800"/>
              </a:spcAft>
              <a:buFont typeface="Wingdings" panose="05000000000000000000" pitchFamily="2" charset="2"/>
              <a:buChar char="§"/>
            </a:pPr>
            <a:r>
              <a:rPr lang="ar-IQ" sz="2800" dirty="0">
                <a:effectLst/>
                <a:latin typeface="Calibri" panose="020F0502020204030204" pitchFamily="34" charset="0"/>
                <a:ea typeface="Calibri" panose="020F0502020204030204" pitchFamily="34" charset="0"/>
                <a:cs typeface="Ali_K_Alwand" pitchFamily="2" charset="-78"/>
              </a:rPr>
              <a:t>باوةرت هةبيَت ئةم كارة شايةني ئةنجامداني هةبيَت. </a:t>
            </a:r>
            <a:endParaRPr lang="en-US" sz="2800" dirty="0">
              <a:effectLst/>
              <a:latin typeface="Calibri" panose="020F0502020204030204" pitchFamily="34" charset="0"/>
              <a:ea typeface="Calibri" panose="020F0502020204030204" pitchFamily="34" charset="0"/>
              <a:cs typeface="Symbol" panose="05050102010706020507" pitchFamily="18" charset="2"/>
            </a:endParaRPr>
          </a:p>
        </p:txBody>
      </p:sp>
      <p:pic>
        <p:nvPicPr>
          <p:cNvPr id="4" name="Picture 3">
            <a:extLst>
              <a:ext uri="{FF2B5EF4-FFF2-40B4-BE49-F238E27FC236}">
                <a16:creationId xmlns:a16="http://schemas.microsoft.com/office/drawing/2014/main" id="{D7CE9DF6-5F58-E9BA-8451-38942C5F52BB}"/>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2319703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EDB63D-02A5-C166-CFB7-5306922DB6D7}"/>
              </a:ext>
            </a:extLst>
          </p:cNvPr>
          <p:cNvSpPr>
            <a:spLocks noGrp="1"/>
          </p:cNvSpPr>
          <p:nvPr>
            <p:ph idx="1"/>
          </p:nvPr>
        </p:nvSpPr>
        <p:spPr>
          <a:xfrm>
            <a:off x="457200" y="1295400"/>
            <a:ext cx="8458200" cy="5029201"/>
          </a:xfrm>
        </p:spPr>
        <p:txBody>
          <a:bodyPr/>
          <a:lstStyle/>
          <a:p>
            <a:pPr algn="justLow" rtl="1">
              <a:lnSpc>
                <a:spcPct val="150000"/>
              </a:lnSpc>
            </a:pPr>
            <a:r>
              <a:rPr lang="ar-IQ" sz="3300" dirty="0">
                <a:effectLst/>
                <a:latin typeface="Calibri" panose="020F0502020204030204" pitchFamily="34" charset="0"/>
                <a:ea typeface="Calibri" panose="020F0502020204030204" pitchFamily="34" charset="0"/>
                <a:cs typeface="Ali_K_Alwand" pitchFamily="2" charset="-78"/>
              </a:rPr>
              <a:t>مرؤظ بةطشتي لة كاتي مامةلَةكردني لةطةلَ ئامانجةماني بة شيَوةيةكي ثؤزةتيظ واتة كاتي دةزاني ئةو تواناي مامةلَةكردنيَكي سةركةوتووي هةية لةطةلَ ئةو بةربةستانةي كة دووضاري بؤتةوة. سيَ بؤضووني زمانةواني هةن كةسةكة دةري دةبريَت بؤ ئةوةي تواناي بؤ طةيشتن بة ئامانجةكان بخاتة رِوو و دةربرِينةكان بة ضةند شيَوة دةبيَت لةوانة:</a:t>
            </a:r>
            <a:endParaRPr lang="en-US" sz="33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CBFB875-2478-A489-EAB6-6BBDEB878970}"/>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165652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18F4-12CA-87F8-AD8A-18169BA63CD5}"/>
              </a:ext>
            </a:extLst>
          </p:cNvPr>
          <p:cNvSpPr>
            <a:spLocks noGrp="1"/>
          </p:cNvSpPr>
          <p:nvPr>
            <p:ph type="title"/>
          </p:nvPr>
        </p:nvSpPr>
        <p:spPr>
          <a:xfrm>
            <a:off x="457200" y="632052"/>
            <a:ext cx="8229600" cy="891948"/>
          </a:xfrm>
        </p:spPr>
        <p:txBody>
          <a:bodyPr/>
          <a:lstStyle/>
          <a:p>
            <a:pPr algn="r" rtl="1"/>
            <a:r>
              <a:rPr lang="ar-IQ" sz="3600" dirty="0">
                <a:effectLst/>
                <a:latin typeface="Calibri" panose="020F0502020204030204" pitchFamily="34" charset="0"/>
                <a:ea typeface="Calibri" panose="020F0502020204030204" pitchFamily="34" charset="0"/>
                <a:cs typeface="Ali_K_Alwand" pitchFamily="2" charset="-78"/>
              </a:rPr>
              <a:t>دةكريَت ئةم كارة ئةنجام بدةم و بطةمة ئامانجةكانم :</a:t>
            </a:r>
            <a:endParaRPr lang="en-US" sz="8000" dirty="0"/>
          </a:p>
        </p:txBody>
      </p:sp>
      <p:sp>
        <p:nvSpPr>
          <p:cNvPr id="3" name="Content Placeholder 2">
            <a:extLst>
              <a:ext uri="{FF2B5EF4-FFF2-40B4-BE49-F238E27FC236}">
                <a16:creationId xmlns:a16="http://schemas.microsoft.com/office/drawing/2014/main" id="{D0F4DC37-574A-8E10-56FE-21AD71D182B0}"/>
              </a:ext>
            </a:extLst>
          </p:cNvPr>
          <p:cNvSpPr>
            <a:spLocks noGrp="1"/>
          </p:cNvSpPr>
          <p:nvPr>
            <p:ph idx="1"/>
          </p:nvPr>
        </p:nvSpPr>
        <p:spPr>
          <a:xfrm>
            <a:off x="457200" y="1752601"/>
            <a:ext cx="8229600" cy="4572000"/>
          </a:xfrm>
        </p:spPr>
        <p:txBody>
          <a:bodyPr/>
          <a:lstStyle/>
          <a:p>
            <a:pPr algn="justLow" rtl="1">
              <a:lnSpc>
                <a:spcPct val="150000"/>
              </a:lnSpc>
            </a:pPr>
            <a:r>
              <a:rPr lang="ar-IQ" sz="3200" dirty="0">
                <a:effectLst/>
                <a:latin typeface="Calibri" panose="020F0502020204030204" pitchFamily="34" charset="0"/>
                <a:ea typeface="Calibri" panose="020F0502020204030204" pitchFamily="34" charset="0"/>
                <a:cs typeface="Ali_K_Alwand" pitchFamily="2" charset="-78"/>
              </a:rPr>
              <a:t>كاتي باسي بابةتيَك دةكةين ئايا دةكريَت ئةنجام بدريَت يان نا بير لة سروشت و سنووري بارودؤخةكة دةكةين . واتة ئيَمة ناتوانين بريار لة سةر كارةكان بدةين ثيَش ئةوة خودي كارةكة بزانين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908C238-47DB-DAED-394D-31ED9E616B9F}"/>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1539189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18F4-12CA-87F8-AD8A-18169BA63CD5}"/>
              </a:ext>
            </a:extLst>
          </p:cNvPr>
          <p:cNvSpPr>
            <a:spLocks noGrp="1"/>
          </p:cNvSpPr>
          <p:nvPr>
            <p:ph type="title"/>
          </p:nvPr>
        </p:nvSpPr>
        <p:spPr>
          <a:xfrm>
            <a:off x="457200" y="704850"/>
            <a:ext cx="8229600" cy="742950"/>
          </a:xfrm>
        </p:spPr>
        <p:txBody>
          <a:bodyPr/>
          <a:lstStyle/>
          <a:p>
            <a:pPr marL="342900" lvl="0" indent="-342900" algn="just" rtl="1">
              <a:lnSpc>
                <a:spcPct val="115000"/>
              </a:lnSpc>
              <a:spcAft>
                <a:spcPts val="800"/>
              </a:spcAft>
              <a:buFont typeface="+mj-lt"/>
              <a:buAutoNum type="arabicPeriod"/>
            </a:pPr>
            <a:r>
              <a:rPr lang="ar-IQ" sz="3200" dirty="0">
                <a:effectLst/>
                <a:latin typeface="Calibri" panose="020F0502020204030204" pitchFamily="34" charset="0"/>
                <a:ea typeface="Calibri" panose="020F0502020204030204" pitchFamily="34" charset="0"/>
                <a:cs typeface="Ali_K_Alwand" pitchFamily="2" charset="-78"/>
              </a:rPr>
              <a:t>توانام هةية ئةم كارة ئةنجام بدةم و بطةمة ئامانجةكانم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F4DC37-574A-8E10-56FE-21AD71D182B0}"/>
              </a:ext>
            </a:extLst>
          </p:cNvPr>
          <p:cNvSpPr>
            <a:spLocks noGrp="1"/>
          </p:cNvSpPr>
          <p:nvPr>
            <p:ph idx="1"/>
          </p:nvPr>
        </p:nvSpPr>
        <p:spPr>
          <a:xfrm>
            <a:off x="457200" y="1752601"/>
            <a:ext cx="8229600" cy="4572000"/>
          </a:xfrm>
        </p:spPr>
        <p:txBody>
          <a:bodyPr/>
          <a:lstStyle/>
          <a:p>
            <a:pPr marL="228600" algn="just" rtl="1">
              <a:lnSpc>
                <a:spcPct val="115000"/>
              </a:lnSpc>
              <a:spcAft>
                <a:spcPts val="800"/>
              </a:spcAft>
            </a:pPr>
            <a:r>
              <a:rPr lang="ar-IQ" sz="3600" dirty="0">
                <a:effectLst/>
                <a:latin typeface="Calibri" panose="020F0502020204030204" pitchFamily="34" charset="0"/>
                <a:ea typeface="Calibri" panose="020F0502020204030204" pitchFamily="34" charset="0"/>
                <a:cs typeface="Ali_K_Alwand" pitchFamily="2" charset="-78"/>
              </a:rPr>
              <a:t>ئةم دةربرِينة بريتيية لة ليَكدانةوة بؤ سنووري ئاستةكانت و خيرايي ئةنجامداني كارةكانت و رِادةي بةردةوام بوونت لة كاةركة. تواناكان دةكةونة ذيَر كاريطةري ئةو نامانةي بؤ هزرمان ئاراستة دةكةين. واتة هةرضةند نامةكان نةريَني بوون توانا لاوازتر دةبيَت ثيَضةوانةش رِاستة.</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F564EE0-57DE-F423-3CF7-AEACCA37E318}"/>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4017902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9404-A84E-A522-5986-F92337F9CFFD}"/>
              </a:ext>
            </a:extLst>
          </p:cNvPr>
          <p:cNvSpPr>
            <a:spLocks noGrp="1"/>
          </p:cNvSpPr>
          <p:nvPr>
            <p:ph type="title"/>
          </p:nvPr>
        </p:nvSpPr>
        <p:spPr>
          <a:xfrm>
            <a:off x="457200" y="704850"/>
            <a:ext cx="8229600" cy="895350"/>
          </a:xfrm>
        </p:spPr>
        <p:txBody>
          <a:bodyPr/>
          <a:lstStyle/>
          <a:p>
            <a:pPr algn="r" rtl="1"/>
            <a:r>
              <a:rPr lang="ar-IQ" sz="3600" dirty="0">
                <a:effectLst/>
                <a:latin typeface="Calibri" panose="020F0502020204030204" pitchFamily="34" charset="0"/>
                <a:ea typeface="Calibri" panose="020F0502020204030204" pitchFamily="34" charset="0"/>
                <a:cs typeface="Ali_K_Alwand" pitchFamily="2" charset="-78"/>
              </a:rPr>
              <a:t>من شايةني ئةوةم ئةم كارةم بؤ ببيَت: </a:t>
            </a:r>
            <a:endParaRPr lang="en-US" sz="8000" dirty="0"/>
          </a:p>
        </p:txBody>
      </p:sp>
      <p:sp>
        <p:nvSpPr>
          <p:cNvPr id="3" name="Content Placeholder 2">
            <a:extLst>
              <a:ext uri="{FF2B5EF4-FFF2-40B4-BE49-F238E27FC236}">
                <a16:creationId xmlns:a16="http://schemas.microsoft.com/office/drawing/2014/main" id="{C45840C5-AC24-2A3D-7058-F61DA6888FAC}"/>
              </a:ext>
            </a:extLst>
          </p:cNvPr>
          <p:cNvSpPr>
            <a:spLocks noGrp="1"/>
          </p:cNvSpPr>
          <p:nvPr>
            <p:ph idx="1"/>
          </p:nvPr>
        </p:nvSpPr>
        <p:spPr/>
        <p:txBody>
          <a:bodyPr/>
          <a:lstStyle/>
          <a:p>
            <a:pPr algn="justLow" rtl="1">
              <a:lnSpc>
                <a:spcPct val="150000"/>
              </a:lnSpc>
            </a:pPr>
            <a:r>
              <a:rPr lang="ar-IQ" sz="3200" dirty="0">
                <a:effectLst/>
                <a:latin typeface="Calibri" panose="020F0502020204030204" pitchFamily="34" charset="0"/>
                <a:ea typeface="Calibri" panose="020F0502020204030204" pitchFamily="34" charset="0"/>
                <a:cs typeface="Ali_K_Alwand" pitchFamily="2" charset="-78"/>
              </a:rPr>
              <a:t>ئايا تؤ شايةني ئةوةي بطةي بة ئةنجامةكانت؟ لةبةرضي ثيَت واية بةلَي تؤ شايةني ئةم ئامانجانةي كة تا هةولَي بؤ دةدةي. ئةطةر ثيَت واية نةخيَر تؤ شايةن نيت لةبةر ضي ثيَت واية ئةم ئامانجة لة تؤ بةرز ترة يان تؤي شايةني نيت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6AC98B1-3746-9B81-DD5F-28C6F8EA1681}"/>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1127638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84A1D-9E37-847F-A2F9-5D99C21D3BE0}"/>
              </a:ext>
            </a:extLst>
          </p:cNvPr>
          <p:cNvSpPr>
            <a:spLocks noGrp="1"/>
          </p:cNvSpPr>
          <p:nvPr>
            <p:ph idx="1"/>
          </p:nvPr>
        </p:nvSpPr>
        <p:spPr>
          <a:xfrm>
            <a:off x="457200" y="1295401"/>
            <a:ext cx="8229600" cy="5029200"/>
          </a:xfrm>
        </p:spPr>
        <p:txBody>
          <a:bodyPr/>
          <a:lstStyle/>
          <a:p>
            <a:pPr marL="0" indent="0" algn="justLow" rtl="1">
              <a:lnSpc>
                <a:spcPct val="150000"/>
              </a:lnSpc>
              <a:buNone/>
            </a:pPr>
            <a:r>
              <a:rPr lang="ar-IQ" sz="3200" dirty="0">
                <a:effectLst/>
                <a:latin typeface="Calibri" panose="020F0502020204030204" pitchFamily="34" charset="0"/>
                <a:ea typeface="Calibri" panose="020F0502020204030204" pitchFamily="34" charset="0"/>
                <a:cs typeface="Ali_K_Alwand" pitchFamily="2" charset="-78"/>
              </a:rPr>
              <a:t>طرنطة ئةوة بزانين كةوا ثرؤطرامسازي زمانةوانى دةماريى بريار لةسةر سروشتي ئامانجةكانت نادات لة رووي مؤرِالي و ئةدةبي ، بةلَكؤ رووبةريَكت بؤ نيشان دةدات تاوةكو ئامانجةكانت ريَك بخةي و بةدي بيَنيَت. ثرؤطرامسازي دةماري زمانةواني باوةري واية خودي مرؤظ بةرثرسيارة لة سةر درووستكردن و بةديهيَناني ئامانجةكان.</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A37F7DA-FE25-E9F4-8070-C3091E6F56C6}"/>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1194521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41278-C663-463C-AC3F-CAE5C9F1F482}"/>
              </a:ext>
            </a:extLst>
          </p:cNvPr>
          <p:cNvSpPr>
            <a:spLocks noGrp="1"/>
          </p:cNvSpPr>
          <p:nvPr>
            <p:ph idx="1"/>
          </p:nvPr>
        </p:nvSpPr>
        <p:spPr>
          <a:xfrm>
            <a:off x="838200" y="1143001"/>
            <a:ext cx="7848600" cy="5181600"/>
          </a:xfrm>
        </p:spPr>
        <p:txBody>
          <a:bodyPr/>
          <a:lstStyle/>
          <a:p>
            <a:pPr marL="0" indent="0" algn="r" rtl="1">
              <a:buNone/>
            </a:pPr>
            <a:r>
              <a:rPr lang="ar-IQ" sz="3600" dirty="0">
                <a:cs typeface="Ali_K_Jiddah" pitchFamily="2" charset="-78"/>
              </a:rPr>
              <a:t>14- كشت كارةكان ئامانجي تايبةتي خؤي هةية </a:t>
            </a:r>
          </a:p>
          <a:p>
            <a:pPr marL="0" indent="0" algn="r" rtl="1">
              <a:buNone/>
            </a:pPr>
            <a:endParaRPr lang="ar-IQ" sz="2000" dirty="0">
              <a:cs typeface="Ali_K_Alwand" pitchFamily="2" charset="-78"/>
            </a:endParaRPr>
          </a:p>
          <a:p>
            <a:pPr marL="0" indent="0" algn="r" rtl="1">
              <a:buNone/>
            </a:pPr>
            <a:r>
              <a:rPr lang="ar-IQ" sz="3600" dirty="0">
                <a:cs typeface="Ali_K_Alwand" pitchFamily="2" charset="-78"/>
              </a:rPr>
              <a:t>هةموو كاريَك ئامانجي خؤي هةية و بة بيَ ئامانجي مرؤظ رةفتار ناكات. </a:t>
            </a:r>
          </a:p>
          <a:p>
            <a:pPr marL="0" indent="0" algn="r" rtl="1">
              <a:buNone/>
            </a:pPr>
            <a:r>
              <a:rPr lang="ar-IQ" sz="3600" dirty="0">
                <a:cs typeface="Ali_K_Alwand" pitchFamily="2" charset="-78"/>
              </a:rPr>
              <a:t>ئامانجةكان شاراوة بيَت يان روون و ئاشكرا بيَت هةستي بيَت يان نةستي مرؤظ كارةكاني لة ثيَناو بةدي هيَناني ئامانج دةبيَت.</a:t>
            </a:r>
            <a:endParaRPr lang="en-US" sz="3600" dirty="0">
              <a:cs typeface="Ali_K_Alwand" pitchFamily="2" charset="-78"/>
            </a:endParaRPr>
          </a:p>
          <a:p>
            <a:pPr marL="0" indent="0" algn="r" rtl="1">
              <a:buNone/>
            </a:pPr>
            <a:endParaRPr lang="en-US" dirty="0"/>
          </a:p>
          <a:p>
            <a:pPr marL="0" indent="0" algn="r" rtl="1">
              <a:buNone/>
            </a:pPr>
            <a:endParaRPr lang="en-US" sz="3600" dirty="0"/>
          </a:p>
        </p:txBody>
      </p:sp>
      <p:pic>
        <p:nvPicPr>
          <p:cNvPr id="2" name="Picture 1">
            <a:extLst>
              <a:ext uri="{FF2B5EF4-FFF2-40B4-BE49-F238E27FC236}">
                <a16:creationId xmlns:a16="http://schemas.microsoft.com/office/drawing/2014/main" id="{5349D043-68F4-2705-10EB-9B4ECF2F4E5D}"/>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33033860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41278-C663-463C-AC3F-CAE5C9F1F482}"/>
              </a:ext>
            </a:extLst>
          </p:cNvPr>
          <p:cNvSpPr>
            <a:spLocks noGrp="1"/>
          </p:cNvSpPr>
          <p:nvPr>
            <p:ph idx="1"/>
          </p:nvPr>
        </p:nvSpPr>
        <p:spPr>
          <a:xfrm>
            <a:off x="457200" y="1143001"/>
            <a:ext cx="8229600" cy="5181600"/>
          </a:xfrm>
        </p:spPr>
        <p:txBody>
          <a:bodyPr/>
          <a:lstStyle/>
          <a:p>
            <a:pPr marL="0" indent="0" algn="r" rtl="1">
              <a:buNone/>
            </a:pPr>
            <a:r>
              <a:rPr lang="ar-IQ" sz="4400" dirty="0">
                <a:cs typeface="Ali_K_Jiddah" pitchFamily="2" charset="-78"/>
              </a:rPr>
              <a:t>15- </a:t>
            </a:r>
            <a:r>
              <a:rPr lang="ar-IQ" sz="3200" dirty="0">
                <a:cs typeface="Ali_K_Jiddah" pitchFamily="2" charset="-78"/>
              </a:rPr>
              <a:t>بؤ ئةوةي فيَربيت ثيَويستة بةكردار كارةكان بكةي</a:t>
            </a:r>
            <a:endParaRPr lang="ar-IQ" sz="4400" dirty="0">
              <a:cs typeface="Ali_K_Jiddah" pitchFamily="2" charset="-78"/>
            </a:endParaRPr>
          </a:p>
          <a:p>
            <a:pPr marL="0" indent="0" algn="r" rtl="1">
              <a:buNone/>
            </a:pPr>
            <a:endParaRPr lang="ar-IQ" sz="2000" dirty="0">
              <a:cs typeface="Ali_K_Alwand" pitchFamily="2" charset="-78"/>
            </a:endParaRPr>
          </a:p>
          <a:p>
            <a:pPr algn="r" rtl="1"/>
            <a:r>
              <a:rPr lang="ar-IQ" sz="3600" dirty="0">
                <a:cs typeface="Ali_K_Alwand" pitchFamily="2" charset="-78"/>
              </a:rPr>
              <a:t>بة بؤضووني </a:t>
            </a:r>
            <a:r>
              <a:rPr lang="en-US" sz="3600" dirty="0">
                <a:cs typeface="Ali_K_Alwand" pitchFamily="2" charset="-78"/>
              </a:rPr>
              <a:t>NLP</a:t>
            </a:r>
            <a:r>
              <a:rPr lang="ar-IQ" sz="3600" dirty="0">
                <a:cs typeface="Ali_K_Alwand" pitchFamily="2" charset="-78"/>
              </a:rPr>
              <a:t> سةرضاوةي فيَربووني ثراكتيزةكردني زانيارييةكانة . </a:t>
            </a:r>
          </a:p>
          <a:p>
            <a:pPr algn="r" rtl="1"/>
            <a:r>
              <a:rPr lang="ar-IQ" sz="3600" dirty="0">
                <a:cs typeface="Ali_K_Alwand" pitchFamily="2" charset="-78"/>
              </a:rPr>
              <a:t>تةنها خويَندنةوة مرؤظ فيَرناكات ئةطةر ئةو زانيارييانةي كة وةرطرتووة بةكاري نةهيَنيَت.</a:t>
            </a:r>
          </a:p>
          <a:p>
            <a:pPr algn="r" rtl="1"/>
            <a:r>
              <a:rPr lang="ar-IQ" sz="3600" dirty="0">
                <a:cs typeface="Ali_K_Alwand" pitchFamily="2" charset="-78"/>
              </a:rPr>
              <a:t> كردارةكان وا دةكات زانيارييةكان بؤ ماوةيةكي زياتر لة هزري مرؤظ بمينيَتةوة.</a:t>
            </a:r>
            <a:endParaRPr lang="en-US" sz="3600" dirty="0">
              <a:cs typeface="Ali_K_Alwand" pitchFamily="2" charset="-78"/>
            </a:endParaRPr>
          </a:p>
          <a:p>
            <a:pPr marL="0" indent="0" algn="r" rtl="1">
              <a:buNone/>
            </a:pPr>
            <a:endParaRPr lang="en-US" dirty="0"/>
          </a:p>
          <a:p>
            <a:pPr marL="0" indent="0" algn="r" rtl="1">
              <a:buNone/>
            </a:pPr>
            <a:endParaRPr lang="en-US" sz="3600" dirty="0"/>
          </a:p>
        </p:txBody>
      </p:sp>
      <p:pic>
        <p:nvPicPr>
          <p:cNvPr id="2" name="Picture 1">
            <a:extLst>
              <a:ext uri="{FF2B5EF4-FFF2-40B4-BE49-F238E27FC236}">
                <a16:creationId xmlns:a16="http://schemas.microsoft.com/office/drawing/2014/main" id="{3118C34F-8AE1-05D6-B746-90E2B934F670}"/>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16046525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305300" y="2237923"/>
            <a:ext cx="17907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4476750" y="2390323"/>
            <a:ext cx="144780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cs typeface="Ali_K_Sahifa Bold" pitchFamily="2" charset="-78"/>
              </a:rPr>
              <a:t>ON</a:t>
            </a:r>
            <a:endParaRPr lang="en-US" sz="1600" dirty="0">
              <a:cs typeface="Ali_K_Sahifa Bold" pitchFamily="2" charset="-78"/>
            </a:endParaRPr>
          </a:p>
        </p:txBody>
      </p:sp>
      <p:sp>
        <p:nvSpPr>
          <p:cNvPr id="8" name="Oval 7"/>
          <p:cNvSpPr/>
          <p:nvPr/>
        </p:nvSpPr>
        <p:spPr>
          <a:xfrm>
            <a:off x="4305300" y="4231988"/>
            <a:ext cx="17907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4476750" y="4384388"/>
            <a:ext cx="1447800" cy="13716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cs typeface="Ali_K_Sahifa Bold" pitchFamily="2" charset="-78"/>
              </a:rPr>
              <a:t>OFF</a:t>
            </a:r>
            <a:endParaRPr lang="en-US" sz="2800" dirty="0">
              <a:solidFill>
                <a:schemeClr val="tx1"/>
              </a:solidFill>
              <a:cs typeface="Ali_K_Sahifa Bold" pitchFamily="2" charset="-78"/>
            </a:endParaRPr>
          </a:p>
        </p:txBody>
      </p:sp>
      <p:sp>
        <p:nvSpPr>
          <p:cNvPr id="10" name="TextBox 9"/>
          <p:cNvSpPr txBox="1"/>
          <p:nvPr/>
        </p:nvSpPr>
        <p:spPr>
          <a:xfrm>
            <a:off x="6172200" y="2631788"/>
            <a:ext cx="2362200" cy="584775"/>
          </a:xfrm>
          <a:prstGeom prst="rect">
            <a:avLst/>
          </a:prstGeom>
          <a:noFill/>
        </p:spPr>
        <p:txBody>
          <a:bodyPr wrap="square" rtlCol="0">
            <a:spAutoFit/>
          </a:bodyPr>
          <a:lstStyle/>
          <a:p>
            <a:pPr algn="ctr"/>
            <a:r>
              <a:rPr lang="ar-IQ" sz="3200" dirty="0">
                <a:cs typeface="Ali_K_Sahifa Bold" pitchFamily="2" charset="-78"/>
              </a:rPr>
              <a:t>ووشة </a:t>
            </a:r>
            <a:endParaRPr lang="en-US" sz="3200" dirty="0">
              <a:cs typeface="Ali_K_Sahifa Bold" pitchFamily="2" charset="-78"/>
            </a:endParaRPr>
          </a:p>
        </p:txBody>
      </p:sp>
      <p:sp>
        <p:nvSpPr>
          <p:cNvPr id="11" name="TextBox 10"/>
          <p:cNvSpPr txBox="1"/>
          <p:nvPr/>
        </p:nvSpPr>
        <p:spPr>
          <a:xfrm>
            <a:off x="6096000" y="4611998"/>
            <a:ext cx="2362200" cy="584775"/>
          </a:xfrm>
          <a:prstGeom prst="rect">
            <a:avLst/>
          </a:prstGeom>
          <a:noFill/>
        </p:spPr>
        <p:txBody>
          <a:bodyPr wrap="square" rtlCol="0">
            <a:spAutoFit/>
          </a:bodyPr>
          <a:lstStyle/>
          <a:p>
            <a:pPr algn="ctr"/>
            <a:r>
              <a:rPr lang="ar-IQ" sz="3200" dirty="0">
                <a:cs typeface="Ali_K_Sahifa Bold" pitchFamily="2" charset="-78"/>
              </a:rPr>
              <a:t>ووشة </a:t>
            </a:r>
            <a:endParaRPr lang="en-US" sz="3200" dirty="0">
              <a:cs typeface="Ali_K_Sahifa Bold" pitchFamily="2" charset="-78"/>
            </a:endParaRPr>
          </a:p>
        </p:txBody>
      </p:sp>
      <p:pic>
        <p:nvPicPr>
          <p:cNvPr id="15" name="Picture 1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2117498"/>
            <a:ext cx="3257550" cy="3997778"/>
          </a:xfrm>
          <a:prstGeom prst="rect">
            <a:avLst/>
          </a:prstGeom>
        </p:spPr>
      </p:pic>
      <p:sp>
        <p:nvSpPr>
          <p:cNvPr id="4" name="Title 1">
            <a:extLst>
              <a:ext uri="{FF2B5EF4-FFF2-40B4-BE49-F238E27FC236}">
                <a16:creationId xmlns:a16="http://schemas.microsoft.com/office/drawing/2014/main" id="{7417475D-59D4-458A-DE55-68A86D3A04A3}"/>
              </a:ext>
            </a:extLst>
          </p:cNvPr>
          <p:cNvSpPr>
            <a:spLocks noGrp="1"/>
          </p:cNvSpPr>
          <p:nvPr>
            <p:ph type="title"/>
          </p:nvPr>
        </p:nvSpPr>
        <p:spPr>
          <a:xfrm>
            <a:off x="457200" y="1191615"/>
            <a:ext cx="8229600" cy="762000"/>
          </a:xfrm>
        </p:spPr>
        <p:txBody>
          <a:bodyPr/>
          <a:lstStyle/>
          <a:p>
            <a:pPr algn="justLow" rtl="1"/>
            <a:r>
              <a:rPr lang="ar-IQ" dirty="0">
                <a:cs typeface="Ali_K_Jiddah" pitchFamily="2" charset="-78"/>
              </a:rPr>
              <a:t>هيَزى ووشة </a:t>
            </a:r>
            <a:endParaRPr lang="en-US" dirty="0">
              <a:cs typeface="Ali_K_Jiddah" pitchFamily="2" charset="-78"/>
            </a:endParaRPr>
          </a:p>
        </p:txBody>
      </p:sp>
      <p:pic>
        <p:nvPicPr>
          <p:cNvPr id="5" name="Picture 4">
            <a:extLst>
              <a:ext uri="{FF2B5EF4-FFF2-40B4-BE49-F238E27FC236}">
                <a16:creationId xmlns:a16="http://schemas.microsoft.com/office/drawing/2014/main" id="{AD14015D-3544-EC5E-9A26-F16A846D6556}"/>
              </a:ext>
            </a:extLst>
          </p:cNvPr>
          <p:cNvPicPr>
            <a:picLocks noChangeAspect="1"/>
          </p:cNvPicPr>
          <p:nvPr/>
        </p:nvPicPr>
        <p:blipFill>
          <a:blip r:embed="rId4"/>
          <a:stretch>
            <a:fillRect/>
          </a:stretch>
        </p:blipFill>
        <p:spPr>
          <a:xfrm>
            <a:off x="0" y="0"/>
            <a:ext cx="1385888" cy="1385888"/>
          </a:xfrm>
          <a:prstGeom prst="rect">
            <a:avLst/>
          </a:prstGeom>
        </p:spPr>
      </p:pic>
    </p:spTree>
    <p:extLst>
      <p:ext uri="{BB962C8B-B14F-4D97-AF65-F5344CB8AC3E}">
        <p14:creationId xmlns:p14="http://schemas.microsoft.com/office/powerpoint/2010/main" val="925485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2000"/>
                                        <p:tgtEl>
                                          <p:spTgt spid="8"/>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p:bldP spid="1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9410-B8C7-4AC9-877E-F8183B68447D}"/>
              </a:ext>
            </a:extLst>
          </p:cNvPr>
          <p:cNvSpPr>
            <a:spLocks noGrp="1"/>
          </p:cNvSpPr>
          <p:nvPr>
            <p:ph type="title"/>
          </p:nvPr>
        </p:nvSpPr>
        <p:spPr>
          <a:xfrm>
            <a:off x="609600" y="682059"/>
            <a:ext cx="8229600" cy="762000"/>
          </a:xfrm>
        </p:spPr>
        <p:txBody>
          <a:bodyPr/>
          <a:lstStyle/>
          <a:p>
            <a:pPr algn="justLow" rtl="1"/>
            <a:r>
              <a:rPr lang="ar-IQ" dirty="0">
                <a:cs typeface="Ali_K_Jiddah" pitchFamily="2" charset="-78"/>
              </a:rPr>
              <a:t>هيَزى ووشة </a:t>
            </a:r>
            <a:endParaRPr lang="en-US" dirty="0">
              <a:cs typeface="Ali_K_Jiddah" pitchFamily="2" charset="-78"/>
            </a:endParaRPr>
          </a:p>
        </p:txBody>
      </p:sp>
      <p:sp>
        <p:nvSpPr>
          <p:cNvPr id="3" name="Content Placeholder 2">
            <a:extLst>
              <a:ext uri="{FF2B5EF4-FFF2-40B4-BE49-F238E27FC236}">
                <a16:creationId xmlns:a16="http://schemas.microsoft.com/office/drawing/2014/main" id="{6D9A855E-68BE-41DA-93E9-8D8DF71869B7}"/>
              </a:ext>
            </a:extLst>
          </p:cNvPr>
          <p:cNvSpPr>
            <a:spLocks noGrp="1"/>
          </p:cNvSpPr>
          <p:nvPr>
            <p:ph idx="1"/>
          </p:nvPr>
        </p:nvSpPr>
        <p:spPr>
          <a:xfrm>
            <a:off x="190500" y="1432629"/>
            <a:ext cx="8763000" cy="5105400"/>
          </a:xfrm>
        </p:spPr>
        <p:txBody>
          <a:bodyPr/>
          <a:lstStyle/>
          <a:p>
            <a:pPr algn="justLow" rtl="1">
              <a:lnSpc>
                <a:spcPct val="150000"/>
              </a:lnSpc>
            </a:pPr>
            <a:r>
              <a:rPr lang="ar-IQ" sz="3000" dirty="0">
                <a:cs typeface="Ali_K_Alwand" pitchFamily="2" charset="-78"/>
              </a:rPr>
              <a:t>جار واية مرؤظ دووضاري حالَةتي وا دةبيَـةوة كة ويستووتيةتي طوزارشت لة خؤي بكات (باسى شتيَكى درياريكراو لة بارودؤخيَكى دياريكراو),بةلاَم ووشةى طةنجاوةي بؤ نةهاتووة. </a:t>
            </a:r>
            <a:endParaRPr lang="en-US" sz="3000" dirty="0">
              <a:cs typeface="Ali_K_Alwand" pitchFamily="2" charset="-78"/>
            </a:endParaRPr>
          </a:p>
          <a:p>
            <a:pPr algn="justLow" rtl="1">
              <a:lnSpc>
                <a:spcPct val="150000"/>
              </a:lnSpc>
            </a:pPr>
            <a:r>
              <a:rPr lang="ar-IQ" sz="3000" dirty="0">
                <a:cs typeface="Ali_K_Alwand" pitchFamily="2" charset="-78"/>
              </a:rPr>
              <a:t>يان لة بابةتيَكى دياريكراو لةكاتى خؤيدا هيضي نةوتووة بةلاَم دواتر كة بيري ليَكردؤتةوة زانيويةتي كة دةبواية ضي بلَييت. </a:t>
            </a:r>
            <a:endParaRPr lang="en-US" sz="3000" dirty="0">
              <a:cs typeface="Ali_K_Alwand" pitchFamily="2" charset="-78"/>
            </a:endParaRPr>
          </a:p>
          <a:p>
            <a:pPr algn="justLow" rtl="1">
              <a:lnSpc>
                <a:spcPct val="150000"/>
              </a:lnSpc>
            </a:pPr>
            <a:r>
              <a:rPr lang="ar-IQ" sz="3000" dirty="0">
                <a:cs typeface="Ali_K_Alwand" pitchFamily="2" charset="-78"/>
              </a:rPr>
              <a:t>جار واية ووشةكان زؤر دوروديَذ دةبيَت و ثةيامةكان ناطات و دةبيَتة كيَشة لة جياتي ضارةسةري كيَشة. (ئاية ئةمة لةطةلَ تؤ رووي داوةي ؟!)</a:t>
            </a:r>
            <a:endParaRPr lang="en-US" sz="3000" dirty="0">
              <a:cs typeface="Ali_K_Alwand" pitchFamily="2" charset="-78"/>
            </a:endParaRPr>
          </a:p>
        </p:txBody>
      </p:sp>
      <p:pic>
        <p:nvPicPr>
          <p:cNvPr id="4" name="Picture 3">
            <a:extLst>
              <a:ext uri="{FF2B5EF4-FFF2-40B4-BE49-F238E27FC236}">
                <a16:creationId xmlns:a16="http://schemas.microsoft.com/office/drawing/2014/main" id="{B837DF85-461D-542F-F2A6-0E7767F7C495}"/>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1085764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4AAD2-6818-4368-ADCE-B458EC092C84}"/>
              </a:ext>
            </a:extLst>
          </p:cNvPr>
          <p:cNvSpPr>
            <a:spLocks noGrp="1"/>
          </p:cNvSpPr>
          <p:nvPr>
            <p:ph idx="1"/>
          </p:nvPr>
        </p:nvSpPr>
        <p:spPr>
          <a:xfrm>
            <a:off x="457200" y="1143001"/>
            <a:ext cx="8229600" cy="5181600"/>
          </a:xfrm>
        </p:spPr>
        <p:txBody>
          <a:bodyPr/>
          <a:lstStyle/>
          <a:p>
            <a:pPr algn="just" rtl="1">
              <a:lnSpc>
                <a:spcPct val="115000"/>
              </a:lnSpc>
              <a:spcAft>
                <a:spcPts val="800"/>
              </a:spcAft>
            </a:pPr>
            <a:r>
              <a:rPr lang="ar-IQ" sz="3600" dirty="0">
                <a:effectLst/>
                <a:latin typeface="Calibri" panose="020F0502020204030204" pitchFamily="34" charset="0"/>
                <a:ea typeface="Calibri" panose="020F0502020204030204" pitchFamily="34" charset="0"/>
                <a:cs typeface="Ali_K_Alwand" pitchFamily="2" charset="-78"/>
              </a:rPr>
              <a:t>ووشة كاريطةري رِاستةو خؤ لةسةر هةلَضوونةكاني مرؤظ دةكات، لة دوو لايةن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3600" dirty="0">
                <a:effectLst/>
                <a:latin typeface="Calibri" panose="020F0502020204030204" pitchFamily="34" charset="0"/>
                <a:ea typeface="Calibri" panose="020F0502020204030204" pitchFamily="34" charset="0"/>
                <a:cs typeface="Ali_K_Alwand" pitchFamily="2" charset="-78"/>
              </a:rPr>
              <a:t>بؤ هاندان و ثةرةثيَدان وبةرةوثيَشضوون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3600" dirty="0">
                <a:effectLst/>
                <a:latin typeface="Calibri" panose="020F0502020204030204" pitchFamily="34" charset="0"/>
                <a:ea typeface="Calibri" panose="020F0502020204030204" pitchFamily="34" charset="0"/>
                <a:cs typeface="Ali_K_Alwand" pitchFamily="2" charset="-78"/>
              </a:rPr>
              <a:t>بؤ رِوخاندن وشكست ثيَهيَنان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F2A25ED-C323-D38A-6819-75941D8CF047}"/>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2437824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4AAD2-6818-4368-ADCE-B458EC092C84}"/>
              </a:ext>
            </a:extLst>
          </p:cNvPr>
          <p:cNvSpPr>
            <a:spLocks noGrp="1"/>
          </p:cNvSpPr>
          <p:nvPr>
            <p:ph idx="1"/>
          </p:nvPr>
        </p:nvSpPr>
        <p:spPr>
          <a:xfrm>
            <a:off x="304800" y="1066800"/>
            <a:ext cx="8686800" cy="5486400"/>
          </a:xfrm>
        </p:spPr>
        <p:txBody>
          <a:bodyPr/>
          <a:lstStyle/>
          <a:p>
            <a:pPr algn="justLow" rtl="1">
              <a:lnSpc>
                <a:spcPct val="150000"/>
              </a:lnSpc>
            </a:pPr>
            <a:r>
              <a:rPr lang="ar-IQ" sz="3200" dirty="0">
                <a:cs typeface="Ali_K_Alwand" pitchFamily="2" charset="-78"/>
              </a:rPr>
              <a:t>واتة شيًوازي قسةكان و ناوةرؤكي ووشةكاني دةكريَت ببيَتة سةرضاوةي سةركةوتني تاكةكان و دةكريَت وةك سةرضاوةي بيَ ئوميَدكردني كةسةكان بةكار بيَت. </a:t>
            </a:r>
          </a:p>
          <a:p>
            <a:pPr algn="justLow" rtl="1">
              <a:lnSpc>
                <a:spcPct val="150000"/>
              </a:lnSpc>
            </a:pPr>
            <a:r>
              <a:rPr lang="ar-IQ" sz="3200" dirty="0">
                <a:cs typeface="Ali_K_Alwand" pitchFamily="2" charset="-78"/>
              </a:rPr>
              <a:t>ضونكة ووشةكان تةنها ثيت و هيَمانين بةلَكو واتاي قوولَ و بةستراوة بة هةلَضوونةكان و ئةزمون وميَذووي زانيارييةكان. بؤ نموونة هاندان و وورة بةرزكردنةوة لة كاتي قسةكردن لةطةلَ كةسيَك (مندالَ ، قوتابي، كارمةند) تا كارةكاني بة شيَوةيةكي باشتر ئةنجام بدات. </a:t>
            </a:r>
            <a:endParaRPr lang="en-US" sz="3200" dirty="0">
              <a:cs typeface="Ali_K_Alwand" pitchFamily="2" charset="-78"/>
            </a:endParaRPr>
          </a:p>
        </p:txBody>
      </p:sp>
      <p:pic>
        <p:nvPicPr>
          <p:cNvPr id="2" name="Picture 1">
            <a:extLst>
              <a:ext uri="{FF2B5EF4-FFF2-40B4-BE49-F238E27FC236}">
                <a16:creationId xmlns:a16="http://schemas.microsoft.com/office/drawing/2014/main" id="{0CF024EB-6FB6-1D16-F32C-81DD23AE3326}"/>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302861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4AAD2-6818-4368-ADCE-B458EC092C84}"/>
              </a:ext>
            </a:extLst>
          </p:cNvPr>
          <p:cNvSpPr>
            <a:spLocks noGrp="1"/>
          </p:cNvSpPr>
          <p:nvPr>
            <p:ph idx="1"/>
          </p:nvPr>
        </p:nvSpPr>
        <p:spPr>
          <a:xfrm>
            <a:off x="228600" y="1295400"/>
            <a:ext cx="8686800" cy="5334000"/>
          </a:xfrm>
        </p:spPr>
        <p:txBody>
          <a:bodyPr/>
          <a:lstStyle/>
          <a:p>
            <a:pPr algn="justLow" rtl="1">
              <a:lnSpc>
                <a:spcPct val="150000"/>
              </a:lnSpc>
            </a:pPr>
            <a:r>
              <a:rPr lang="ar-IQ" sz="2800" dirty="0">
                <a:cs typeface="Ali_K_Alwand" pitchFamily="2" charset="-78"/>
              </a:rPr>
              <a:t>بؤ تيَطةيشتن لة كاريطةري ووشةكان ثيَويستة دوو بابةت ليَك جيابكةينةوة ئةويش :</a:t>
            </a:r>
            <a:endParaRPr lang="en-US" sz="2800" dirty="0">
              <a:cs typeface="Ali_K_Alwand" pitchFamily="2" charset="-78"/>
            </a:endParaRPr>
          </a:p>
          <a:p>
            <a:pPr lvl="0" algn="justLow" rtl="1">
              <a:lnSpc>
                <a:spcPct val="150000"/>
              </a:lnSpc>
            </a:pPr>
            <a:r>
              <a:rPr lang="ar-IQ" sz="2800" dirty="0">
                <a:cs typeface="Ali_K_Alwand" pitchFamily="2" charset="-78"/>
              </a:rPr>
              <a:t>هةستي ووشةكان </a:t>
            </a:r>
            <a:endParaRPr lang="en-US" sz="2800" dirty="0">
              <a:cs typeface="Ali_K_Alwand" pitchFamily="2" charset="-78"/>
            </a:endParaRPr>
          </a:p>
          <a:p>
            <a:pPr lvl="0" algn="justLow" rtl="1">
              <a:lnSpc>
                <a:spcPct val="150000"/>
              </a:lnSpc>
            </a:pPr>
            <a:r>
              <a:rPr lang="ar-IQ" sz="2800" dirty="0">
                <a:cs typeface="Ali_K_Alwand" pitchFamily="2" charset="-78"/>
              </a:rPr>
              <a:t>دةنطي ووشةكان</a:t>
            </a:r>
          </a:p>
          <a:p>
            <a:pPr lvl="0" algn="justLow" rtl="1">
              <a:lnSpc>
                <a:spcPct val="150000"/>
              </a:lnSpc>
            </a:pPr>
            <a:r>
              <a:rPr lang="ar-IQ" sz="2800" dirty="0">
                <a:cs typeface="Ali_K_Alwand" pitchFamily="2" charset="-78"/>
              </a:rPr>
              <a:t>طرنطي نيية تؤ بة ض مةبةستيَك ووشةكانت دةردةبرِي تا كاريطةري لةسةر كةساني تر بكةي. </a:t>
            </a:r>
          </a:p>
          <a:p>
            <a:pPr lvl="0" algn="justLow" rtl="1">
              <a:lnSpc>
                <a:spcPct val="150000"/>
              </a:lnSpc>
            </a:pPr>
            <a:r>
              <a:rPr lang="ar-IQ" sz="2800" dirty="0">
                <a:cs typeface="Ali_K_Alwand" pitchFamily="2" charset="-78"/>
              </a:rPr>
              <a:t>طرنط ئةوةية كةسي بةرامبةري ضؤن لة ووشةكانت دةطات. ضونكة تيَطةيشتنمان بؤ ووشةكان هةلَضوونةكانمان درووست دةكات.</a:t>
            </a:r>
            <a:endParaRPr lang="en-US" sz="2800" dirty="0">
              <a:cs typeface="Ali_K_Alwand" pitchFamily="2" charset="-78"/>
            </a:endParaRPr>
          </a:p>
        </p:txBody>
      </p:sp>
      <p:pic>
        <p:nvPicPr>
          <p:cNvPr id="2" name="Picture 1">
            <a:extLst>
              <a:ext uri="{FF2B5EF4-FFF2-40B4-BE49-F238E27FC236}">
                <a16:creationId xmlns:a16="http://schemas.microsoft.com/office/drawing/2014/main" id="{B6EA3AD5-28EA-4F6D-9E5A-7128DF0B99E5}"/>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264210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1888</TotalTime>
  <Words>1047</Words>
  <Application>Microsoft Office PowerPoint</Application>
  <PresentationFormat>On-screen Show (4:3)</PresentationFormat>
  <Paragraphs>99</Paragraphs>
  <Slides>25</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Alfredo Heavy</vt:lpstr>
      <vt:lpstr>Ali_K_Alwand</vt:lpstr>
      <vt:lpstr>Arial</vt:lpstr>
      <vt:lpstr>Calibri</vt:lpstr>
      <vt:lpstr>Calibri Light</vt:lpstr>
      <vt:lpstr>Century Gothic</vt:lpstr>
      <vt:lpstr>Constantia</vt:lpstr>
      <vt:lpstr>Lucida Calligraphy</vt:lpstr>
      <vt:lpstr>Symbol</vt:lpstr>
      <vt:lpstr>Times New Roman</vt:lpstr>
      <vt:lpstr>Wingdings</vt:lpstr>
      <vt:lpstr>Wingdings 2</vt:lpstr>
      <vt:lpstr>Flow</vt:lpstr>
      <vt:lpstr>Office Theme</vt:lpstr>
      <vt:lpstr>Vapor Trail</vt:lpstr>
      <vt:lpstr>NLP</vt:lpstr>
      <vt:lpstr>PowerPoint Presentation</vt:lpstr>
      <vt:lpstr>PowerPoint Presentation</vt:lpstr>
      <vt:lpstr>PowerPoint Presentation</vt:lpstr>
      <vt:lpstr>هيَزى ووشة </vt:lpstr>
      <vt:lpstr>هيَزى ووشة </vt:lpstr>
      <vt:lpstr>PowerPoint Presentation</vt:lpstr>
      <vt:lpstr>PowerPoint Presentation</vt:lpstr>
      <vt:lpstr>PowerPoint Presentation</vt:lpstr>
      <vt:lpstr>PowerPoint Presentation</vt:lpstr>
      <vt:lpstr>PowerPoint Presentation</vt:lpstr>
      <vt:lpstr>لةنطةر Anchor  </vt:lpstr>
      <vt:lpstr>PowerPoint Presentation</vt:lpstr>
      <vt:lpstr>طرنطي بابةتي لةنطةر بؤ ريَنماييكاري ثةروةردةيي و دةرووني</vt:lpstr>
      <vt:lpstr>لةنطةر و شيكردنةوةى زانيارييةكان</vt:lpstr>
      <vt:lpstr>تاقيكردنةوةي كاتذميَر</vt:lpstr>
      <vt:lpstr>نموونة 2</vt:lpstr>
      <vt:lpstr>ئيستا كاتذميَر ضةندة ؟</vt:lpstr>
      <vt:lpstr>PowerPoint Presentation</vt:lpstr>
      <vt:lpstr>بيرو باوةر و ئةنجامةكان</vt:lpstr>
      <vt:lpstr>PowerPoint Presentation</vt:lpstr>
      <vt:lpstr>دةكريَت ئةم كارة ئةنجام بدةم و بطةمة ئامانجةكانم :</vt:lpstr>
      <vt:lpstr>توانام هةية ئةم كارة ئةنجام بدةم و بطةمة ئامانجةكانم :</vt:lpstr>
      <vt:lpstr>من شايةني ئةوةم ئةم كارةم بؤ ببيَت: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pc com</dc:creator>
  <cp:lastModifiedBy>Report Team</cp:lastModifiedBy>
  <cp:revision>194</cp:revision>
  <dcterms:created xsi:type="dcterms:W3CDTF">2003-08-15T00:59:39Z</dcterms:created>
  <dcterms:modified xsi:type="dcterms:W3CDTF">2023-03-07T06:49:44Z</dcterms:modified>
</cp:coreProperties>
</file>