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4"/>
  </p:notesMasterIdLst>
  <p:sldIdLst>
    <p:sldId id="329" r:id="rId2"/>
    <p:sldId id="364" r:id="rId3"/>
    <p:sldId id="269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70" r:id="rId13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  <a:srgbClr val="FF99FF"/>
    <a:srgbClr val="99FFCC"/>
    <a:srgbClr val="FFFF00"/>
    <a:srgbClr val="9999FF"/>
    <a:srgbClr val="FF33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718" autoAdjust="0"/>
  </p:normalViewPr>
  <p:slideViewPr>
    <p:cSldViewPr>
      <p:cViewPr varScale="1">
        <p:scale>
          <a:sx n="60" d="100"/>
          <a:sy n="60" d="100"/>
        </p:scale>
        <p:origin x="12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0818AF-A8EA-4162-9E23-4C79A033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0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6FBF-22F5-454F-86F3-CB41F29A3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23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9954-AACA-4970-B963-14D9D401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D9FF-4EF4-4F87-82E1-950151B64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6DAB-24A3-481C-A9BB-7E3B5554D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B9C1-EB41-4D0B-BA1C-91D37D3D7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36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B21C-3EDF-4E54-B48A-EEAA8DD6E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D58B-D625-4013-A341-94EF5F651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4F7B-71D9-490A-8317-C626286DA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2A0E-CB1B-46B3-922D-1D2F153B9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6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911D-7002-47E8-BCA1-F45BBD9A8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95FE-C410-4420-92D1-1D8F92C01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F87E38B-9A21-4A7B-8D09-FBEB7DD5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4" r:id="rId2"/>
    <p:sldLayoutId id="2147484158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9" r:id="rId9"/>
    <p:sldLayoutId id="2147484150" r:id="rId10"/>
    <p:sldLayoutId id="214748415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34771"/>
            <a:ext cx="3733800" cy="1573943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sz="11500" dirty="0">
                <a:cs typeface="Ali_K_Alwand" pitchFamily="2" charset="-78"/>
              </a:rPr>
              <a:t>NLP</a:t>
            </a:r>
            <a:endParaRPr lang="en-GB" sz="11500" dirty="0">
              <a:cs typeface="Ali_K_Alwand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5D0AE7-A204-460D-B52E-86CA511C661A}"/>
              </a:ext>
            </a:extLst>
          </p:cNvPr>
          <p:cNvSpPr txBox="1"/>
          <p:nvPr/>
        </p:nvSpPr>
        <p:spPr>
          <a:xfrm>
            <a:off x="2133600" y="5598221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b="1" dirty="0">
                <a:solidFill>
                  <a:srgbClr val="FF0000"/>
                </a:solidFill>
                <a:cs typeface="+mn-cs"/>
              </a:rPr>
              <a:t>د. عزالدين احمد عزيز</a:t>
            </a:r>
            <a:endParaRPr lang="en-GB" sz="40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B8586C-F6E8-48A2-9E84-AFF7268B81D8}"/>
              </a:ext>
            </a:extLst>
          </p:cNvPr>
          <p:cNvSpPr txBox="1"/>
          <p:nvPr/>
        </p:nvSpPr>
        <p:spPr>
          <a:xfrm>
            <a:off x="762000" y="3586707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dirty="0">
                <a:solidFill>
                  <a:schemeClr val="tx1"/>
                </a:solidFill>
                <a:latin typeface="Lucida Calligraphy" pitchFamily="66" charset="0"/>
                <a:cs typeface="Ali_k_Sayid" pitchFamily="2" charset="-78"/>
              </a:rPr>
              <a:t>ثرؤطرام</a:t>
            </a:r>
            <a:r>
              <a:rPr lang="ar-IQ" sz="4400" dirty="0">
                <a:solidFill>
                  <a:schemeClr val="tx1"/>
                </a:solidFill>
                <a:latin typeface="Lucida Calligraphy" pitchFamily="66" charset="0"/>
                <a:cs typeface="Ali_k_Sayid" pitchFamily="2" charset="-78"/>
              </a:rPr>
              <a:t>سازي</a:t>
            </a:r>
            <a:r>
              <a:rPr lang="ar-SA" sz="4400" dirty="0">
                <a:solidFill>
                  <a:schemeClr val="tx1"/>
                </a:solidFill>
                <a:latin typeface="Lucida Calligraphy" pitchFamily="66" charset="0"/>
                <a:cs typeface="Ali_k_Sayid" pitchFamily="2" charset="-78"/>
              </a:rPr>
              <a:t> زمانةوانى دةماريى</a:t>
            </a:r>
            <a:br>
              <a:rPr lang="en-GB" sz="4400" dirty="0">
                <a:solidFill>
                  <a:schemeClr val="tx1"/>
                </a:solidFill>
                <a:latin typeface="Lucida Calligraphy" pitchFamily="66" charset="0"/>
                <a:cs typeface="Ali_k_Sayid" pitchFamily="2" charset="-78"/>
              </a:rPr>
            </a:br>
            <a:r>
              <a:rPr lang="en-GB" sz="4400" dirty="0">
                <a:solidFill>
                  <a:srgbClr val="C00000"/>
                </a:solidFill>
                <a:latin typeface="+mn-lt"/>
                <a:cs typeface="Ali_k_Sayid" pitchFamily="2" charset="-78"/>
              </a:rPr>
              <a:t>N</a:t>
            </a:r>
            <a:r>
              <a:rPr lang="en-GB" sz="4400" dirty="0">
                <a:solidFill>
                  <a:schemeClr val="tx1"/>
                </a:solidFill>
                <a:latin typeface="+mn-lt"/>
                <a:cs typeface="Ali_k_Sayid" pitchFamily="2" charset="-78"/>
              </a:rPr>
              <a:t>euro </a:t>
            </a:r>
            <a:r>
              <a:rPr lang="en-GB" sz="4400" dirty="0">
                <a:solidFill>
                  <a:srgbClr val="C00000"/>
                </a:solidFill>
                <a:latin typeface="+mn-lt"/>
                <a:cs typeface="Ali_k_Sayid" pitchFamily="2" charset="-78"/>
              </a:rPr>
              <a:t>L</a:t>
            </a:r>
            <a:r>
              <a:rPr lang="en-GB" sz="4400" dirty="0">
                <a:solidFill>
                  <a:schemeClr val="tx1"/>
                </a:solidFill>
                <a:latin typeface="+mn-lt"/>
                <a:cs typeface="Ali_k_Sayid" pitchFamily="2" charset="-78"/>
              </a:rPr>
              <a:t>inguistic </a:t>
            </a:r>
            <a:r>
              <a:rPr lang="en-GB" sz="4400" dirty="0">
                <a:solidFill>
                  <a:srgbClr val="C00000"/>
                </a:solidFill>
                <a:latin typeface="+mn-lt"/>
                <a:cs typeface="Ali_k_Sayid" pitchFamily="2" charset="-78"/>
              </a:rPr>
              <a:t>P</a:t>
            </a:r>
            <a:r>
              <a:rPr lang="en-GB" sz="4400" dirty="0">
                <a:solidFill>
                  <a:schemeClr val="tx1"/>
                </a:solidFill>
                <a:latin typeface="+mn-lt"/>
                <a:cs typeface="Ali_k_Sayid" pitchFamily="2" charset="-78"/>
              </a:rPr>
              <a:t>rogramming </a:t>
            </a:r>
            <a:endParaRPr lang="en-GB" sz="4000" b="1" dirty="0">
              <a:solidFill>
                <a:srgbClr val="FF0000"/>
              </a:solidFill>
              <a:cs typeface="+mn-cs"/>
            </a:endParaRPr>
          </a:p>
        </p:txBody>
      </p:sp>
      <p:pic>
        <p:nvPicPr>
          <p:cNvPr id="5" name="Picture 12">
            <a:extLst>
              <a:ext uri="{FF2B5EF4-FFF2-40B4-BE49-F238E27FC236}">
                <a16:creationId xmlns:a16="http://schemas.microsoft.com/office/drawing/2014/main" id="{F7CC495D-F2BE-4D69-9C42-F8A1C7E7BAED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-152400"/>
            <a:ext cx="4038600" cy="2884376"/>
          </a:xfrm>
        </p:spPr>
      </p:pic>
    </p:spTree>
    <p:extLst>
      <p:ext uri="{BB962C8B-B14F-4D97-AF65-F5344CB8AC3E}">
        <p14:creationId xmlns:p14="http://schemas.microsoft.com/office/powerpoint/2010/main" val="274169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4452-ACEA-450C-9DA1-9FCCD8F01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181600"/>
          </a:xfrm>
        </p:spPr>
        <p:txBody>
          <a:bodyPr/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جارةسةي ضوارضيَوةيي يارمةتي تاك دةدات بؤ ئةوةي :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Ali_K_Alwand" pitchFamily="2" charset="-78"/>
              <a:buChar char="-"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بةو ئاراستةية جوولة بكات كة خؤي مةبةستيَتي 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Ali_K_Alwand" pitchFamily="2" charset="-78"/>
              <a:buChar char="-"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برياري لةسةر ثيَويستييةكاني بدات و شيَوازي طةيشتن ثيَي 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Ali_K_Alwand" pitchFamily="2" charset="-78"/>
              <a:buChar char="-"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برياردان لةسةر ضؤنيةتي مامةلَةكردن لةطةل هةلَضوونةكان.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Ali_K_Alwand" pitchFamily="2" charset="-78"/>
              <a:buChar char="-"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بووني ئةلتةرناتيظي جياواز.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E36B3-E29C-44C5-8131-047959EF0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486400"/>
          </a:xfrm>
        </p:spPr>
        <p:txBody>
          <a:bodyPr/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جارةسةي ضوارضيَوةيي دوو روانطةي سةرةكي هةية ئةويش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ئةطةر كاريَك شتيَك بؤ كةسيَك ببيَت ئةوا بؤ منيش دةبيَت 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شتيَك نيية بةناوي شكست بةلَكو ليَكدانةوةيةكي جياواز</a:t>
            </a: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ة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بوو بؤ ئةزمونيَك.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60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0ADE-F620-4651-AD7F-76B2AA68B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1"/>
            <a:ext cx="8686800" cy="5105400"/>
          </a:xfrm>
        </p:spPr>
        <p:txBody>
          <a:bodyPr/>
          <a:lstStyle/>
          <a:p>
            <a:pPr marL="0" lvl="0" indent="0" algn="just" rtl="1">
              <a:lnSpc>
                <a:spcPct val="115000"/>
              </a:lnSpc>
              <a:spcAft>
                <a:spcPts val="800"/>
              </a:spcAft>
              <a:buNone/>
            </a:pPr>
            <a:r>
              <a:rPr lang="ar-IQ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3. من شايةني ئةوةم ئةم كارةم بؤ ببيَت: </a:t>
            </a:r>
            <a:endParaRPr lang="en-US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 rtl="1">
              <a:lnSpc>
                <a:spcPct val="115000"/>
              </a:lnSpc>
              <a:spcAft>
                <a:spcPts val="800"/>
              </a:spcAft>
            </a:pPr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ئايا تؤ شايةني ئةوةي بطةي بة ئةنجامةكانت؟ </a:t>
            </a:r>
          </a:p>
          <a:p>
            <a:pPr marL="228600" algn="just" rtl="1">
              <a:lnSpc>
                <a:spcPct val="115000"/>
              </a:lnSpc>
              <a:spcAft>
                <a:spcPts val="800"/>
              </a:spcAft>
            </a:pPr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لة بةرضي ثيَت واية بةلَي تؤ شايةني ئةم ئامانجانةي تا هةولَي بؤ بدةي. </a:t>
            </a:r>
          </a:p>
          <a:p>
            <a:pPr marL="228600" algn="just" rtl="1">
              <a:lnSpc>
                <a:spcPct val="115000"/>
              </a:lnSpc>
              <a:spcAft>
                <a:spcPts val="800"/>
              </a:spcAft>
            </a:pPr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ئةطةر ثيَت واية نةخيَر تؤ شايةن نيت لةبةر ضي ثيَت واية ئةم ئامانجة لة تؤ بةرز ترة يان تؤي شايةني نيت ؟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D2FA5E3-4F89-4FA3-9555-512C370A7FE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3A1432-D0BC-4214-AF67-0D89F55FA200}"/>
              </a:ext>
            </a:extLst>
          </p:cNvPr>
          <p:cNvSpPr txBox="1"/>
          <p:nvPr/>
        </p:nvSpPr>
        <p:spPr>
          <a:xfrm>
            <a:off x="0" y="5664199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Jiddah" pitchFamily="2" charset="-78"/>
              </a:rPr>
              <a:t>سوثاس بؤ سةنجتان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Ji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209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B4C2-4B17-407F-A677-313924F85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0"/>
            <a:ext cx="8229600" cy="1676400"/>
          </a:xfrm>
        </p:spPr>
        <p:txBody>
          <a:bodyPr/>
          <a:lstStyle/>
          <a:p>
            <a:pPr algn="ctr"/>
            <a:r>
              <a:rPr lang="ar-IQ" sz="9600" dirty="0">
                <a:solidFill>
                  <a:srgbClr val="C00000"/>
                </a:solidFill>
                <a:cs typeface="Ali_K_Jiddah" pitchFamily="2" charset="-78"/>
              </a:rPr>
              <a:t>دةستثيَك</a:t>
            </a:r>
            <a:endParaRPr lang="en-US" sz="9600" dirty="0">
              <a:solidFill>
                <a:srgbClr val="C00000"/>
              </a:solidFill>
              <a:cs typeface="Ali_K_Ji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91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8600" y="609600"/>
            <a:ext cx="1092200" cy="1092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t="17081"/>
          <a:stretch/>
        </p:blipFill>
        <p:spPr>
          <a:xfrm>
            <a:off x="4419600" y="1882300"/>
            <a:ext cx="4413154" cy="4747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508" r="27094"/>
          <a:stretch/>
        </p:blipFill>
        <p:spPr>
          <a:xfrm>
            <a:off x="533400" y="616226"/>
            <a:ext cx="4737926" cy="680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0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78C7-96F0-4491-99B3-2B85C132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algn="r" rtl="1"/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Jiddah" pitchFamily="2" charset="-78"/>
              </a:rPr>
              <a:t>ضؤنيةتي زالبوون لة سةر درككردني نيَطةتيظ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13AEA-7152-464B-8A05-7D62534C0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بؤ زالبووني بةسةر درككردني نيَطةتيظ برؤطرامسازي دماري زمانةواني راهيَنانيَك داهيَناوة بؤ</a:t>
            </a:r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ئةوةي دككردني نةريَني بكؤردريَت بؤ درككرنيَكي ئةريَني، ناوي نا ( وةرزشي زةيني ) ئةم وةرزشة زةينيية ضةندين هةنطاوي لة خؤ دةطريَت كة داوا لة تاك دةكات ضةند ضالاكي هزري بكات  لةوانة: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4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844A8-10EE-4EE4-9128-05E0A0B3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8382000" cy="5181600"/>
          </a:xfrm>
        </p:spPr>
        <p:txBody>
          <a:bodyPr/>
          <a:lstStyle/>
          <a:p>
            <a:pPr marL="342900" lvl="0" indent="-342900" algn="just" rtl="1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لة روانطةي خؤتةوة ليَكدانةوة بؤ بارودؤخةكة بكة.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لة روانطةي كةسي بةرامبةر ليَكدانةوة بؤ بارودؤخةكة بكة. ئةوكات باشتر درك بة جياوازي بؤضوونةكان دةكةيت.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ئةم جارة لة روانطةي كةسي سيَيةم ( كةسيَكي روناكبير) ليَكدانةوة بؤ بارودؤخةكة بكة ، واتة بة بيَ ئةوة لايةنطيري هيض لة روانطةكان نةكةيت. و بةبي ئةوة هةلَضوونةكاني خؤت بخةية ناو بابةتةكة.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9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479E924-C7F7-4B6C-8655-9C74ACDD1FB3}"/>
              </a:ext>
            </a:extLst>
          </p:cNvPr>
          <p:cNvGrpSpPr/>
          <p:nvPr/>
        </p:nvGrpSpPr>
        <p:grpSpPr>
          <a:xfrm>
            <a:off x="990600" y="1066800"/>
            <a:ext cx="7086600" cy="4775351"/>
            <a:chOff x="0" y="0"/>
            <a:chExt cx="5715000" cy="3656205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25BD2CD9-5D21-4A08-90D0-63A870AC6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0"/>
              <a:ext cx="2692400" cy="3732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IQ" sz="2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li_K_Alwand" pitchFamily="2" charset="-78"/>
                </a:rPr>
                <a:t>زالبوون بةسةر درككردني نيَطةتيظ</a:t>
              </a:r>
              <a:endPara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3B18FD7B-FFDB-4976-8ED9-C8B0B0B51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7000" y="1339850"/>
              <a:ext cx="1778000" cy="7543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IQ" sz="2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li_K_Alwand" pitchFamily="2" charset="-78"/>
                </a:rPr>
                <a:t>تؤ </a:t>
              </a:r>
              <a:endPara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IQ" sz="2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li_K_Alwand" pitchFamily="2" charset="-78"/>
                </a:rPr>
                <a:t>لة كاتي كاركردندا</a:t>
              </a:r>
              <a:endPara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1C8C17AB-02CD-4C7C-8FBE-58EE0E5C9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25550"/>
              <a:ext cx="1778000" cy="958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IQ" sz="2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li_K_Alwand" pitchFamily="2" charset="-78"/>
                </a:rPr>
                <a:t>ثةرثةضدانةوة كةسي بةرامبة (رد الفعل)</a:t>
              </a:r>
              <a:endPara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D859272B-7C79-4037-A414-95C300994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5950" y="3282950"/>
              <a:ext cx="1778000" cy="3732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IQ" sz="2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li_K_Alwand" pitchFamily="2" charset="-78"/>
                </a:rPr>
                <a:t>تؤ </a:t>
              </a:r>
              <a:endPara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2231302-3D87-4958-A2BA-E1EF0DF24FE5}"/>
                </a:ext>
              </a:extLst>
            </p:cNvPr>
            <p:cNvCxnSpPr/>
            <p:nvPr/>
          </p:nvCxnSpPr>
          <p:spPr>
            <a:xfrm flipH="1" flipV="1">
              <a:off x="1816100" y="2235200"/>
              <a:ext cx="584200" cy="787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165C49C-B429-49DC-8B0E-3AC332346FB3}"/>
                </a:ext>
              </a:extLst>
            </p:cNvPr>
            <p:cNvCxnSpPr/>
            <p:nvPr/>
          </p:nvCxnSpPr>
          <p:spPr>
            <a:xfrm flipV="1">
              <a:off x="2851150" y="546100"/>
              <a:ext cx="0" cy="25273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AC91307-2D7A-4B0A-B223-B1D05ED07216}"/>
                </a:ext>
              </a:extLst>
            </p:cNvPr>
            <p:cNvCxnSpPr/>
            <p:nvPr/>
          </p:nvCxnSpPr>
          <p:spPr>
            <a:xfrm flipV="1">
              <a:off x="3289300" y="2273300"/>
              <a:ext cx="60960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880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EC8F2-2FE0-4DB8-8F8B-3E9F99C1D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algn="r" rtl="1"/>
            <a:r>
              <a:rPr lang="ar-SA" sz="32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جارةسةي ضوارضيَوةيي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A2650-C23F-4945-A550-C25D926C2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495800"/>
          </a:xfrm>
        </p:spPr>
        <p:txBody>
          <a:bodyPr/>
          <a:lstStyle/>
          <a:p>
            <a:pPr algn="r" rtl="1"/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لة شيَوازةكاني تري راهيَناني بؤ دووركةوتنةوة لة درككردني نيَظةتيظ بريتيية لة ( جارةسةي ضوارضيَوةيي) بة ثيَي بؤ ضووني ثرؤطرامسازي زمانةواني دةماري، مرؤظةكان دةستةوةست دةبن و ناتوانن ثيَش بكةون هؤكارةكةي نةبووني سةرضاوةي سةركةوتن نيية بةلَكو ضونكة ئةوان :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47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B482-8ED1-4DB2-9828-CBC571C28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181600"/>
          </a:xfrm>
        </p:spPr>
        <p:txBody>
          <a:bodyPr/>
          <a:lstStyle/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Ali_K_Alwand" pitchFamily="2" charset="-78"/>
              <a:buChar char="-"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نازانن ضييان دةويَت.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Ali_K_Alwand" pitchFamily="2" charset="-78"/>
              <a:buChar char="-"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نازانن ض دةكةن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Ali_K_Alwand" pitchFamily="2" charset="-78"/>
              <a:buChar char="-"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باوةريان واية ئةوكار بةدةرة لة توانايان.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Font typeface="Ali_K_Alwand" pitchFamily="2" charset="-78"/>
              <a:buChar char="-"/>
            </a:pP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زؤربةي كات بير لةوة دةكةنةوة بؤضي دووضاري ئةو بارودؤخانة دةبنةوة كة بةدلَيان نيية 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2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B87FF-ACD3-4B17-AC4E-38F680A44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410200"/>
          </a:xfrm>
        </p:spPr>
        <p:txBody>
          <a:bodyPr/>
          <a:lstStyle/>
          <a:p>
            <a:pPr algn="just" rtl="1"/>
            <a:r>
              <a:rPr lang="ar-S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راهيَناني ( جارةسةي ضوارضيَوةيي) بريتيية لة زنجيرة ثرسياريَك يارمةتي تاك دةدات بيرؤكةكاني ريَكبخات و دركك بة ثيَويستييةكاني بكات. ضونكة زانيني ثيَويستييةكان ووزة بةتاك دةبةخشيَت و واي ليَدةكات بة ئاراستةيةكي روون كارةكاني ئةنجامبدات.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1925</TotalTime>
  <Words>368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Ali_K_Alwand</vt:lpstr>
      <vt:lpstr>Calibri</vt:lpstr>
      <vt:lpstr>Calibri Light</vt:lpstr>
      <vt:lpstr>Constantia</vt:lpstr>
      <vt:lpstr>Lucida Calligraphy</vt:lpstr>
      <vt:lpstr>Times New Roman</vt:lpstr>
      <vt:lpstr>Wingdings 2</vt:lpstr>
      <vt:lpstr>Flow</vt:lpstr>
      <vt:lpstr>NLP</vt:lpstr>
      <vt:lpstr>دةستثيَك</vt:lpstr>
      <vt:lpstr>PowerPoint Presentation</vt:lpstr>
      <vt:lpstr>ضؤنيةتي زالبوون لة سةر درككردني نيَطةتيظ</vt:lpstr>
      <vt:lpstr>PowerPoint Presentation</vt:lpstr>
      <vt:lpstr>PowerPoint Presentation</vt:lpstr>
      <vt:lpstr>جارةسةي ضوارضيَوةيي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pc com</dc:creator>
  <cp:lastModifiedBy>Hp</cp:lastModifiedBy>
  <cp:revision>222</cp:revision>
  <dcterms:created xsi:type="dcterms:W3CDTF">2003-08-15T00:59:39Z</dcterms:created>
  <dcterms:modified xsi:type="dcterms:W3CDTF">2022-01-16T06:27:50Z</dcterms:modified>
</cp:coreProperties>
</file>