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23"/>
  </p:notesMasterIdLst>
  <p:sldIdLst>
    <p:sldId id="329" r:id="rId2"/>
    <p:sldId id="364" r:id="rId3"/>
    <p:sldId id="269" r:id="rId4"/>
    <p:sldId id="341" r:id="rId5"/>
    <p:sldId id="342" r:id="rId6"/>
    <p:sldId id="371" r:id="rId7"/>
    <p:sldId id="372" r:id="rId8"/>
    <p:sldId id="373" r:id="rId9"/>
    <p:sldId id="374" r:id="rId10"/>
    <p:sldId id="338" r:id="rId11"/>
    <p:sldId id="375" r:id="rId12"/>
    <p:sldId id="376" r:id="rId13"/>
    <p:sldId id="344" r:id="rId14"/>
    <p:sldId id="343" r:id="rId15"/>
    <p:sldId id="345" r:id="rId16"/>
    <p:sldId id="339" r:id="rId17"/>
    <p:sldId id="340" r:id="rId18"/>
    <p:sldId id="377" r:id="rId19"/>
    <p:sldId id="378" r:id="rId20"/>
    <p:sldId id="379" r:id="rId21"/>
    <p:sldId id="370" r:id="rId22"/>
  </p:sldIdLst>
  <p:sldSz cx="9144000" cy="6858000" type="screen4x3"/>
  <p:notesSz cx="6858000" cy="9144000"/>
  <p:defaultTextStyle>
    <a:defPPr>
      <a:defRPr lang="en-US"/>
    </a:defPPr>
    <a:lvl1pPr algn="r" rtl="1" fontAlgn="base">
      <a:spcBef>
        <a:spcPct val="0"/>
      </a:spcBef>
      <a:spcAft>
        <a:spcPct val="0"/>
      </a:spcAft>
      <a:defRPr sz="3600" kern="1200">
        <a:solidFill>
          <a:schemeClr val="tx1"/>
        </a:solidFill>
        <a:latin typeface="Times New Roman" pitchFamily="18" charset="0"/>
        <a:ea typeface="+mn-ea"/>
        <a:cs typeface="Arial" charset="0"/>
      </a:defRPr>
    </a:lvl1pPr>
    <a:lvl2pPr marL="457200" algn="r" rtl="1" fontAlgn="base">
      <a:spcBef>
        <a:spcPct val="0"/>
      </a:spcBef>
      <a:spcAft>
        <a:spcPct val="0"/>
      </a:spcAft>
      <a:defRPr sz="3600" kern="1200">
        <a:solidFill>
          <a:schemeClr val="tx1"/>
        </a:solidFill>
        <a:latin typeface="Times New Roman" pitchFamily="18" charset="0"/>
        <a:ea typeface="+mn-ea"/>
        <a:cs typeface="Arial" charset="0"/>
      </a:defRPr>
    </a:lvl2pPr>
    <a:lvl3pPr marL="914400" algn="r" rtl="1" fontAlgn="base">
      <a:spcBef>
        <a:spcPct val="0"/>
      </a:spcBef>
      <a:spcAft>
        <a:spcPct val="0"/>
      </a:spcAft>
      <a:defRPr sz="3600" kern="1200">
        <a:solidFill>
          <a:schemeClr val="tx1"/>
        </a:solidFill>
        <a:latin typeface="Times New Roman" pitchFamily="18" charset="0"/>
        <a:ea typeface="+mn-ea"/>
        <a:cs typeface="Arial" charset="0"/>
      </a:defRPr>
    </a:lvl3pPr>
    <a:lvl4pPr marL="1371600" algn="r" rtl="1" fontAlgn="base">
      <a:spcBef>
        <a:spcPct val="0"/>
      </a:spcBef>
      <a:spcAft>
        <a:spcPct val="0"/>
      </a:spcAft>
      <a:defRPr sz="3600" kern="1200">
        <a:solidFill>
          <a:schemeClr val="tx1"/>
        </a:solidFill>
        <a:latin typeface="Times New Roman" pitchFamily="18" charset="0"/>
        <a:ea typeface="+mn-ea"/>
        <a:cs typeface="Arial" charset="0"/>
      </a:defRPr>
    </a:lvl4pPr>
    <a:lvl5pPr marL="1828800" algn="r" rtl="1" fontAlgn="base">
      <a:spcBef>
        <a:spcPct val="0"/>
      </a:spcBef>
      <a:spcAft>
        <a:spcPct val="0"/>
      </a:spcAft>
      <a:defRPr sz="3600" kern="1200">
        <a:solidFill>
          <a:schemeClr val="tx1"/>
        </a:solidFill>
        <a:latin typeface="Times New Roman" pitchFamily="18" charset="0"/>
        <a:ea typeface="+mn-ea"/>
        <a:cs typeface="Arial" charset="0"/>
      </a:defRPr>
    </a:lvl5pPr>
    <a:lvl6pPr marL="2286000" algn="l" defTabSz="914400" rtl="0" eaLnBrk="1" latinLnBrk="0" hangingPunct="1">
      <a:defRPr sz="3600" kern="1200">
        <a:solidFill>
          <a:schemeClr val="tx1"/>
        </a:solidFill>
        <a:latin typeface="Times New Roman" pitchFamily="18" charset="0"/>
        <a:ea typeface="+mn-ea"/>
        <a:cs typeface="Arial" charset="0"/>
      </a:defRPr>
    </a:lvl6pPr>
    <a:lvl7pPr marL="2743200" algn="l" defTabSz="914400" rtl="0" eaLnBrk="1" latinLnBrk="0" hangingPunct="1">
      <a:defRPr sz="3600" kern="1200">
        <a:solidFill>
          <a:schemeClr val="tx1"/>
        </a:solidFill>
        <a:latin typeface="Times New Roman" pitchFamily="18" charset="0"/>
        <a:ea typeface="+mn-ea"/>
        <a:cs typeface="Arial" charset="0"/>
      </a:defRPr>
    </a:lvl7pPr>
    <a:lvl8pPr marL="3200400" algn="l" defTabSz="914400" rtl="0" eaLnBrk="1" latinLnBrk="0" hangingPunct="1">
      <a:defRPr sz="3600" kern="1200">
        <a:solidFill>
          <a:schemeClr val="tx1"/>
        </a:solidFill>
        <a:latin typeface="Times New Roman" pitchFamily="18" charset="0"/>
        <a:ea typeface="+mn-ea"/>
        <a:cs typeface="Arial" charset="0"/>
      </a:defRPr>
    </a:lvl8pPr>
    <a:lvl9pPr marL="3657600" algn="l" defTabSz="914400" rtl="0" eaLnBrk="1" latinLnBrk="0" hangingPunct="1">
      <a:defRPr sz="36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0000"/>
    <a:srgbClr val="FF99FF"/>
    <a:srgbClr val="99FFCC"/>
    <a:srgbClr val="FFFF00"/>
    <a:srgbClr val="9999FF"/>
    <a:srgbClr val="FF3399"/>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4718" autoAdjust="0"/>
  </p:normalViewPr>
  <p:slideViewPr>
    <p:cSldViewPr>
      <p:cViewPr varScale="1">
        <p:scale>
          <a:sx n="60" d="100"/>
          <a:sy n="60" d="100"/>
        </p:scale>
        <p:origin x="1204"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hangingPunct="0">
              <a:defRPr sz="1200">
                <a:cs typeface="+mn-cs"/>
              </a:defRPr>
            </a:lvl1pPr>
          </a:lstStyle>
          <a:p>
            <a:pPr>
              <a:defRPr/>
            </a:pPr>
            <a:endParaRPr lang="en-US"/>
          </a:p>
        </p:txBody>
      </p:sp>
      <p:sp>
        <p:nvSpPr>
          <p:cNvPr id="440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eaLnBrk="0" hangingPunct="0">
              <a:defRPr sz="1200">
                <a:cs typeface="+mn-cs"/>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40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hangingPunct="0">
              <a:defRPr sz="1200">
                <a:cs typeface="+mn-cs"/>
              </a:defRPr>
            </a:lvl1pPr>
          </a:lstStyle>
          <a:p>
            <a:pPr>
              <a:defRPr/>
            </a:pPr>
            <a:endParaRPr lang="en-US"/>
          </a:p>
        </p:txBody>
      </p:sp>
      <p:sp>
        <p:nvSpPr>
          <p:cNvPr id="440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eaLnBrk="0" hangingPunct="0">
              <a:defRPr sz="1200">
                <a:cs typeface="+mn-cs"/>
              </a:defRPr>
            </a:lvl1pPr>
          </a:lstStyle>
          <a:p>
            <a:pPr>
              <a:defRPr/>
            </a:pPr>
            <a:fld id="{EA0818AF-A8EA-4162-9E23-4C79A0338478}" type="slidenum">
              <a:rPr lang="en-US"/>
              <a:pPr>
                <a:defRPr/>
              </a:pPr>
              <a:t>‹#›</a:t>
            </a:fld>
            <a:endParaRPr lang="en-US"/>
          </a:p>
        </p:txBody>
      </p:sp>
    </p:spTree>
    <p:extLst>
      <p:ext uri="{BB962C8B-B14F-4D97-AF65-F5344CB8AC3E}">
        <p14:creationId xmlns:p14="http://schemas.microsoft.com/office/powerpoint/2010/main" val="955170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US" altLang="en-US"/>
          </a:p>
        </p:txBody>
      </p:sp>
      <p:sp>
        <p:nvSpPr>
          <p:cNvPr id="5" name="Footer Placeholder 18"/>
          <p:cNvSpPr>
            <a:spLocks noGrp="1"/>
          </p:cNvSpPr>
          <p:nvPr>
            <p:ph type="ftr" sz="quarter" idx="11"/>
          </p:nvPr>
        </p:nvSpPr>
        <p:spPr/>
        <p:txBody>
          <a:bodyPr/>
          <a:lstStyle>
            <a:lvl1pPr>
              <a:defRPr/>
            </a:lvl1pPr>
          </a:lstStyle>
          <a:p>
            <a:pPr>
              <a:defRPr/>
            </a:pPr>
            <a:endParaRPr lang="en-US" altLang="en-US"/>
          </a:p>
        </p:txBody>
      </p:sp>
      <p:sp>
        <p:nvSpPr>
          <p:cNvPr id="6" name="Slide Number Placeholder 26"/>
          <p:cNvSpPr>
            <a:spLocks noGrp="1"/>
          </p:cNvSpPr>
          <p:nvPr>
            <p:ph type="sldNum" sz="quarter" idx="12"/>
          </p:nvPr>
        </p:nvSpPr>
        <p:spPr/>
        <p:txBody>
          <a:bodyPr/>
          <a:lstStyle>
            <a:lvl1pPr>
              <a:defRPr/>
            </a:lvl1pPr>
          </a:lstStyle>
          <a:p>
            <a:pPr>
              <a:defRPr/>
            </a:pPr>
            <a:fld id="{EFB46FBF-22F5-454F-86F3-CB41F29A3DCB}" type="slidenum">
              <a:rPr lang="en-US" altLang="en-US"/>
              <a:pPr>
                <a:defRPr/>
              </a:pPr>
              <a:t>‹#›</a:t>
            </a:fld>
            <a:endParaRPr lang="en-US" altLang="en-US"/>
          </a:p>
        </p:txBody>
      </p:sp>
    </p:spTree>
    <p:extLst>
      <p:ext uri="{BB962C8B-B14F-4D97-AF65-F5344CB8AC3E}">
        <p14:creationId xmlns:p14="http://schemas.microsoft.com/office/powerpoint/2010/main" val="10628237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5D39954-AACA-4970-B963-14D9D401DD22}" type="slidenum">
              <a:rPr lang="en-US"/>
              <a:pPr>
                <a:defRPr/>
              </a:pPr>
              <a:t>‹#›</a:t>
            </a:fld>
            <a:endParaRPr lang="en-US"/>
          </a:p>
        </p:txBody>
      </p:sp>
    </p:spTree>
    <p:extLst>
      <p:ext uri="{BB962C8B-B14F-4D97-AF65-F5344CB8AC3E}">
        <p14:creationId xmlns:p14="http://schemas.microsoft.com/office/powerpoint/2010/main" val="3915030304"/>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281D9FF-4EF4-4F87-82E1-950151B64681}" type="slidenum">
              <a:rPr lang="en-US"/>
              <a:pPr>
                <a:defRPr/>
              </a:pPr>
              <a:t>‹#›</a:t>
            </a:fld>
            <a:endParaRPr lang="en-US"/>
          </a:p>
        </p:txBody>
      </p:sp>
    </p:spTree>
    <p:extLst>
      <p:ext uri="{BB962C8B-B14F-4D97-AF65-F5344CB8AC3E}">
        <p14:creationId xmlns:p14="http://schemas.microsoft.com/office/powerpoint/2010/main" val="3819113704"/>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52E6DAB-24A3-481C-A9BB-7E3B5554D83A}" type="slidenum">
              <a:rPr lang="en-US"/>
              <a:pPr>
                <a:defRPr/>
              </a:pPr>
              <a:t>‹#›</a:t>
            </a:fld>
            <a:endParaRPr lang="en-US"/>
          </a:p>
        </p:txBody>
      </p:sp>
    </p:spTree>
    <p:extLst>
      <p:ext uri="{BB962C8B-B14F-4D97-AF65-F5344CB8AC3E}">
        <p14:creationId xmlns:p14="http://schemas.microsoft.com/office/powerpoint/2010/main" val="3903602252"/>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634B9C1-EB41-4D0B-BA1C-91D37D3D74ED}" type="slidenum">
              <a:rPr lang="en-US" altLang="en-US"/>
              <a:pPr>
                <a:defRPr/>
              </a:pPr>
              <a:t>‹#›</a:t>
            </a:fld>
            <a:endParaRPr lang="en-US" altLang="en-US"/>
          </a:p>
        </p:txBody>
      </p:sp>
    </p:spTree>
    <p:extLst>
      <p:ext uri="{BB962C8B-B14F-4D97-AF65-F5344CB8AC3E}">
        <p14:creationId xmlns:p14="http://schemas.microsoft.com/office/powerpoint/2010/main" val="17403638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175B21C-3EDF-4E54-B48A-EEAA8DD6E142}" type="slidenum">
              <a:rPr lang="en-US"/>
              <a:pPr>
                <a:defRPr/>
              </a:pPr>
              <a:t>‹#›</a:t>
            </a:fld>
            <a:endParaRPr lang="en-US"/>
          </a:p>
        </p:txBody>
      </p:sp>
    </p:spTree>
    <p:extLst>
      <p:ext uri="{BB962C8B-B14F-4D97-AF65-F5344CB8AC3E}">
        <p14:creationId xmlns:p14="http://schemas.microsoft.com/office/powerpoint/2010/main" val="3572293600"/>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4020D58B-D625-4013-A341-94EF5F651D6D}" type="slidenum">
              <a:rPr lang="en-US"/>
              <a:pPr>
                <a:defRPr/>
              </a:pPr>
              <a:t>‹#›</a:t>
            </a:fld>
            <a:endParaRPr lang="en-US"/>
          </a:p>
        </p:txBody>
      </p:sp>
    </p:spTree>
    <p:extLst>
      <p:ext uri="{BB962C8B-B14F-4D97-AF65-F5344CB8AC3E}">
        <p14:creationId xmlns:p14="http://schemas.microsoft.com/office/powerpoint/2010/main" val="2247457181"/>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D1624F7B-71D9-490A-8317-C626286DA04A}" type="slidenum">
              <a:rPr lang="en-US"/>
              <a:pPr>
                <a:defRPr/>
              </a:pPr>
              <a:t>‹#›</a:t>
            </a:fld>
            <a:endParaRPr lang="en-US"/>
          </a:p>
        </p:txBody>
      </p:sp>
    </p:spTree>
    <p:extLst>
      <p:ext uri="{BB962C8B-B14F-4D97-AF65-F5344CB8AC3E}">
        <p14:creationId xmlns:p14="http://schemas.microsoft.com/office/powerpoint/2010/main" val="1307755399"/>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63152A0E-CB1B-46B3-922D-1D2F153B97A1}" type="slidenum">
              <a:rPr lang="en-US"/>
              <a:pPr>
                <a:defRPr/>
              </a:pPr>
              <a:t>‹#›</a:t>
            </a:fld>
            <a:endParaRPr lang="en-US"/>
          </a:p>
        </p:txBody>
      </p:sp>
    </p:spTree>
    <p:extLst>
      <p:ext uri="{BB962C8B-B14F-4D97-AF65-F5344CB8AC3E}">
        <p14:creationId xmlns:p14="http://schemas.microsoft.com/office/powerpoint/2010/main" val="3534362606"/>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278911D-7002-47E8-BCA1-F45BBD9A8551}" type="slidenum">
              <a:rPr lang="en-US"/>
              <a:pPr>
                <a:defRPr/>
              </a:pPr>
              <a:t>‹#›</a:t>
            </a:fld>
            <a:endParaRPr lang="en-US"/>
          </a:p>
        </p:txBody>
      </p:sp>
    </p:spTree>
    <p:extLst>
      <p:ext uri="{BB962C8B-B14F-4D97-AF65-F5344CB8AC3E}">
        <p14:creationId xmlns:p14="http://schemas.microsoft.com/office/powerpoint/2010/main" val="588277999"/>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ltLang="en-US"/>
          </a:p>
        </p:txBody>
      </p:sp>
      <p:sp>
        <p:nvSpPr>
          <p:cNvPr id="10" name="Footer Placeholder 5"/>
          <p:cNvSpPr>
            <a:spLocks noGrp="1"/>
          </p:cNvSpPr>
          <p:nvPr>
            <p:ph type="ftr" sz="quarter" idx="11"/>
          </p:nvPr>
        </p:nvSpPr>
        <p:spPr/>
        <p:txBody>
          <a:bodyPr/>
          <a:lstStyle>
            <a:lvl1pPr>
              <a:defRPr/>
            </a:lvl1pPr>
          </a:lstStyle>
          <a:p>
            <a:pPr>
              <a:defRPr/>
            </a:pPr>
            <a:endParaRPr lang="en-US" alt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063B95FE-C410-4420-92D1-1D8F92C011D2}" type="slidenum">
              <a:rPr lang="en-US" altLang="en-US"/>
              <a:pPr>
                <a:defRPr/>
              </a:pPr>
              <a:t>‹#›</a:t>
            </a:fld>
            <a:endParaRPr lang="en-US" altLang="en-US"/>
          </a:p>
        </p:txBody>
      </p:sp>
    </p:spTree>
    <p:extLst>
      <p:ext uri="{BB962C8B-B14F-4D97-AF65-F5344CB8AC3E}">
        <p14:creationId xmlns:p14="http://schemas.microsoft.com/office/powerpoint/2010/main" val="1124216410"/>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cs typeface="+mn-cs"/>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cs typeface="+mn-cs"/>
              </a:defRPr>
            </a:lvl1pPr>
          </a:lstStyle>
          <a:p>
            <a:pPr>
              <a:defRPr/>
            </a:pPr>
            <a:fld id="{7F87E38B-9A21-4A7B-8D09-FBEB7DD5FCBE}" type="slidenum">
              <a:rPr lang="en-US"/>
              <a:pPr>
                <a:defRPr/>
              </a:pPr>
              <a:t>‹#›</a:t>
            </a:fld>
            <a:endParaRPr lang="en-US"/>
          </a:p>
        </p:txBody>
      </p:sp>
      <p:grpSp>
        <p:nvGrpSpPr>
          <p:cNvPr id="308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cs typeface="+mn-cs"/>
              </a:endParaRPr>
            </a:p>
          </p:txBody>
        </p:sp>
      </p:grpSp>
    </p:spTree>
  </p:cSld>
  <p:clrMap bg1="lt1" tx1="dk1" bg2="lt2" tx2="dk2" accent1="accent1" accent2="accent2" accent3="accent3" accent4="accent4" accent5="accent5" accent6="accent6" hlink="hlink" folHlink="folHlink"/>
  <p:sldLayoutIdLst>
    <p:sldLayoutId id="2147484157" r:id="rId1"/>
    <p:sldLayoutId id="2147484144" r:id="rId2"/>
    <p:sldLayoutId id="2147484158" r:id="rId3"/>
    <p:sldLayoutId id="2147484145" r:id="rId4"/>
    <p:sldLayoutId id="2147484146" r:id="rId5"/>
    <p:sldLayoutId id="2147484147" r:id="rId6"/>
    <p:sldLayoutId id="2147484148" r:id="rId7"/>
    <p:sldLayoutId id="2147484149" r:id="rId8"/>
    <p:sldLayoutId id="2147484159" r:id="rId9"/>
    <p:sldLayoutId id="2147484150" r:id="rId10"/>
    <p:sldLayoutId id="2147484151" r:id="rId11"/>
  </p:sldLayoutIdLst>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234771"/>
            <a:ext cx="3733800" cy="1573943"/>
          </a:xfrm>
        </p:spPr>
        <p:txBody>
          <a:bodyPr>
            <a:normAutofit fontScale="90000"/>
          </a:bodyPr>
          <a:lstStyle/>
          <a:p>
            <a:pPr algn="ctr" rtl="1"/>
            <a:r>
              <a:rPr lang="en-US" sz="11500" dirty="0">
                <a:cs typeface="Ali_K_Alwand" pitchFamily="2" charset="-78"/>
              </a:rPr>
              <a:t>NLP</a:t>
            </a:r>
            <a:endParaRPr lang="en-GB" sz="11500" dirty="0">
              <a:cs typeface="Ali_K_Alwand" pitchFamily="2" charset="-78"/>
            </a:endParaRPr>
          </a:p>
        </p:txBody>
      </p:sp>
      <p:sp>
        <p:nvSpPr>
          <p:cNvPr id="3" name="TextBox 2">
            <a:extLst>
              <a:ext uri="{FF2B5EF4-FFF2-40B4-BE49-F238E27FC236}">
                <a16:creationId xmlns:a16="http://schemas.microsoft.com/office/drawing/2014/main" id="{F15D0AE7-A204-460D-B52E-86CA511C661A}"/>
              </a:ext>
            </a:extLst>
          </p:cNvPr>
          <p:cNvSpPr txBox="1"/>
          <p:nvPr/>
        </p:nvSpPr>
        <p:spPr>
          <a:xfrm>
            <a:off x="2133600" y="5598221"/>
            <a:ext cx="4876800" cy="707886"/>
          </a:xfrm>
          <a:prstGeom prst="rect">
            <a:avLst/>
          </a:prstGeom>
          <a:noFill/>
        </p:spPr>
        <p:txBody>
          <a:bodyPr wrap="square" rtlCol="0">
            <a:spAutoFit/>
          </a:bodyPr>
          <a:lstStyle/>
          <a:p>
            <a:pPr algn="ctr"/>
            <a:r>
              <a:rPr lang="ar-IQ" sz="4000" b="1" dirty="0">
                <a:solidFill>
                  <a:srgbClr val="FF0000"/>
                </a:solidFill>
                <a:cs typeface="+mn-cs"/>
              </a:rPr>
              <a:t>د. عزالدين احمد عزيز</a:t>
            </a:r>
            <a:endParaRPr lang="en-GB" sz="4000" b="1" dirty="0">
              <a:solidFill>
                <a:srgbClr val="FF0000"/>
              </a:solidFill>
              <a:cs typeface="+mn-cs"/>
            </a:endParaRPr>
          </a:p>
        </p:txBody>
      </p:sp>
      <p:sp>
        <p:nvSpPr>
          <p:cNvPr id="4" name="TextBox 3">
            <a:extLst>
              <a:ext uri="{FF2B5EF4-FFF2-40B4-BE49-F238E27FC236}">
                <a16:creationId xmlns:a16="http://schemas.microsoft.com/office/drawing/2014/main" id="{E2B8586C-F6E8-48A2-9E84-AFF7268B81D8}"/>
              </a:ext>
            </a:extLst>
          </p:cNvPr>
          <p:cNvSpPr txBox="1"/>
          <p:nvPr/>
        </p:nvSpPr>
        <p:spPr>
          <a:xfrm>
            <a:off x="762000" y="3586707"/>
            <a:ext cx="8153400" cy="1446550"/>
          </a:xfrm>
          <a:prstGeom prst="rect">
            <a:avLst/>
          </a:prstGeom>
          <a:noFill/>
        </p:spPr>
        <p:txBody>
          <a:bodyPr wrap="square" rtlCol="0">
            <a:spAutoFit/>
          </a:bodyPr>
          <a:lstStyle/>
          <a:p>
            <a:pPr algn="ctr"/>
            <a:r>
              <a:rPr lang="ar-SA" sz="4400" dirty="0">
                <a:solidFill>
                  <a:schemeClr val="tx1"/>
                </a:solidFill>
                <a:latin typeface="Lucida Calligraphy" pitchFamily="66" charset="0"/>
                <a:cs typeface="Ali_k_Sayid" pitchFamily="2" charset="-78"/>
              </a:rPr>
              <a:t>ثرؤطرام</a:t>
            </a:r>
            <a:r>
              <a:rPr lang="ar-IQ" sz="4400" dirty="0">
                <a:solidFill>
                  <a:schemeClr val="tx1"/>
                </a:solidFill>
                <a:latin typeface="Lucida Calligraphy" pitchFamily="66" charset="0"/>
                <a:cs typeface="Ali_k_Sayid" pitchFamily="2" charset="-78"/>
              </a:rPr>
              <a:t>سازي</a:t>
            </a:r>
            <a:r>
              <a:rPr lang="ar-SA" sz="4400" dirty="0">
                <a:solidFill>
                  <a:schemeClr val="tx1"/>
                </a:solidFill>
                <a:latin typeface="Lucida Calligraphy" pitchFamily="66" charset="0"/>
                <a:cs typeface="Ali_k_Sayid" pitchFamily="2" charset="-78"/>
              </a:rPr>
              <a:t> زمانةوانى دةماريى</a:t>
            </a:r>
            <a:br>
              <a:rPr lang="en-GB" sz="4400" dirty="0">
                <a:solidFill>
                  <a:schemeClr val="tx1"/>
                </a:solidFill>
                <a:latin typeface="Lucida Calligraphy" pitchFamily="66" charset="0"/>
                <a:cs typeface="Ali_k_Sayid" pitchFamily="2" charset="-78"/>
              </a:rPr>
            </a:br>
            <a:r>
              <a:rPr lang="en-GB" sz="4400" dirty="0">
                <a:solidFill>
                  <a:srgbClr val="C00000"/>
                </a:solidFill>
                <a:latin typeface="+mn-lt"/>
                <a:cs typeface="Ali_k_Sayid" pitchFamily="2" charset="-78"/>
              </a:rPr>
              <a:t>N</a:t>
            </a:r>
            <a:r>
              <a:rPr lang="en-GB" sz="4400" dirty="0">
                <a:solidFill>
                  <a:schemeClr val="tx1"/>
                </a:solidFill>
                <a:latin typeface="+mn-lt"/>
                <a:cs typeface="Ali_k_Sayid" pitchFamily="2" charset="-78"/>
              </a:rPr>
              <a:t>euro </a:t>
            </a:r>
            <a:r>
              <a:rPr lang="en-GB" sz="4400" dirty="0">
                <a:solidFill>
                  <a:srgbClr val="C00000"/>
                </a:solidFill>
                <a:latin typeface="+mn-lt"/>
                <a:cs typeface="Ali_k_Sayid" pitchFamily="2" charset="-78"/>
              </a:rPr>
              <a:t>L</a:t>
            </a:r>
            <a:r>
              <a:rPr lang="en-GB" sz="4400" dirty="0">
                <a:solidFill>
                  <a:schemeClr val="tx1"/>
                </a:solidFill>
                <a:latin typeface="+mn-lt"/>
                <a:cs typeface="Ali_k_Sayid" pitchFamily="2" charset="-78"/>
              </a:rPr>
              <a:t>inguistic </a:t>
            </a:r>
            <a:r>
              <a:rPr lang="en-GB" sz="4400" dirty="0">
                <a:solidFill>
                  <a:srgbClr val="C00000"/>
                </a:solidFill>
                <a:latin typeface="+mn-lt"/>
                <a:cs typeface="Ali_k_Sayid" pitchFamily="2" charset="-78"/>
              </a:rPr>
              <a:t>P</a:t>
            </a:r>
            <a:r>
              <a:rPr lang="en-GB" sz="4400" dirty="0">
                <a:solidFill>
                  <a:schemeClr val="tx1"/>
                </a:solidFill>
                <a:latin typeface="+mn-lt"/>
                <a:cs typeface="Ali_k_Sayid" pitchFamily="2" charset="-78"/>
              </a:rPr>
              <a:t>rogramming </a:t>
            </a:r>
            <a:endParaRPr lang="en-GB" sz="4000" b="1" dirty="0">
              <a:solidFill>
                <a:srgbClr val="FF0000"/>
              </a:solidFill>
              <a:cs typeface="+mn-cs"/>
            </a:endParaRPr>
          </a:p>
        </p:txBody>
      </p:sp>
      <p:pic>
        <p:nvPicPr>
          <p:cNvPr id="5" name="Picture 12">
            <a:extLst>
              <a:ext uri="{FF2B5EF4-FFF2-40B4-BE49-F238E27FC236}">
                <a16:creationId xmlns:a16="http://schemas.microsoft.com/office/drawing/2014/main" id="{F7CC495D-F2BE-4D69-9C42-F8A1C7E7BAED}"/>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2667000" y="-152400"/>
            <a:ext cx="4038600" cy="2884376"/>
          </a:xfrm>
        </p:spPr>
      </p:pic>
    </p:spTree>
    <p:extLst>
      <p:ext uri="{BB962C8B-B14F-4D97-AF65-F5344CB8AC3E}">
        <p14:creationId xmlns:p14="http://schemas.microsoft.com/office/powerpoint/2010/main" val="2741696807"/>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fltVal val="0"/>
                                          </p:val>
                                        </p:tav>
                                        <p:tav tm="100000">
                                          <p:val>
                                            <p:strVal val="#ppt_w"/>
                                          </p:val>
                                        </p:tav>
                                      </p:tavLst>
                                    </p:anim>
                                    <p:anim calcmode="lin" valueType="num">
                                      <p:cBhvr>
                                        <p:cTn id="8" dur="50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1500" fill="hold"/>
                                        <p:tgtEl>
                                          <p:spTgt spid="3"/>
                                        </p:tgtEl>
                                        <p:attrNameLst>
                                          <p:attrName>ppt_w</p:attrName>
                                        </p:attrNameLst>
                                      </p:cBhvr>
                                      <p:tavLst>
                                        <p:tav tm="0">
                                          <p:val>
                                            <p:fltVal val="0"/>
                                          </p:val>
                                        </p:tav>
                                        <p:tav tm="100000">
                                          <p:val>
                                            <p:strVal val="#ppt_w"/>
                                          </p:val>
                                        </p:tav>
                                      </p:tavLst>
                                    </p:anim>
                                    <p:anim calcmode="lin" valueType="num">
                                      <p:cBhvr>
                                        <p:cTn id="27" dur="1500" fill="hold"/>
                                        <p:tgtEl>
                                          <p:spTgt spid="3"/>
                                        </p:tgtEl>
                                        <p:attrNameLst>
                                          <p:attrName>ppt_h</p:attrName>
                                        </p:attrNameLst>
                                      </p:cBhvr>
                                      <p:tavLst>
                                        <p:tav tm="0">
                                          <p:val>
                                            <p:fltVal val="0"/>
                                          </p:val>
                                        </p:tav>
                                        <p:tav tm="100000">
                                          <p:val>
                                            <p:strVal val="#ppt_h"/>
                                          </p:val>
                                        </p:tav>
                                      </p:tavLst>
                                    </p:anim>
                                    <p:animEffect transition="in" filter="fade">
                                      <p:cBhvr>
                                        <p:cTn id="28"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7848600" y="609600"/>
            <a:ext cx="1092200" cy="1092200"/>
          </a:xfrm>
          <a:prstGeom prst="rect">
            <a:avLst/>
          </a:prstGeom>
        </p:spPr>
      </p:pic>
      <p:sp>
        <p:nvSpPr>
          <p:cNvPr id="2" name="TextBox 1"/>
          <p:cNvSpPr txBox="1"/>
          <p:nvPr/>
        </p:nvSpPr>
        <p:spPr>
          <a:xfrm>
            <a:off x="1181100" y="794266"/>
            <a:ext cx="6515100" cy="707886"/>
          </a:xfrm>
          <a:prstGeom prst="rect">
            <a:avLst/>
          </a:prstGeom>
          <a:noFill/>
        </p:spPr>
        <p:txBody>
          <a:bodyPr wrap="square" rtlCol="0">
            <a:spAutoFit/>
          </a:bodyPr>
          <a:lstStyle/>
          <a:p>
            <a:pPr algn="ctr"/>
            <a:r>
              <a:rPr lang="en-GB" sz="4000" dirty="0">
                <a:cs typeface="Ali_K_Sharif bold" pitchFamily="2" charset="-78"/>
              </a:rPr>
              <a:t> </a:t>
            </a:r>
            <a:r>
              <a:rPr lang="ar-IQ" sz="4000" dirty="0">
                <a:cs typeface="Ali_K_Sharif bold" pitchFamily="2" charset="-78"/>
              </a:rPr>
              <a:t>لةنطةر </a:t>
            </a:r>
            <a:r>
              <a:rPr lang="en-GB" sz="4000" dirty="0">
                <a:cs typeface="Ali_K_Sharif bold" pitchFamily="2" charset="-78"/>
              </a:rPr>
              <a:t>Anchor </a:t>
            </a:r>
            <a:endParaRPr lang="en-US" sz="4000" dirty="0">
              <a:cs typeface="Ali_K_Sharif bold" pitchFamily="2" charset="-78"/>
            </a:endParaRPr>
          </a:p>
        </p:txBody>
      </p:sp>
      <p:sp>
        <p:nvSpPr>
          <p:cNvPr id="6" name="TextBox 5"/>
          <p:cNvSpPr txBox="1"/>
          <p:nvPr/>
        </p:nvSpPr>
        <p:spPr>
          <a:xfrm>
            <a:off x="698500" y="1981200"/>
            <a:ext cx="7480300" cy="2677656"/>
          </a:xfrm>
          <a:prstGeom prst="rect">
            <a:avLst/>
          </a:prstGeom>
          <a:noFill/>
        </p:spPr>
        <p:txBody>
          <a:bodyPr wrap="square" rtlCol="0">
            <a:spAutoFit/>
          </a:bodyPr>
          <a:lstStyle/>
          <a:p>
            <a:pPr algn="r"/>
            <a:r>
              <a:rPr lang="ar-IQ" sz="2400" dirty="0">
                <a:cs typeface="Ali_K_Sahifa Bold" pitchFamily="2" charset="-78"/>
              </a:rPr>
              <a:t>مةبةست لة لةنطةر بةستنةوةى شتيَك يان حالَةتيَكى دةرةوة بة هةستيَكى ناوةوة.ئةمةش ثشتى بةستووة بة تاقيكردنةوةكةى بافلؤف .</a:t>
            </a:r>
          </a:p>
          <a:p>
            <a:pPr algn="r"/>
            <a:r>
              <a:rPr lang="ar-IQ" sz="2400" dirty="0">
                <a:cs typeface="Ali_K_Sahifa Bold" pitchFamily="2" charset="-78"/>
              </a:rPr>
              <a:t>مةرجةكانى دامةزراندنى لةنطةر :</a:t>
            </a:r>
          </a:p>
          <a:p>
            <a:pPr algn="r"/>
            <a:r>
              <a:rPr lang="ar-IQ" sz="2400" dirty="0">
                <a:cs typeface="Ali_K_Sahifa Bold" pitchFamily="2" charset="-78"/>
              </a:rPr>
              <a:t>1-هةلَبذاردنى حالَةتيَكى دياريكراو كة طورانكارى هةستى تيدا بيَت .</a:t>
            </a:r>
          </a:p>
          <a:p>
            <a:pPr algn="r"/>
            <a:r>
              <a:rPr lang="ar-IQ" sz="2400" dirty="0">
                <a:cs typeface="Ali_K_Sahifa Bold" pitchFamily="2" charset="-78"/>
              </a:rPr>
              <a:t>2-دةبيَت </a:t>
            </a:r>
            <a:r>
              <a:rPr lang="ar-IQ" sz="2400">
                <a:cs typeface="Ali_K_Sahifa Bold" pitchFamily="2" charset="-78"/>
              </a:rPr>
              <a:t>هةلَبذاردنى وروذيَنةري </a:t>
            </a:r>
            <a:r>
              <a:rPr lang="ar-IQ" sz="2400" dirty="0">
                <a:cs typeface="Ali_K_Sahifa Bold" pitchFamily="2" charset="-78"/>
              </a:rPr>
              <a:t>تايبةت بيت .</a:t>
            </a:r>
          </a:p>
          <a:p>
            <a:pPr algn="r"/>
            <a:r>
              <a:rPr lang="ar-IQ" sz="2400" dirty="0">
                <a:cs typeface="Ali_K_Sahifa Bold" pitchFamily="2" charset="-78"/>
              </a:rPr>
              <a:t>3-رؤذانة دةبيَت بةلاى كةمةوة دوو جار ثراكتيك بكريت تا كاريطةرى بةديار </a:t>
            </a:r>
          </a:p>
          <a:p>
            <a:pPr algn="r"/>
            <a:r>
              <a:rPr lang="ar-IQ" sz="2400" dirty="0">
                <a:cs typeface="Ali_K_Sahifa Bold" pitchFamily="2" charset="-78"/>
              </a:rPr>
              <a:t> بكةويَت.</a:t>
            </a:r>
            <a:endParaRPr lang="en-US" sz="2400" dirty="0">
              <a:cs typeface="Ali_K_Sahifa Bold" pitchFamily="2" charset="-78"/>
            </a:endParaRPr>
          </a:p>
        </p:txBody>
      </p:sp>
      <p:sp>
        <p:nvSpPr>
          <p:cNvPr id="7" name="TextBox 6"/>
          <p:cNvSpPr txBox="1"/>
          <p:nvPr/>
        </p:nvSpPr>
        <p:spPr>
          <a:xfrm>
            <a:off x="1218314" y="5355848"/>
            <a:ext cx="7213600" cy="892552"/>
          </a:xfrm>
          <a:prstGeom prst="rect">
            <a:avLst/>
          </a:prstGeom>
          <a:noFill/>
        </p:spPr>
        <p:txBody>
          <a:bodyPr wrap="square" rtlCol="0">
            <a:spAutoFit/>
          </a:bodyPr>
          <a:lstStyle/>
          <a:p>
            <a:pPr algn="ctr"/>
            <a:r>
              <a:rPr lang="ar-IQ" sz="2400" dirty="0">
                <a:cs typeface="Ali_K_Sahifa Bold" pitchFamily="2" charset="-78"/>
              </a:rPr>
              <a:t>لةنطةر بؤ ئةو حالَةتانة بةكار ديَت ,بروا بة خؤبوون ,ئارامى .مةرج نيية هةموو لةنطةرةكان ئةريَنى بن</a:t>
            </a:r>
            <a:r>
              <a:rPr lang="ar-IQ" sz="2800" dirty="0"/>
              <a:t> </a:t>
            </a:r>
            <a:r>
              <a:rPr lang="ar-IQ" sz="2400" dirty="0">
                <a:cs typeface="Ali_K_Sahifa Bold" pitchFamily="2" charset="-78"/>
              </a:rPr>
              <a:t>!</a:t>
            </a:r>
            <a:endParaRPr lang="en-US" sz="2400" dirty="0">
              <a:cs typeface="Ali_K_Sahifa Bold" pitchFamily="2" charset="-78"/>
            </a:endParaRPr>
          </a:p>
        </p:txBody>
      </p:sp>
    </p:spTree>
    <p:extLst>
      <p:ext uri="{BB962C8B-B14F-4D97-AF65-F5344CB8AC3E}">
        <p14:creationId xmlns:p14="http://schemas.microsoft.com/office/powerpoint/2010/main" val="2520153054"/>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normAutofit/>
          </a:bodyPr>
          <a:lstStyle/>
          <a:p>
            <a:pPr algn="r" rtl="1"/>
            <a:r>
              <a:rPr lang="ar-IQ" sz="3200" dirty="0">
                <a:solidFill>
                  <a:srgbClr val="8A0000"/>
                </a:solidFill>
                <a:cs typeface="Ali_K_Jiddah" pitchFamily="2" charset="-78"/>
              </a:rPr>
              <a:t>لةنطةر و شيكردنةوةى زانيارييةكان </a:t>
            </a:r>
            <a:endParaRPr lang="en-US" sz="3200" dirty="0">
              <a:solidFill>
                <a:srgbClr val="8A0000"/>
              </a:solidFill>
              <a:cs typeface="Ali_K_Jiddah" pitchFamily="2" charset="-78"/>
            </a:endParaRPr>
          </a:p>
        </p:txBody>
      </p:sp>
      <p:sp>
        <p:nvSpPr>
          <p:cNvPr id="3" name="Content Placeholder 2"/>
          <p:cNvSpPr>
            <a:spLocks noGrp="1"/>
          </p:cNvSpPr>
          <p:nvPr>
            <p:ph idx="1"/>
          </p:nvPr>
        </p:nvSpPr>
        <p:spPr>
          <a:xfrm>
            <a:off x="457200" y="1905000"/>
            <a:ext cx="8229600" cy="4669536"/>
          </a:xfrm>
        </p:spPr>
        <p:txBody>
          <a:bodyPr/>
          <a:lstStyle/>
          <a:p>
            <a:pPr algn="r" rtl="1">
              <a:lnSpc>
                <a:spcPct val="150000"/>
              </a:lnSpc>
            </a:pPr>
            <a:r>
              <a:rPr lang="ar-IQ" sz="3200" dirty="0">
                <a:cs typeface="Ali_K_Alwand" pitchFamily="2" charset="-78"/>
              </a:rPr>
              <a:t>شيكرنةوةى زانيارييةكان ثةيوةندى بة ميَذوو و ئةزموونةي كةسةكةوة هةية زياتر لة خودي بارودؤخةكة . </a:t>
            </a:r>
          </a:p>
          <a:p>
            <a:pPr algn="r" rtl="1">
              <a:lnSpc>
                <a:spcPct val="150000"/>
              </a:lnSpc>
            </a:pPr>
            <a:r>
              <a:rPr lang="ar-IQ" sz="3200" dirty="0">
                <a:cs typeface="Ali_K_Alwand" pitchFamily="2" charset="-78"/>
              </a:rPr>
              <a:t>دةكريَت ئةزموونةكانمان وامان ليَ بكات بةهةلَة زانيارييةكان شيبكةينةوة.</a:t>
            </a:r>
          </a:p>
        </p:txBody>
      </p:sp>
    </p:spTree>
    <p:extLst>
      <p:ext uri="{BB962C8B-B14F-4D97-AF65-F5344CB8AC3E}">
        <p14:creationId xmlns:p14="http://schemas.microsoft.com/office/powerpoint/2010/main" val="3642256990"/>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pPr algn="r" rtl="1"/>
            <a:r>
              <a:rPr lang="ar-IQ" dirty="0">
                <a:cs typeface="Ali_K_Jiddah" pitchFamily="2" charset="-78"/>
              </a:rPr>
              <a:t>نموونة</a:t>
            </a:r>
            <a:endParaRPr lang="en-US" dirty="0">
              <a:cs typeface="Ali_K_Jiddah" pitchFamily="2" charset="-78"/>
            </a:endParaRPr>
          </a:p>
        </p:txBody>
      </p:sp>
      <p:sp>
        <p:nvSpPr>
          <p:cNvPr id="5" name="Content Placeholder 4"/>
          <p:cNvSpPr>
            <a:spLocks noGrp="1"/>
          </p:cNvSpPr>
          <p:nvPr>
            <p:ph sz="half" idx="2"/>
          </p:nvPr>
        </p:nvSpPr>
        <p:spPr>
          <a:xfrm>
            <a:off x="1219200" y="3810000"/>
            <a:ext cx="7391400" cy="2590800"/>
          </a:xfrm>
        </p:spPr>
        <p:txBody>
          <a:bodyPr>
            <a:noAutofit/>
          </a:bodyPr>
          <a:lstStyle/>
          <a:p>
            <a:pPr algn="r" rtl="1"/>
            <a:r>
              <a:rPr lang="ar-IQ" sz="2800" dirty="0">
                <a:cs typeface="Ali_K_Jiddah" pitchFamily="2" charset="-78"/>
              </a:rPr>
              <a:t>كاتذميَر ضةندة ؟</a:t>
            </a:r>
          </a:p>
          <a:p>
            <a:pPr algn="r" rtl="1"/>
            <a:r>
              <a:rPr lang="ar-IQ" sz="2800" dirty="0">
                <a:cs typeface="Ali_K_Jiddah" pitchFamily="2" charset="-78"/>
              </a:rPr>
              <a:t>بؤضي ؟ </a:t>
            </a:r>
            <a:endParaRPr lang="en-US" sz="2800" dirty="0">
              <a:cs typeface="Ali_K_Jiddah" pitchFamily="2" charset="-78"/>
            </a:endParaRPr>
          </a:p>
          <a:p>
            <a:pPr algn="r" rtl="1"/>
            <a:endParaRPr lang="ar-IQ" sz="2800" dirty="0">
              <a:cs typeface="Ali_K_Jiddah" pitchFamily="2" charset="-78"/>
            </a:endParaRPr>
          </a:p>
          <a:p>
            <a:pPr algn="r" rtl="1"/>
            <a:r>
              <a:rPr lang="ar-IQ" sz="2800" dirty="0">
                <a:cs typeface="Ali_K_Jiddah" pitchFamily="2" charset="-78"/>
              </a:rPr>
              <a:t>ئايا دةكريَت هةلَة بيت ؟ ! </a:t>
            </a:r>
          </a:p>
          <a:p>
            <a:pPr algn="r" rtl="1"/>
            <a:r>
              <a:rPr lang="ar-IQ" sz="2800" dirty="0">
                <a:cs typeface="Ali_K_Jiddah" pitchFamily="2" charset="-78"/>
              </a:rPr>
              <a:t>بؤضي</a:t>
            </a:r>
            <a:endParaRPr lang="en-US" sz="2800" dirty="0">
              <a:cs typeface="Ali_K_Jiddah" pitchFamily="2" charset="-78"/>
            </a:endParaRPr>
          </a:p>
          <a:p>
            <a:pPr algn="r" rtl="1">
              <a:buNone/>
            </a:pPr>
            <a:endParaRPr lang="en-US" sz="2800" dirty="0"/>
          </a:p>
        </p:txBody>
      </p:sp>
      <p:pic>
        <p:nvPicPr>
          <p:cNvPr id="1028" name="Picture 4" descr="Image result for clock"/>
          <p:cNvPicPr>
            <a:picLocks noChangeAspect="1" noChangeArrowheads="1"/>
          </p:cNvPicPr>
          <p:nvPr/>
        </p:nvPicPr>
        <p:blipFill>
          <a:blip r:embed="rId2"/>
          <a:srcRect/>
          <a:stretch>
            <a:fillRect/>
          </a:stretch>
        </p:blipFill>
        <p:spPr bwMode="auto">
          <a:xfrm>
            <a:off x="6096000" y="1752600"/>
            <a:ext cx="1679617" cy="1676400"/>
          </a:xfrm>
          <a:prstGeom prst="rect">
            <a:avLst/>
          </a:prstGeom>
          <a:noFill/>
        </p:spPr>
      </p:pic>
      <p:pic>
        <p:nvPicPr>
          <p:cNvPr id="3074" name="Picture 2" descr="Image result for clock"/>
          <p:cNvPicPr>
            <a:picLocks noChangeAspect="1" noChangeArrowheads="1"/>
          </p:cNvPicPr>
          <p:nvPr/>
        </p:nvPicPr>
        <p:blipFill>
          <a:blip r:embed="rId3"/>
          <a:srcRect/>
          <a:stretch>
            <a:fillRect/>
          </a:stretch>
        </p:blipFill>
        <p:spPr bwMode="auto">
          <a:xfrm>
            <a:off x="1981200" y="1676400"/>
            <a:ext cx="1981200" cy="1917477"/>
          </a:xfrm>
          <a:prstGeom prst="rect">
            <a:avLst/>
          </a:prstGeom>
          <a:noFill/>
        </p:spPr>
      </p:pic>
    </p:spTree>
    <p:extLst>
      <p:ext uri="{BB962C8B-B14F-4D97-AF65-F5344CB8AC3E}">
        <p14:creationId xmlns:p14="http://schemas.microsoft.com/office/powerpoint/2010/main" val="2134698039"/>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ox(in)">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box(in)">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pPr algn="r" rtl="1"/>
            <a:r>
              <a:rPr lang="ar-IQ" dirty="0">
                <a:cs typeface="Ali_K_Jiddah" pitchFamily="2" charset="-78"/>
              </a:rPr>
              <a:t>نموونة 2</a:t>
            </a:r>
            <a:endParaRPr lang="en-US" dirty="0">
              <a:cs typeface="Ali_K_Jiddah" pitchFamily="2" charset="-78"/>
            </a:endParaRPr>
          </a:p>
        </p:txBody>
      </p:sp>
      <p:sp>
        <p:nvSpPr>
          <p:cNvPr id="4" name="Content Placeholder 3"/>
          <p:cNvSpPr>
            <a:spLocks noGrp="1"/>
          </p:cNvSpPr>
          <p:nvPr>
            <p:ph sz="half" idx="1"/>
          </p:nvPr>
        </p:nvSpPr>
        <p:spPr>
          <a:xfrm>
            <a:off x="2057400" y="4191000"/>
            <a:ext cx="4038600" cy="2127187"/>
          </a:xfrm>
        </p:spPr>
        <p:txBody>
          <a:bodyPr/>
          <a:lstStyle/>
          <a:p>
            <a:pPr algn="r" rtl="1"/>
            <a:r>
              <a:rPr lang="ar-IQ" dirty="0">
                <a:cs typeface="Ali_K_Jiddah" pitchFamily="2" charset="-78"/>
              </a:rPr>
              <a:t>كاتذميَر ضةندة ؟</a:t>
            </a:r>
          </a:p>
          <a:p>
            <a:pPr algn="r" rtl="1"/>
            <a:r>
              <a:rPr lang="ar-IQ" dirty="0">
                <a:cs typeface="Ali_K_Jiddah" pitchFamily="2" charset="-78"/>
              </a:rPr>
              <a:t>بؤضي ؟ </a:t>
            </a:r>
            <a:endParaRPr lang="en-US" dirty="0">
              <a:cs typeface="Ali_K_Jiddah" pitchFamily="2" charset="-78"/>
            </a:endParaRPr>
          </a:p>
          <a:p>
            <a:pPr algn="r" rtl="1"/>
            <a:endParaRPr lang="ar-IQ" dirty="0">
              <a:cs typeface="Ali_K_Jiddah" pitchFamily="2" charset="-78"/>
            </a:endParaRPr>
          </a:p>
          <a:p>
            <a:pPr algn="r" rtl="1"/>
            <a:r>
              <a:rPr lang="ar-IQ" dirty="0">
                <a:cs typeface="Ali_K_Jiddah" pitchFamily="2" charset="-78"/>
              </a:rPr>
              <a:t>ئايا دةكريَت هةلَة بيت ؟ ! </a:t>
            </a:r>
          </a:p>
          <a:p>
            <a:pPr algn="r" rtl="1"/>
            <a:r>
              <a:rPr lang="ar-IQ" dirty="0">
                <a:cs typeface="Ali_K_Jiddah" pitchFamily="2" charset="-78"/>
              </a:rPr>
              <a:t>بؤضي</a:t>
            </a:r>
            <a:endParaRPr lang="en-US" dirty="0">
              <a:cs typeface="Ali_K_Jiddah" pitchFamily="2" charset="-78"/>
            </a:endParaRPr>
          </a:p>
          <a:p>
            <a:pPr algn="r" rtl="1">
              <a:buNone/>
            </a:pPr>
            <a:endParaRPr lang="en-US" dirty="0"/>
          </a:p>
        </p:txBody>
      </p:sp>
      <p:pic>
        <p:nvPicPr>
          <p:cNvPr id="1030" name="Picture 6" descr="Image result for clock reverse"/>
          <p:cNvPicPr>
            <a:picLocks noChangeAspect="1" noChangeArrowheads="1"/>
          </p:cNvPicPr>
          <p:nvPr/>
        </p:nvPicPr>
        <p:blipFill>
          <a:blip r:embed="rId2"/>
          <a:srcRect/>
          <a:stretch>
            <a:fillRect/>
          </a:stretch>
        </p:blipFill>
        <p:spPr bwMode="auto">
          <a:xfrm>
            <a:off x="1600200" y="2057400"/>
            <a:ext cx="1752600" cy="1752600"/>
          </a:xfrm>
          <a:prstGeom prst="rect">
            <a:avLst/>
          </a:prstGeom>
          <a:noFill/>
        </p:spPr>
      </p:pic>
      <p:pic>
        <p:nvPicPr>
          <p:cNvPr id="1032" name="Picture 8" descr="Image result for clock reverse"/>
          <p:cNvPicPr>
            <a:picLocks noChangeAspect="1" noChangeArrowheads="1"/>
          </p:cNvPicPr>
          <p:nvPr/>
        </p:nvPicPr>
        <p:blipFill>
          <a:blip r:embed="rId3"/>
          <a:srcRect/>
          <a:stretch>
            <a:fillRect/>
          </a:stretch>
        </p:blipFill>
        <p:spPr bwMode="auto">
          <a:xfrm>
            <a:off x="4953000" y="1828800"/>
            <a:ext cx="2209800" cy="2209800"/>
          </a:xfrm>
          <a:prstGeom prst="rect">
            <a:avLst/>
          </a:prstGeom>
          <a:noFill/>
        </p:spPr>
      </p:pic>
    </p:spTree>
    <p:extLst>
      <p:ext uri="{BB962C8B-B14F-4D97-AF65-F5344CB8AC3E}">
        <p14:creationId xmlns:p14="http://schemas.microsoft.com/office/powerpoint/2010/main" val="1997273180"/>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ox(i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ox(i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ox(i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032"/>
                                        </p:tgtEl>
                                        <p:attrNameLst>
                                          <p:attrName>style.visibility</p:attrName>
                                        </p:attrNameLst>
                                      </p:cBhvr>
                                      <p:to>
                                        <p:strVal val="visible"/>
                                      </p:to>
                                    </p:set>
                                    <p:animEffect transition="in" filter="box(in)">
                                      <p:cBhvr>
                                        <p:cTn id="32" dur="500"/>
                                        <p:tgtEl>
                                          <p:spTgt spid="103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30"/>
                                        </p:tgtEl>
                                        <p:attrNameLst>
                                          <p:attrName>style.visibility</p:attrName>
                                        </p:attrNameLst>
                                      </p:cBhvr>
                                      <p:to>
                                        <p:strVal val="visible"/>
                                      </p:to>
                                    </p:set>
                                    <p:animEffect transition="in" filter="blinds(horizontal)">
                                      <p:cBhvr>
                                        <p:cTn id="3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1066800"/>
          </a:xfrm>
        </p:spPr>
        <p:txBody>
          <a:bodyPr/>
          <a:lstStyle/>
          <a:p>
            <a:pPr algn="r" rtl="1"/>
            <a:r>
              <a:rPr lang="ar-IQ" dirty="0">
                <a:cs typeface="Ali_K_Jiddah" pitchFamily="2" charset="-78"/>
              </a:rPr>
              <a:t>ئيستا كاتذميَر ضةندة ؟</a:t>
            </a:r>
            <a:endParaRPr lang="en-US" dirty="0">
              <a:cs typeface="Ali_K_Jiddah" pitchFamily="2" charset="-78"/>
            </a:endParaRPr>
          </a:p>
        </p:txBody>
      </p:sp>
      <p:pic>
        <p:nvPicPr>
          <p:cNvPr id="6" name="Picture 2" descr="Image result for clock"/>
          <p:cNvPicPr>
            <a:picLocks noChangeAspect="1" noChangeArrowheads="1"/>
          </p:cNvPicPr>
          <p:nvPr/>
        </p:nvPicPr>
        <p:blipFill>
          <a:blip r:embed="rId2"/>
          <a:srcRect/>
          <a:stretch>
            <a:fillRect/>
          </a:stretch>
        </p:blipFill>
        <p:spPr bwMode="auto">
          <a:xfrm>
            <a:off x="5332803" y="2438400"/>
            <a:ext cx="3297388" cy="3276600"/>
          </a:xfrm>
          <a:prstGeom prst="rect">
            <a:avLst/>
          </a:prstGeom>
          <a:noFill/>
        </p:spPr>
      </p:pic>
      <p:pic>
        <p:nvPicPr>
          <p:cNvPr id="2052" name="Picture 4" descr="Image result for clock"/>
          <p:cNvPicPr>
            <a:picLocks noChangeAspect="1" noChangeArrowheads="1"/>
          </p:cNvPicPr>
          <p:nvPr/>
        </p:nvPicPr>
        <p:blipFill>
          <a:blip r:embed="rId3"/>
          <a:srcRect/>
          <a:stretch>
            <a:fillRect/>
          </a:stretch>
        </p:blipFill>
        <p:spPr bwMode="auto">
          <a:xfrm>
            <a:off x="381000" y="1828800"/>
            <a:ext cx="3810000" cy="3810000"/>
          </a:xfrm>
          <a:prstGeom prst="rect">
            <a:avLst/>
          </a:prstGeom>
          <a:noFill/>
        </p:spPr>
      </p:pic>
    </p:spTree>
    <p:extLst>
      <p:ext uri="{BB962C8B-B14F-4D97-AF65-F5344CB8AC3E}">
        <p14:creationId xmlns:p14="http://schemas.microsoft.com/office/powerpoint/2010/main" val="3398156266"/>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149" y="1066800"/>
            <a:ext cx="8229600" cy="762000"/>
          </a:xfrm>
        </p:spPr>
        <p:txBody>
          <a:bodyPr>
            <a:noAutofit/>
          </a:bodyPr>
          <a:lstStyle/>
          <a:p>
            <a:pPr algn="r" rtl="1"/>
            <a:r>
              <a:rPr lang="ar-IQ" sz="3600" dirty="0">
                <a:cs typeface="Ali_K_Jiddah" pitchFamily="2" charset="-78"/>
              </a:rPr>
              <a:t>لةنطةر و ريَنماييكاري ثةروةردةيي و دةرووني </a:t>
            </a:r>
            <a:endParaRPr lang="en-US" sz="3600" dirty="0">
              <a:cs typeface="Ali_K_Jiddah" pitchFamily="2" charset="-78"/>
            </a:endParaRPr>
          </a:p>
        </p:txBody>
      </p:sp>
      <p:sp>
        <p:nvSpPr>
          <p:cNvPr id="6" name="Content Placeholder 5"/>
          <p:cNvSpPr>
            <a:spLocks noGrp="1"/>
          </p:cNvSpPr>
          <p:nvPr>
            <p:ph idx="1"/>
          </p:nvPr>
        </p:nvSpPr>
        <p:spPr>
          <a:xfrm>
            <a:off x="457200" y="2209800"/>
            <a:ext cx="8229600" cy="4364736"/>
          </a:xfrm>
        </p:spPr>
        <p:txBody>
          <a:bodyPr>
            <a:normAutofit/>
          </a:bodyPr>
          <a:lstStyle/>
          <a:p>
            <a:pPr algn="r" rtl="1">
              <a:lnSpc>
                <a:spcPct val="150000"/>
              </a:lnSpc>
            </a:pPr>
            <a:r>
              <a:rPr lang="ar-IQ" dirty="0">
                <a:cs typeface="Ali_K_Alwand" pitchFamily="2" charset="-78"/>
              </a:rPr>
              <a:t>طرنطة ريَنماييكاري دةرووني لة بابةتي لةنطةر بطات بؤ ئةوةي ئاشنا بيَت بة شيَوازي بيركردنةوةي كةيسةكاني مة مامةلَةي لةطةلَدا دةكةن.</a:t>
            </a:r>
          </a:p>
          <a:p>
            <a:pPr algn="r" rtl="1">
              <a:lnSpc>
                <a:spcPct val="150000"/>
              </a:lnSpc>
            </a:pPr>
            <a:r>
              <a:rPr lang="ar-IQ" dirty="0">
                <a:cs typeface="Ali_K_Alwand" pitchFamily="2" charset="-78"/>
              </a:rPr>
              <a:t>ئاشنابوون بةم بابةتة هاوكار دةبيَت بؤ شيكردنةوةي رةفتارةكان.</a:t>
            </a:r>
          </a:p>
          <a:p>
            <a:pPr algn="r" rtl="1">
              <a:lnSpc>
                <a:spcPct val="150000"/>
              </a:lnSpc>
            </a:pPr>
            <a:r>
              <a:rPr lang="ar-IQ" dirty="0">
                <a:cs typeface="Ali_K_Alwand" pitchFamily="2" charset="-78"/>
              </a:rPr>
              <a:t>ئاشنابوون بةم بابةتة هاوكار دةبيَت بؤ شيكردنةوةي شيَوازي بيركردنةوي تاكةكان و هؤكاري درووستبووني ئاراستةكانيان.</a:t>
            </a:r>
          </a:p>
          <a:p>
            <a:pPr algn="r" rtl="1">
              <a:lnSpc>
                <a:spcPct val="150000"/>
              </a:lnSpc>
            </a:pPr>
            <a:r>
              <a:rPr lang="ar-IQ" dirty="0">
                <a:cs typeface="Ali_K_Alwand" pitchFamily="2" charset="-78"/>
              </a:rPr>
              <a:t>دةكريَت وةك ئامرازيَكي ضارةسةر بةكار بيَت.</a:t>
            </a:r>
            <a:endParaRPr lang="en-US" dirty="0">
              <a:cs typeface="Ali_K_Alwand" pitchFamily="2" charset="-78"/>
            </a:endParaRPr>
          </a:p>
        </p:txBody>
      </p:sp>
    </p:spTree>
    <p:extLst>
      <p:ext uri="{BB962C8B-B14F-4D97-AF65-F5344CB8AC3E}">
        <p14:creationId xmlns:p14="http://schemas.microsoft.com/office/powerpoint/2010/main" val="1035135188"/>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amond(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diamond(in)">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diamond(in)">
                                      <p:cBhvr>
                                        <p:cTn id="22" dur="20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diamond(in)">
                                      <p:cBhvr>
                                        <p:cTn id="27"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848100" y="2730335"/>
            <a:ext cx="1790700" cy="1676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7848600" y="609600"/>
            <a:ext cx="1092200" cy="1092200"/>
          </a:xfrm>
          <a:prstGeom prst="rect">
            <a:avLst/>
          </a:prstGeom>
        </p:spPr>
      </p:pic>
      <p:sp>
        <p:nvSpPr>
          <p:cNvPr id="2" name="TextBox 1"/>
          <p:cNvSpPr txBox="1"/>
          <p:nvPr/>
        </p:nvSpPr>
        <p:spPr>
          <a:xfrm>
            <a:off x="2286000" y="1066800"/>
            <a:ext cx="48768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IQ" sz="2400" dirty="0">
                <a:cs typeface="Ali_K_Sahifa Bold" pitchFamily="2" charset="-78"/>
              </a:rPr>
              <a:t>طرنطى لةنطةر لة ناردنى ثةيام </a:t>
            </a:r>
            <a:endParaRPr lang="en-US" sz="2400" dirty="0">
              <a:cs typeface="Ali_K_Sahifa Bold" pitchFamily="2" charset="-78"/>
            </a:endParaRPr>
          </a:p>
        </p:txBody>
      </p:sp>
      <p:sp>
        <p:nvSpPr>
          <p:cNvPr id="3" name="TextBox 2"/>
          <p:cNvSpPr txBox="1"/>
          <p:nvPr/>
        </p:nvSpPr>
        <p:spPr>
          <a:xfrm>
            <a:off x="1181100" y="2209800"/>
            <a:ext cx="7353300" cy="400110"/>
          </a:xfrm>
          <a:prstGeom prst="rect">
            <a:avLst/>
          </a:prstGeom>
          <a:noFill/>
        </p:spPr>
        <p:txBody>
          <a:bodyPr wrap="square" rtlCol="0">
            <a:spAutoFit/>
          </a:bodyPr>
          <a:lstStyle/>
          <a:p>
            <a:pPr algn="r"/>
            <a:r>
              <a:rPr lang="ar-IQ" sz="2000" dirty="0">
                <a:cs typeface="Ali_K_Sahifa Bold" pitchFamily="2" charset="-78"/>
              </a:rPr>
              <a:t>كاريطةرترين ريَطا بؤ ناردنى هةر ثةياميَك بةستنةوةيةتى بة هةست وسؤزةكان </a:t>
            </a:r>
            <a:endParaRPr lang="en-US" sz="2000" dirty="0">
              <a:cs typeface="Ali_K_Sahifa Bold" pitchFamily="2" charset="-78"/>
            </a:endParaRPr>
          </a:p>
        </p:txBody>
      </p:sp>
      <p:sp>
        <p:nvSpPr>
          <p:cNvPr id="6" name="Oval 5"/>
          <p:cNvSpPr/>
          <p:nvPr/>
        </p:nvSpPr>
        <p:spPr>
          <a:xfrm>
            <a:off x="4019550" y="2882735"/>
            <a:ext cx="1447800" cy="1371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cs typeface="Ali_K_Sahifa Bold" pitchFamily="2" charset="-78"/>
              </a:rPr>
              <a:t>ON</a:t>
            </a:r>
            <a:endParaRPr lang="en-US" sz="1600" dirty="0">
              <a:cs typeface="Ali_K_Sahifa Bold" pitchFamily="2" charset="-78"/>
            </a:endParaRPr>
          </a:p>
        </p:txBody>
      </p:sp>
      <p:sp>
        <p:nvSpPr>
          <p:cNvPr id="8" name="Oval 7"/>
          <p:cNvSpPr/>
          <p:nvPr/>
        </p:nvSpPr>
        <p:spPr>
          <a:xfrm>
            <a:off x="3848100" y="4724400"/>
            <a:ext cx="1790700" cy="1676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p:cNvSpPr/>
          <p:nvPr/>
        </p:nvSpPr>
        <p:spPr>
          <a:xfrm>
            <a:off x="4019550" y="4876800"/>
            <a:ext cx="1447800" cy="137160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cs typeface="Ali_K_Sahifa Bold" pitchFamily="2" charset="-78"/>
              </a:rPr>
              <a:t>OFF</a:t>
            </a:r>
            <a:endParaRPr lang="en-US" sz="2800" dirty="0">
              <a:solidFill>
                <a:schemeClr val="tx1"/>
              </a:solidFill>
              <a:cs typeface="Ali_K_Sahifa Bold" pitchFamily="2" charset="-78"/>
            </a:endParaRPr>
          </a:p>
        </p:txBody>
      </p:sp>
      <p:sp>
        <p:nvSpPr>
          <p:cNvPr id="10" name="TextBox 9"/>
          <p:cNvSpPr txBox="1"/>
          <p:nvPr/>
        </p:nvSpPr>
        <p:spPr>
          <a:xfrm>
            <a:off x="5715000" y="3124200"/>
            <a:ext cx="2362200" cy="584775"/>
          </a:xfrm>
          <a:prstGeom prst="rect">
            <a:avLst/>
          </a:prstGeom>
          <a:noFill/>
        </p:spPr>
        <p:txBody>
          <a:bodyPr wrap="square" rtlCol="0">
            <a:spAutoFit/>
          </a:bodyPr>
          <a:lstStyle/>
          <a:p>
            <a:pPr algn="ctr"/>
            <a:r>
              <a:rPr lang="ar-IQ" sz="3200" dirty="0">
                <a:cs typeface="Ali_K_Sahifa Bold" pitchFamily="2" charset="-78"/>
              </a:rPr>
              <a:t>ووشة </a:t>
            </a:r>
            <a:endParaRPr lang="en-US" sz="3200" dirty="0">
              <a:cs typeface="Ali_K_Sahifa Bold" pitchFamily="2" charset="-78"/>
            </a:endParaRPr>
          </a:p>
        </p:txBody>
      </p:sp>
      <p:sp>
        <p:nvSpPr>
          <p:cNvPr id="11" name="TextBox 10"/>
          <p:cNvSpPr txBox="1"/>
          <p:nvPr/>
        </p:nvSpPr>
        <p:spPr>
          <a:xfrm>
            <a:off x="5638800" y="5104410"/>
            <a:ext cx="2362200" cy="584775"/>
          </a:xfrm>
          <a:prstGeom prst="rect">
            <a:avLst/>
          </a:prstGeom>
          <a:noFill/>
        </p:spPr>
        <p:txBody>
          <a:bodyPr wrap="square" rtlCol="0">
            <a:spAutoFit/>
          </a:bodyPr>
          <a:lstStyle/>
          <a:p>
            <a:pPr algn="ctr"/>
            <a:r>
              <a:rPr lang="ar-IQ" sz="3200" dirty="0">
                <a:cs typeface="Ali_K_Sahifa Bold" pitchFamily="2" charset="-78"/>
              </a:rPr>
              <a:t>ووشة </a:t>
            </a:r>
            <a:endParaRPr lang="en-US" sz="3200" dirty="0">
              <a:cs typeface="Ali_K_Sahifa Bold" pitchFamily="2" charset="-78"/>
            </a:endParaRPr>
          </a:p>
        </p:txBody>
      </p:sp>
      <p:pic>
        <p:nvPicPr>
          <p:cNvPr id="15" name="Picture 14"/>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52400" y="2609910"/>
            <a:ext cx="3257550" cy="3997778"/>
          </a:xfrm>
          <a:prstGeom prst="rect">
            <a:avLst/>
          </a:prstGeom>
        </p:spPr>
      </p:pic>
    </p:spTree>
    <p:extLst>
      <p:ext uri="{BB962C8B-B14F-4D97-AF65-F5344CB8AC3E}">
        <p14:creationId xmlns:p14="http://schemas.microsoft.com/office/powerpoint/2010/main" val="925485342"/>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amond(in)">
                                      <p:cBhvr>
                                        <p:cTn id="28" dur="2000"/>
                                        <p:tgtEl>
                                          <p:spTgt spid="11"/>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amond(in)">
                                      <p:cBhvr>
                                        <p:cTn id="31" dur="2000"/>
                                        <p:tgtEl>
                                          <p:spTgt spid="8"/>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amond(in)">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ox(in)">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3" grpId="0"/>
      <p:bldP spid="6" grpId="0" animBg="1"/>
      <p:bldP spid="8" grpId="0" animBg="1"/>
      <p:bldP spid="9" grpId="0" animBg="1"/>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7848600" y="609600"/>
            <a:ext cx="1092200" cy="1092200"/>
          </a:xfrm>
          <a:prstGeom prst="rect">
            <a:avLst/>
          </a:prstGeom>
        </p:spPr>
      </p:pic>
      <p:sp>
        <p:nvSpPr>
          <p:cNvPr id="2" name="TextBox 1"/>
          <p:cNvSpPr txBox="1"/>
          <p:nvPr/>
        </p:nvSpPr>
        <p:spPr>
          <a:xfrm>
            <a:off x="444500" y="1841718"/>
            <a:ext cx="8089900" cy="1815882"/>
          </a:xfrm>
          <a:prstGeom prst="rect">
            <a:avLst/>
          </a:prstGeom>
          <a:solidFill>
            <a:srgbClr val="FF0000"/>
          </a:solidFill>
        </p:spPr>
        <p:txBody>
          <a:bodyPr wrap="square" rtlCol="0">
            <a:spAutoFit/>
          </a:bodyPr>
          <a:lstStyle/>
          <a:p>
            <a:pPr algn="r" rtl="1"/>
            <a:r>
              <a:rPr lang="ar-IQ" sz="2800" dirty="0">
                <a:cs typeface="Ali_K_Alwand" pitchFamily="2" charset="-78"/>
              </a:rPr>
              <a:t>خوليَكي تايبةت بة </a:t>
            </a:r>
            <a:r>
              <a:rPr lang="en-GB" sz="2800" dirty="0">
                <a:cs typeface="Ali_K_Alwand" pitchFamily="2" charset="-78"/>
              </a:rPr>
              <a:t>NLP</a:t>
            </a:r>
            <a:r>
              <a:rPr lang="ar-IQ" sz="2800" dirty="0">
                <a:cs typeface="Ali_K_Alwand" pitchFamily="2" charset="-78"/>
              </a:rPr>
              <a:t> كة بشتى بة ضةند بنةمايةكى سايكلؤذى دةبةستيَت ,يارمةتى دةدات بؤ برياردان و رةفتارةكانت باشتر بكةيت .بؤ ئةوةى بطةي بة ئامانجةكانت .</a:t>
            </a:r>
          </a:p>
          <a:p>
            <a:pPr algn="r" rtl="1"/>
            <a:r>
              <a:rPr lang="ar-IQ" sz="2800" dirty="0">
                <a:cs typeface="Ali_K_Alwand" pitchFamily="2" charset="-78"/>
              </a:rPr>
              <a:t>حةز دةكةيت بةشدار بيت ؟</a:t>
            </a:r>
            <a:endParaRPr lang="en-US" sz="2800" dirty="0">
              <a:cs typeface="Ali_K_Alwand" pitchFamily="2" charset="-78"/>
            </a:endParaRPr>
          </a:p>
        </p:txBody>
      </p:sp>
      <p:sp>
        <p:nvSpPr>
          <p:cNvPr id="3" name="TextBox 2"/>
          <p:cNvSpPr txBox="1"/>
          <p:nvPr/>
        </p:nvSpPr>
        <p:spPr>
          <a:xfrm>
            <a:off x="444500" y="4267200"/>
            <a:ext cx="7950200" cy="2308324"/>
          </a:xfrm>
          <a:prstGeom prst="rect">
            <a:avLst/>
          </a:prstGeom>
          <a:solidFill>
            <a:srgbClr val="FFC000"/>
          </a:solidFill>
        </p:spPr>
        <p:txBody>
          <a:bodyPr wrap="square" rtlCol="0">
            <a:spAutoFit/>
          </a:bodyPr>
          <a:lstStyle/>
          <a:p>
            <a:pPr algn="just"/>
            <a:r>
              <a:rPr lang="ar-IQ" sz="2400" dirty="0">
                <a:cs typeface="Ali_K_Alwand" pitchFamily="2" charset="-78"/>
              </a:rPr>
              <a:t>بؤ طةيشتن بة ئامانجةكانت بة خيَراترين ريَطا وبةكاريطةرترين شيَوة.... بؤ  كؤنترؤلكردنى هةموو ئةو فاكتةرانةى لة رابردوودا بةربةستبوون لة بةردم ثيَشكةوتنت.... يارمةتيت دةدات بؤ ئةوةي لة طرفتةكانت بطةي... ريَطايةكى زانستي زؤر سةركةوتوو هةية كة ثشتى بة بةهيَزترين سةرضاوةكانى سايكلؤذى بةستووة و لةجيهاندا ضةندين كؤمثانياو كةسايةتي سووديان ليَ وةرطرتووة ... ريَطايةش ثيَدةطوتريَت </a:t>
            </a:r>
            <a:r>
              <a:rPr lang="en-GB" sz="2400" dirty="0">
                <a:cs typeface="Ali_K_Alwand" pitchFamily="2" charset="-78"/>
              </a:rPr>
              <a:t>NLP</a:t>
            </a:r>
            <a:r>
              <a:rPr lang="ar-IQ" sz="2400" dirty="0">
                <a:cs typeface="Ali_K_Alwand" pitchFamily="2" charset="-78"/>
              </a:rPr>
              <a:t>. حةز دةكةيت سوود لةم خولة وةربطريت؟</a:t>
            </a:r>
            <a:endParaRPr lang="en-US" sz="2400" dirty="0">
              <a:cs typeface="Ali_K_Alwand" pitchFamily="2" charset="-78"/>
            </a:endParaRPr>
          </a:p>
        </p:txBody>
      </p:sp>
      <p:cxnSp>
        <p:nvCxnSpPr>
          <p:cNvPr id="7" name="Straight Arrow Connector 6"/>
          <p:cNvCxnSpPr/>
          <p:nvPr/>
        </p:nvCxnSpPr>
        <p:spPr>
          <a:xfrm>
            <a:off x="3429000" y="3733800"/>
            <a:ext cx="0" cy="4452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951863" y="3786116"/>
            <a:ext cx="0" cy="39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76400" y="838200"/>
            <a:ext cx="5486400" cy="584775"/>
          </a:xfrm>
          <a:prstGeom prst="rect">
            <a:avLst/>
          </a:prstGeom>
          <a:noFill/>
        </p:spPr>
        <p:txBody>
          <a:bodyPr wrap="square" rtlCol="0">
            <a:spAutoFit/>
          </a:bodyPr>
          <a:lstStyle/>
          <a:p>
            <a:pPr algn="r" rtl="1"/>
            <a:r>
              <a:rPr lang="ar-IQ" sz="3200" dirty="0">
                <a:cs typeface="Ali_K_Jiddah" pitchFamily="2" charset="-78"/>
              </a:rPr>
              <a:t>سةرنج بدةنة ئةم دوو رستةية</a:t>
            </a:r>
            <a:endParaRPr lang="en-US" sz="3200" dirty="0">
              <a:cs typeface="Ali_K_Jiddah" pitchFamily="2" charset="-78"/>
            </a:endParaRPr>
          </a:p>
        </p:txBody>
      </p:sp>
    </p:spTree>
    <p:extLst>
      <p:ext uri="{BB962C8B-B14F-4D97-AF65-F5344CB8AC3E}">
        <p14:creationId xmlns:p14="http://schemas.microsoft.com/office/powerpoint/2010/main" val="75251418"/>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1"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ox(i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ox(in)">
                                      <p:cBhvr>
                                        <p:cTn id="23" dur="500"/>
                                        <p:tgtEl>
                                          <p:spTgt spid="8"/>
                                        </p:tgtEl>
                                      </p:cBhvr>
                                    </p:animEffect>
                                  </p:childTnLst>
                                </p:cTn>
                              </p:par>
                              <p:par>
                                <p:cTn id="24" presetID="4" presetClass="entr" presetSubtype="16"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846EE-9AFF-4B2D-9974-06101FA5BA5C}"/>
              </a:ext>
            </a:extLst>
          </p:cNvPr>
          <p:cNvSpPr>
            <a:spLocks noGrp="1"/>
          </p:cNvSpPr>
          <p:nvPr>
            <p:ph type="title"/>
          </p:nvPr>
        </p:nvSpPr>
        <p:spPr>
          <a:xfrm>
            <a:off x="457200" y="933450"/>
            <a:ext cx="8229600" cy="819150"/>
          </a:xfrm>
        </p:spPr>
        <p:txBody>
          <a:bodyPr/>
          <a:lstStyle/>
          <a:p>
            <a:pPr algn="r" rtl="1"/>
            <a:r>
              <a:rPr lang="ar-IQ" dirty="0">
                <a:cs typeface="Ali_K_Jiddah" pitchFamily="2" charset="-78"/>
              </a:rPr>
              <a:t>ووشة و ثةيام</a:t>
            </a:r>
            <a:endParaRPr lang="en-US" dirty="0">
              <a:cs typeface="Ali_K_Jiddah" pitchFamily="2" charset="-78"/>
            </a:endParaRPr>
          </a:p>
        </p:txBody>
      </p:sp>
      <p:sp>
        <p:nvSpPr>
          <p:cNvPr id="3" name="Content Placeholder 2">
            <a:extLst>
              <a:ext uri="{FF2B5EF4-FFF2-40B4-BE49-F238E27FC236}">
                <a16:creationId xmlns:a16="http://schemas.microsoft.com/office/drawing/2014/main" id="{34ED088E-9B99-40AF-8E80-0F0349A91E7F}"/>
              </a:ext>
            </a:extLst>
          </p:cNvPr>
          <p:cNvSpPr>
            <a:spLocks noGrp="1"/>
          </p:cNvSpPr>
          <p:nvPr>
            <p:ph idx="1"/>
          </p:nvPr>
        </p:nvSpPr>
        <p:spPr>
          <a:xfrm>
            <a:off x="457200" y="1935163"/>
            <a:ext cx="8229600" cy="4770437"/>
          </a:xfrm>
        </p:spPr>
        <p:txBody>
          <a:bodyPr/>
          <a:lstStyle/>
          <a:p>
            <a:pPr marL="0" indent="0" algn="r" rtl="1">
              <a:buNone/>
            </a:pPr>
            <a:r>
              <a:rPr lang="ar-IQ" sz="3600" dirty="0">
                <a:cs typeface="Ali_K_Alwand" pitchFamily="2" charset="-78"/>
              </a:rPr>
              <a:t>ووشةكان ثةيامي مرؤظ دةطةينن بةلام شيَوازي تيَطةشتن بؤ ووشةكان ضةند فاكتةر هةن كاريطةري </a:t>
            </a:r>
            <a:r>
              <a:rPr lang="ar-IQ" sz="4000" dirty="0">
                <a:cs typeface="Ali_K_Alwand" pitchFamily="2" charset="-78"/>
              </a:rPr>
              <a:t>رووست دةكةن لةوانة :</a:t>
            </a:r>
            <a:endParaRPr lang="ar-IQ" sz="3600" dirty="0">
              <a:cs typeface="Ali_K_Alwand" pitchFamily="2" charset="-78"/>
            </a:endParaRPr>
          </a:p>
          <a:p>
            <a:pPr marL="0" indent="0" algn="r" rtl="1">
              <a:buNone/>
            </a:pPr>
            <a:r>
              <a:rPr lang="ar-IQ" sz="3600" dirty="0">
                <a:cs typeface="Ali_K_Alwand" pitchFamily="2" charset="-78"/>
              </a:rPr>
              <a:t>1- خوودي ووشةكة (شيَوازي ريَكخستني)</a:t>
            </a:r>
          </a:p>
          <a:p>
            <a:pPr marL="0" indent="0" algn="r" rtl="1">
              <a:buNone/>
            </a:pPr>
            <a:r>
              <a:rPr lang="ar-IQ" sz="3600" dirty="0">
                <a:cs typeface="Ali_K_Alwand" pitchFamily="2" charset="-78"/>
              </a:rPr>
              <a:t>2- ئاواز و تؤني ووشةكة</a:t>
            </a:r>
          </a:p>
          <a:p>
            <a:pPr marL="0" indent="0" algn="r" rtl="1">
              <a:buNone/>
            </a:pPr>
            <a:r>
              <a:rPr lang="ar-IQ" sz="3600" dirty="0">
                <a:cs typeface="Ali_K_Alwand" pitchFamily="2" charset="-78"/>
              </a:rPr>
              <a:t>3- بارودؤخة هةلَضوونةيةكان لةكاتي ئاخاوتن.</a:t>
            </a:r>
          </a:p>
        </p:txBody>
      </p:sp>
    </p:spTree>
    <p:extLst>
      <p:ext uri="{BB962C8B-B14F-4D97-AF65-F5344CB8AC3E}">
        <p14:creationId xmlns:p14="http://schemas.microsoft.com/office/powerpoint/2010/main" val="1964648090"/>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6D7A5-D0A4-42ED-8846-35F7A08C57C2}"/>
              </a:ext>
            </a:extLst>
          </p:cNvPr>
          <p:cNvSpPr>
            <a:spLocks noGrp="1"/>
          </p:cNvSpPr>
          <p:nvPr>
            <p:ph type="title"/>
          </p:nvPr>
        </p:nvSpPr>
        <p:spPr>
          <a:xfrm>
            <a:off x="457200" y="762000"/>
            <a:ext cx="8229600" cy="742950"/>
          </a:xfrm>
        </p:spPr>
        <p:txBody>
          <a:bodyPr/>
          <a:lstStyle/>
          <a:p>
            <a:pPr algn="r" rtl="1"/>
            <a:r>
              <a:rPr lang="ar-IQ" dirty="0">
                <a:cs typeface="Ali_K_Jiddah" pitchFamily="2" charset="-78"/>
              </a:rPr>
              <a:t>ياريية زمانةوانييةكان</a:t>
            </a:r>
            <a:endParaRPr lang="en-US" dirty="0">
              <a:cs typeface="Ali_K_Jiddah" pitchFamily="2" charset="-78"/>
            </a:endParaRPr>
          </a:p>
        </p:txBody>
      </p:sp>
      <p:sp>
        <p:nvSpPr>
          <p:cNvPr id="3" name="Content Placeholder 2">
            <a:extLst>
              <a:ext uri="{FF2B5EF4-FFF2-40B4-BE49-F238E27FC236}">
                <a16:creationId xmlns:a16="http://schemas.microsoft.com/office/drawing/2014/main" id="{1A0E5CAC-33EF-4988-A1CC-7F8FA7A94A8E}"/>
              </a:ext>
            </a:extLst>
          </p:cNvPr>
          <p:cNvSpPr>
            <a:spLocks noGrp="1"/>
          </p:cNvSpPr>
          <p:nvPr>
            <p:ph idx="1"/>
          </p:nvPr>
        </p:nvSpPr>
        <p:spPr/>
        <p:txBody>
          <a:bodyPr/>
          <a:lstStyle/>
          <a:p>
            <a:pPr algn="r" rtl="1"/>
            <a:r>
              <a:rPr lang="ar-IQ" dirty="0">
                <a:cs typeface="Ali_K_Alwand" pitchFamily="2" charset="-78"/>
              </a:rPr>
              <a:t>بة ثيَيي بؤ ضوون </a:t>
            </a:r>
            <a:r>
              <a:rPr lang="en-US" dirty="0">
                <a:cs typeface="Ali_K_Alwand" pitchFamily="2" charset="-78"/>
              </a:rPr>
              <a:t>Wittgenstein</a:t>
            </a:r>
            <a:r>
              <a:rPr lang="ar-IQ" dirty="0">
                <a:cs typeface="Ali_K_Alwand" pitchFamily="2" charset="-78"/>
              </a:rPr>
              <a:t> ويدطنستاين مرؤظ بةنا دةباتة بةر بةكارهيَناني شيَواز لة ئاخاوتن تا بتوانيَت بة سةركةوتويي ثةيامةكاني بة كةساني تر بطةينيَت. </a:t>
            </a:r>
            <a:r>
              <a:rPr lang="en-US" dirty="0">
                <a:cs typeface="Ali_K_Alwand" pitchFamily="2" charset="-78"/>
              </a:rPr>
              <a:t>Wittgenstein </a:t>
            </a:r>
            <a:r>
              <a:rPr lang="ar-IQ" dirty="0">
                <a:cs typeface="Ali_K_Alwand" pitchFamily="2" charset="-78"/>
              </a:rPr>
              <a:t>باوةري واية ئيَمة بة طشتي بؤ قةسة كردن ضةند شيَواز بةكار ديَنين :</a:t>
            </a:r>
          </a:p>
          <a:p>
            <a:pPr algn="r" rtl="1"/>
            <a:r>
              <a:rPr lang="ar-IQ" dirty="0">
                <a:cs typeface="Ali_K_Alwand" pitchFamily="2" charset="-78"/>
              </a:rPr>
              <a:t>1- ثيَداني زانياري. ( بةدةطمةن-هةنديَك – طشت – بةشيَكي زؤر)</a:t>
            </a:r>
          </a:p>
          <a:p>
            <a:pPr algn="r" rtl="1"/>
            <a:r>
              <a:rPr lang="ar-IQ" dirty="0">
                <a:cs typeface="Ali_K_Alwand" pitchFamily="2" charset="-78"/>
              </a:rPr>
              <a:t>2- ثرسياركردن </a:t>
            </a:r>
          </a:p>
          <a:p>
            <a:pPr algn="r" rtl="1"/>
            <a:r>
              <a:rPr lang="ar-IQ" dirty="0">
                <a:cs typeface="Ali_K_Alwand" pitchFamily="2" charset="-78"/>
              </a:rPr>
              <a:t>3- خستنةرِووي بارودؤخي هةلَضووني.</a:t>
            </a:r>
          </a:p>
          <a:p>
            <a:pPr algn="r" rtl="1"/>
            <a:r>
              <a:rPr lang="ar-IQ" dirty="0">
                <a:cs typeface="Ali_K_Alwand" pitchFamily="2" charset="-78"/>
              </a:rPr>
              <a:t>4- داواكردن.</a:t>
            </a:r>
          </a:p>
          <a:p>
            <a:pPr marL="0" indent="0" algn="r" rtl="1">
              <a:buNone/>
            </a:pPr>
            <a:r>
              <a:rPr lang="ar-IQ" dirty="0">
                <a:solidFill>
                  <a:srgbClr val="FF0000"/>
                </a:solidFill>
                <a:cs typeface="Ali_K_Alwand" pitchFamily="2" charset="-78"/>
              </a:rPr>
              <a:t>كيَشةي ئةوكات درووست دةبيَت كاتيَك شويَني ووشةكان و باردؤخة هةلَضوونيةكان لةشويَني خؤي بةكار نايَيت.</a:t>
            </a:r>
          </a:p>
          <a:p>
            <a:pPr algn="r" rtl="1"/>
            <a:endParaRPr lang="ar-IQ" dirty="0">
              <a:cs typeface="Ali_K_Alwand" pitchFamily="2" charset="-78"/>
            </a:endParaRPr>
          </a:p>
          <a:p>
            <a:pPr algn="r" rtl="1"/>
            <a:endParaRPr lang="en-US" dirty="0">
              <a:cs typeface="Ali_K_Alwand" pitchFamily="2" charset="-78"/>
            </a:endParaRPr>
          </a:p>
        </p:txBody>
      </p:sp>
    </p:spTree>
    <p:extLst>
      <p:ext uri="{BB962C8B-B14F-4D97-AF65-F5344CB8AC3E}">
        <p14:creationId xmlns:p14="http://schemas.microsoft.com/office/powerpoint/2010/main" val="659990945"/>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FB4C2-4B17-407F-A677-313924F85E92}"/>
              </a:ext>
            </a:extLst>
          </p:cNvPr>
          <p:cNvSpPr>
            <a:spLocks noGrp="1"/>
          </p:cNvSpPr>
          <p:nvPr>
            <p:ph type="title"/>
          </p:nvPr>
        </p:nvSpPr>
        <p:spPr>
          <a:xfrm>
            <a:off x="304800" y="2286000"/>
            <a:ext cx="8229600" cy="1676400"/>
          </a:xfrm>
        </p:spPr>
        <p:txBody>
          <a:bodyPr/>
          <a:lstStyle/>
          <a:p>
            <a:pPr algn="ctr"/>
            <a:r>
              <a:rPr lang="ar-IQ" sz="9600" dirty="0">
                <a:solidFill>
                  <a:srgbClr val="C00000"/>
                </a:solidFill>
                <a:cs typeface="Ali_K_Jiddah" pitchFamily="2" charset="-78"/>
              </a:rPr>
              <a:t>دةستثيَك</a:t>
            </a:r>
            <a:endParaRPr lang="en-US" sz="9600" dirty="0">
              <a:solidFill>
                <a:srgbClr val="C00000"/>
              </a:solidFill>
              <a:cs typeface="Ali_K_Jiddah" pitchFamily="2" charset="-78"/>
            </a:endParaRPr>
          </a:p>
        </p:txBody>
      </p:sp>
    </p:spTree>
    <p:extLst>
      <p:ext uri="{BB962C8B-B14F-4D97-AF65-F5344CB8AC3E}">
        <p14:creationId xmlns:p14="http://schemas.microsoft.com/office/powerpoint/2010/main" val="2999100425"/>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7D143-89C0-4024-9B1C-802CE6D6F76B}"/>
              </a:ext>
            </a:extLst>
          </p:cNvPr>
          <p:cNvSpPr>
            <a:spLocks noGrp="1"/>
          </p:cNvSpPr>
          <p:nvPr>
            <p:ph type="title"/>
          </p:nvPr>
        </p:nvSpPr>
        <p:spPr>
          <a:xfrm>
            <a:off x="457200" y="704850"/>
            <a:ext cx="8229600" cy="590550"/>
          </a:xfrm>
        </p:spPr>
        <p:txBody>
          <a:bodyPr/>
          <a:lstStyle/>
          <a:p>
            <a:pPr algn="r" rtl="1"/>
            <a:r>
              <a:rPr lang="ar-IQ" dirty="0">
                <a:cs typeface="Ali_K_Jiddah" pitchFamily="2" charset="-78"/>
              </a:rPr>
              <a:t>ياريية زمانةوانييةكان</a:t>
            </a:r>
            <a:endParaRPr lang="en-US" dirty="0"/>
          </a:p>
        </p:txBody>
      </p:sp>
      <p:graphicFrame>
        <p:nvGraphicFramePr>
          <p:cNvPr id="4" name="Table 4">
            <a:extLst>
              <a:ext uri="{FF2B5EF4-FFF2-40B4-BE49-F238E27FC236}">
                <a16:creationId xmlns:a16="http://schemas.microsoft.com/office/drawing/2014/main" id="{83B16DC1-43A0-4CB9-B7A7-91D1FB6FAF18}"/>
              </a:ext>
            </a:extLst>
          </p:cNvPr>
          <p:cNvGraphicFramePr>
            <a:graphicFrameLocks noGrp="1"/>
          </p:cNvGraphicFramePr>
          <p:nvPr>
            <p:ph idx="1"/>
            <p:extLst>
              <p:ext uri="{D42A27DB-BD31-4B8C-83A1-F6EECF244321}">
                <p14:modId xmlns:p14="http://schemas.microsoft.com/office/powerpoint/2010/main" val="3117517725"/>
              </p:ext>
            </p:extLst>
          </p:nvPr>
        </p:nvGraphicFramePr>
        <p:xfrm>
          <a:off x="457200" y="1935162"/>
          <a:ext cx="8077200" cy="3823230"/>
        </p:xfrm>
        <a:graphic>
          <a:graphicData uri="http://schemas.openxmlformats.org/drawingml/2006/table">
            <a:tbl>
              <a:tblPr firstRow="1" bandRow="1">
                <a:tableStyleId>{8799B23B-EC83-4686-B30A-512413B5E67A}</a:tableStyleId>
              </a:tblPr>
              <a:tblGrid>
                <a:gridCol w="2019300">
                  <a:extLst>
                    <a:ext uri="{9D8B030D-6E8A-4147-A177-3AD203B41FA5}">
                      <a16:colId xmlns:a16="http://schemas.microsoft.com/office/drawing/2014/main" val="3472740594"/>
                    </a:ext>
                  </a:extLst>
                </a:gridCol>
                <a:gridCol w="2019300">
                  <a:extLst>
                    <a:ext uri="{9D8B030D-6E8A-4147-A177-3AD203B41FA5}">
                      <a16:colId xmlns:a16="http://schemas.microsoft.com/office/drawing/2014/main" val="1854734350"/>
                    </a:ext>
                  </a:extLst>
                </a:gridCol>
                <a:gridCol w="4038600">
                  <a:extLst>
                    <a:ext uri="{9D8B030D-6E8A-4147-A177-3AD203B41FA5}">
                      <a16:colId xmlns:a16="http://schemas.microsoft.com/office/drawing/2014/main" val="3781898613"/>
                    </a:ext>
                  </a:extLst>
                </a:gridCol>
              </a:tblGrid>
              <a:tr h="344063">
                <a:tc gridSpan="2">
                  <a:txBody>
                    <a:bodyPr/>
                    <a:lstStyle/>
                    <a:p>
                      <a:pPr algn="ctr" rtl="1"/>
                      <a:r>
                        <a:rPr lang="ar-IQ" b="0" dirty="0">
                          <a:cs typeface="Ali_K_Alwand" pitchFamily="2" charset="-78"/>
                        </a:rPr>
                        <a:t>ضةمكي بةكار هاتوو </a:t>
                      </a:r>
                      <a:endParaRPr lang="en-US" b="0" dirty="0">
                        <a:cs typeface="Ali_K_Alwand" pitchFamily="2" charset="-78"/>
                      </a:endParaRPr>
                    </a:p>
                  </a:txBody>
                  <a:tcPr anchor="ctr">
                    <a:solidFill>
                      <a:srgbClr val="FFFFCC"/>
                    </a:solidFill>
                  </a:tcPr>
                </a:tc>
                <a:tc hMerge="1">
                  <a:txBody>
                    <a:bodyPr/>
                    <a:lstStyle/>
                    <a:p>
                      <a:endParaRPr lang="en-US"/>
                    </a:p>
                  </a:txBody>
                  <a:tcPr/>
                </a:tc>
                <a:tc rowSpan="2">
                  <a:txBody>
                    <a:bodyPr/>
                    <a:lstStyle/>
                    <a:p>
                      <a:pPr algn="ctr" rtl="1"/>
                      <a:r>
                        <a:rPr lang="ar-IQ" b="0" dirty="0">
                          <a:cs typeface="Ali_K_Alwand" pitchFamily="2" charset="-78"/>
                        </a:rPr>
                        <a:t>رستةكان </a:t>
                      </a:r>
                      <a:endParaRPr lang="en-US" b="0" dirty="0">
                        <a:cs typeface="Ali_K_Alwand" pitchFamily="2" charset="-78"/>
                      </a:endParaRPr>
                    </a:p>
                  </a:txBody>
                  <a:tcPr anchor="ctr">
                    <a:solidFill>
                      <a:srgbClr val="FFFFCC"/>
                    </a:solidFill>
                  </a:tcPr>
                </a:tc>
                <a:extLst>
                  <a:ext uri="{0D108BD9-81ED-4DB2-BD59-A6C34878D82A}">
                    <a16:rowId xmlns:a16="http://schemas.microsoft.com/office/drawing/2014/main" val="3196244018"/>
                  </a:ext>
                </a:extLst>
              </a:tr>
              <a:tr h="344063">
                <a:tc>
                  <a:txBody>
                    <a:bodyPr/>
                    <a:lstStyle/>
                    <a:p>
                      <a:pPr algn="ctr" rtl="1"/>
                      <a:r>
                        <a:rPr lang="ar-IQ" b="0" dirty="0">
                          <a:cs typeface="Ali_K_Alwand" pitchFamily="2" charset="-78"/>
                        </a:rPr>
                        <a:t>نةريَني</a:t>
                      </a:r>
                      <a:endParaRPr lang="en-US" b="0" dirty="0">
                        <a:cs typeface="Ali_K_Alwand" pitchFamily="2" charset="-78"/>
                      </a:endParaRPr>
                    </a:p>
                  </a:txBody>
                  <a:tcPr anchor="ctr">
                    <a:solidFill>
                      <a:srgbClr val="FFFFCC"/>
                    </a:solidFill>
                  </a:tcPr>
                </a:tc>
                <a:tc>
                  <a:txBody>
                    <a:bodyPr/>
                    <a:lstStyle/>
                    <a:p>
                      <a:pPr algn="ctr" rtl="1"/>
                      <a:r>
                        <a:rPr lang="ar-IQ" b="0" dirty="0">
                          <a:cs typeface="Ali_K_Alwand" pitchFamily="2" charset="-78"/>
                        </a:rPr>
                        <a:t>ئةريَني</a:t>
                      </a:r>
                      <a:endParaRPr lang="en-US" b="0" dirty="0">
                        <a:cs typeface="Ali_K_Alwand" pitchFamily="2" charset="-78"/>
                      </a:endParaRPr>
                    </a:p>
                  </a:txBody>
                  <a:tcPr anchor="ctr">
                    <a:solidFill>
                      <a:srgbClr val="FFFFCC"/>
                    </a:solidFill>
                  </a:tcPr>
                </a:tc>
                <a:tc vMerge="1">
                  <a:txBody>
                    <a:bodyPr/>
                    <a:lstStyle/>
                    <a:p>
                      <a:pPr algn="ctr" rtl="1"/>
                      <a:endParaRPr lang="en-US" b="0" dirty="0">
                        <a:cs typeface="Ali_K_Jiddah" pitchFamily="2" charset="-78"/>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42964674"/>
                  </a:ext>
                </a:extLst>
              </a:tr>
              <a:tr h="515285">
                <a:tc>
                  <a:txBody>
                    <a:bodyPr/>
                    <a:lstStyle/>
                    <a:p>
                      <a:pPr algn="r" rtl="1"/>
                      <a:endParaRPr lang="en-US" sz="2400" dirty="0">
                        <a:cs typeface="Ali_K_Alwand" pitchFamily="2" charset="-78"/>
                      </a:endParaRPr>
                    </a:p>
                  </a:txBody>
                  <a:tcPr anchor="ctr"/>
                </a:tc>
                <a:tc>
                  <a:txBody>
                    <a:bodyPr/>
                    <a:lstStyle/>
                    <a:p>
                      <a:pPr algn="r" rtl="1"/>
                      <a:endParaRPr lang="en-US" sz="2400" dirty="0">
                        <a:cs typeface="Ali_K_Alwand" pitchFamily="2" charset="-78"/>
                      </a:endParaRPr>
                    </a:p>
                  </a:txBody>
                  <a:tcPr anchor="ctr"/>
                </a:tc>
                <a:tc>
                  <a:txBody>
                    <a:bodyPr/>
                    <a:lstStyle/>
                    <a:p>
                      <a:pPr algn="r" rtl="1"/>
                      <a:r>
                        <a:rPr lang="ar-IQ" sz="2400" dirty="0">
                          <a:cs typeface="Ali_K_Alwand" pitchFamily="2" charset="-78"/>
                        </a:rPr>
                        <a:t>طويَ بة بةهاي كؤمةلَطا نادات</a:t>
                      </a:r>
                      <a:endParaRPr lang="en-US" sz="2400" dirty="0">
                        <a:cs typeface="Ali_K_Alwand" pitchFamily="2" charset="-78"/>
                      </a:endParaRPr>
                    </a:p>
                  </a:txBody>
                  <a:tcPr anchor="ctr"/>
                </a:tc>
                <a:extLst>
                  <a:ext uri="{0D108BD9-81ED-4DB2-BD59-A6C34878D82A}">
                    <a16:rowId xmlns:a16="http://schemas.microsoft.com/office/drawing/2014/main" val="3605806405"/>
                  </a:ext>
                </a:extLst>
              </a:tr>
              <a:tr h="515285">
                <a:tc>
                  <a:txBody>
                    <a:bodyPr/>
                    <a:lstStyle/>
                    <a:p>
                      <a:pPr algn="r" rtl="1"/>
                      <a:endParaRPr lang="en-US" sz="2400" dirty="0">
                        <a:cs typeface="Ali_K_Alwand" pitchFamily="2" charset="-78"/>
                      </a:endParaRPr>
                    </a:p>
                  </a:txBody>
                  <a:tcPr anchor="ctr">
                    <a:noFill/>
                  </a:tcPr>
                </a:tc>
                <a:tc>
                  <a:txBody>
                    <a:bodyPr/>
                    <a:lstStyle/>
                    <a:p>
                      <a:pPr algn="r" rtl="1"/>
                      <a:endParaRPr lang="en-US" sz="2400" dirty="0">
                        <a:cs typeface="Ali_K_Alwand" pitchFamily="2" charset="-78"/>
                      </a:endParaRPr>
                    </a:p>
                  </a:txBody>
                  <a:tcPr anchor="ctr">
                    <a:noFill/>
                  </a:tcPr>
                </a:tc>
                <a:tc>
                  <a:txBody>
                    <a:bodyPr/>
                    <a:lstStyle/>
                    <a:p>
                      <a:pPr algn="r" rtl="1"/>
                      <a:r>
                        <a:rPr lang="ar-IQ" sz="2400" dirty="0">
                          <a:cs typeface="Ali_K_Alwand" pitchFamily="2" charset="-78"/>
                        </a:rPr>
                        <a:t>سوور بوون لة سةر بيروباوةر </a:t>
                      </a:r>
                      <a:endParaRPr lang="en-US" sz="2400" dirty="0">
                        <a:cs typeface="Ali_K_Alwand" pitchFamily="2" charset="-78"/>
                      </a:endParaRPr>
                    </a:p>
                  </a:txBody>
                  <a:tcPr anchor="ctr">
                    <a:noFill/>
                  </a:tcPr>
                </a:tc>
                <a:extLst>
                  <a:ext uri="{0D108BD9-81ED-4DB2-BD59-A6C34878D82A}">
                    <a16:rowId xmlns:a16="http://schemas.microsoft.com/office/drawing/2014/main" val="2127666918"/>
                  </a:ext>
                </a:extLst>
              </a:tr>
              <a:tr h="515285">
                <a:tc>
                  <a:txBody>
                    <a:bodyPr/>
                    <a:lstStyle/>
                    <a:p>
                      <a:pPr algn="r" rtl="1"/>
                      <a:endParaRPr lang="en-US" sz="2400" dirty="0">
                        <a:cs typeface="Ali_K_Alwand" pitchFamily="2" charset="-78"/>
                      </a:endParaRPr>
                    </a:p>
                  </a:txBody>
                  <a:tcPr anchor="ctr">
                    <a:noFill/>
                  </a:tcPr>
                </a:tc>
                <a:tc>
                  <a:txBody>
                    <a:bodyPr/>
                    <a:lstStyle/>
                    <a:p>
                      <a:pPr algn="r" rtl="1"/>
                      <a:endParaRPr lang="en-US" sz="2400" dirty="0">
                        <a:cs typeface="Ali_K_Alwand" pitchFamily="2" charset="-78"/>
                      </a:endParaRPr>
                    </a:p>
                  </a:txBody>
                  <a:tcPr anchor="ctr">
                    <a:noFill/>
                  </a:tcPr>
                </a:tc>
                <a:tc>
                  <a:txBody>
                    <a:bodyPr/>
                    <a:lstStyle/>
                    <a:p>
                      <a:pPr algn="r" rtl="1"/>
                      <a:r>
                        <a:rPr lang="ar-IQ" sz="2400" dirty="0">
                          <a:cs typeface="Ali_K_Alwand" pitchFamily="2" charset="-78"/>
                        </a:rPr>
                        <a:t>كار بة دةقة ئاينييةكان دةكان</a:t>
                      </a:r>
                      <a:endParaRPr lang="en-US" sz="2400" dirty="0">
                        <a:cs typeface="Ali_K_Alwand" pitchFamily="2" charset="-78"/>
                      </a:endParaRPr>
                    </a:p>
                  </a:txBody>
                  <a:tcPr anchor="ctr">
                    <a:noFill/>
                  </a:tcPr>
                </a:tc>
                <a:extLst>
                  <a:ext uri="{0D108BD9-81ED-4DB2-BD59-A6C34878D82A}">
                    <a16:rowId xmlns:a16="http://schemas.microsoft.com/office/drawing/2014/main" val="3584978756"/>
                  </a:ext>
                </a:extLst>
              </a:tr>
              <a:tr h="515285">
                <a:tc>
                  <a:txBody>
                    <a:bodyPr/>
                    <a:lstStyle/>
                    <a:p>
                      <a:pPr algn="r" rtl="1"/>
                      <a:endParaRPr lang="en-US" sz="2400" dirty="0">
                        <a:cs typeface="Ali_K_Alwand" pitchFamily="2" charset="-78"/>
                      </a:endParaRPr>
                    </a:p>
                  </a:txBody>
                  <a:tcPr anchor="ctr">
                    <a:noFill/>
                  </a:tcPr>
                </a:tc>
                <a:tc>
                  <a:txBody>
                    <a:bodyPr/>
                    <a:lstStyle/>
                    <a:p>
                      <a:pPr algn="r" rtl="1"/>
                      <a:endParaRPr lang="en-US" sz="2400" dirty="0">
                        <a:cs typeface="Ali_K_Alwand" pitchFamily="2" charset="-78"/>
                      </a:endParaRPr>
                    </a:p>
                  </a:txBody>
                  <a:tcPr anchor="ctr">
                    <a:noFill/>
                  </a:tcPr>
                </a:tc>
                <a:tc>
                  <a:txBody>
                    <a:bodyPr/>
                    <a:lstStyle/>
                    <a:p>
                      <a:pPr algn="r" rtl="1"/>
                      <a:r>
                        <a:rPr lang="ar-IQ" sz="2400" dirty="0">
                          <a:cs typeface="Ali_K_Alwand" pitchFamily="2" charset="-78"/>
                        </a:rPr>
                        <a:t>بةردةوام ويَنةي خؤي دةطريَت</a:t>
                      </a:r>
                      <a:endParaRPr lang="en-US" sz="2400" dirty="0">
                        <a:cs typeface="Ali_K_Alwand" pitchFamily="2" charset="-78"/>
                      </a:endParaRPr>
                    </a:p>
                  </a:txBody>
                  <a:tcPr anchor="ctr">
                    <a:noFill/>
                  </a:tcPr>
                </a:tc>
                <a:extLst>
                  <a:ext uri="{0D108BD9-81ED-4DB2-BD59-A6C34878D82A}">
                    <a16:rowId xmlns:a16="http://schemas.microsoft.com/office/drawing/2014/main" val="4000011829"/>
                  </a:ext>
                </a:extLst>
              </a:tr>
              <a:tr h="515285">
                <a:tc>
                  <a:txBody>
                    <a:bodyPr/>
                    <a:lstStyle/>
                    <a:p>
                      <a:pPr algn="r" rtl="1"/>
                      <a:endParaRPr lang="en-US" sz="2400" dirty="0">
                        <a:cs typeface="Ali_K_Alwand" pitchFamily="2" charset="-78"/>
                      </a:endParaRPr>
                    </a:p>
                  </a:txBody>
                  <a:tcPr anchor="ctr">
                    <a:noFill/>
                  </a:tcPr>
                </a:tc>
                <a:tc>
                  <a:txBody>
                    <a:bodyPr/>
                    <a:lstStyle/>
                    <a:p>
                      <a:pPr algn="r" rtl="1"/>
                      <a:endParaRPr lang="en-US" sz="2400" dirty="0">
                        <a:cs typeface="Ali_K_Alwand" pitchFamily="2" charset="-78"/>
                      </a:endParaRPr>
                    </a:p>
                  </a:txBody>
                  <a:tcPr anchor="ctr">
                    <a:noFill/>
                  </a:tcPr>
                </a:tc>
                <a:tc>
                  <a:txBody>
                    <a:bodyPr/>
                    <a:lstStyle/>
                    <a:p>
                      <a:pPr algn="r" rtl="1"/>
                      <a:r>
                        <a:rPr lang="ar-IQ" sz="2400" dirty="0">
                          <a:cs typeface="Ali_K_Alwand" pitchFamily="2" charset="-78"/>
                        </a:rPr>
                        <a:t>باوةري بة يةكساني رةطةزي هةية</a:t>
                      </a:r>
                      <a:endParaRPr lang="en-US" sz="2400" dirty="0">
                        <a:cs typeface="Ali_K_Alwand" pitchFamily="2" charset="-78"/>
                      </a:endParaRPr>
                    </a:p>
                  </a:txBody>
                  <a:tcPr anchor="ctr">
                    <a:noFill/>
                  </a:tcPr>
                </a:tc>
                <a:extLst>
                  <a:ext uri="{0D108BD9-81ED-4DB2-BD59-A6C34878D82A}">
                    <a16:rowId xmlns:a16="http://schemas.microsoft.com/office/drawing/2014/main" val="1599868074"/>
                  </a:ext>
                </a:extLst>
              </a:tr>
              <a:tr h="515285">
                <a:tc>
                  <a:txBody>
                    <a:bodyPr/>
                    <a:lstStyle/>
                    <a:p>
                      <a:pPr algn="r" rtl="1"/>
                      <a:endParaRPr lang="en-US" sz="2400" dirty="0">
                        <a:cs typeface="Ali_K_Alwand" pitchFamily="2" charset="-78"/>
                      </a:endParaRPr>
                    </a:p>
                  </a:txBody>
                  <a:tcPr anchor="ctr">
                    <a:noFill/>
                  </a:tcPr>
                </a:tc>
                <a:tc>
                  <a:txBody>
                    <a:bodyPr/>
                    <a:lstStyle/>
                    <a:p>
                      <a:pPr algn="r" rtl="1"/>
                      <a:endParaRPr lang="en-US" sz="2400" dirty="0">
                        <a:cs typeface="Ali_K_Alwand" pitchFamily="2" charset="-78"/>
                      </a:endParaRPr>
                    </a:p>
                  </a:txBody>
                  <a:tcPr anchor="ctr">
                    <a:noFill/>
                  </a:tcPr>
                </a:tc>
                <a:tc>
                  <a:txBody>
                    <a:bodyPr/>
                    <a:lstStyle/>
                    <a:p>
                      <a:pPr algn="r" rtl="1"/>
                      <a:r>
                        <a:rPr lang="ar-IQ" sz="2400" dirty="0">
                          <a:cs typeface="Ali_K_Alwand" pitchFamily="2" charset="-78"/>
                        </a:rPr>
                        <a:t>لة مالَةوة قسةي لة سةر هةمووان دة</a:t>
                      </a:r>
                      <a:endParaRPr lang="en-US" sz="2400" dirty="0">
                        <a:cs typeface="Ali_K_Alwand" pitchFamily="2" charset="-78"/>
                      </a:endParaRPr>
                    </a:p>
                  </a:txBody>
                  <a:tcPr anchor="ctr">
                    <a:noFill/>
                  </a:tcPr>
                </a:tc>
                <a:extLst>
                  <a:ext uri="{0D108BD9-81ED-4DB2-BD59-A6C34878D82A}">
                    <a16:rowId xmlns:a16="http://schemas.microsoft.com/office/drawing/2014/main" val="1955014588"/>
                  </a:ext>
                </a:extLst>
              </a:tr>
            </a:tbl>
          </a:graphicData>
        </a:graphic>
      </p:graphicFrame>
    </p:spTree>
    <p:extLst>
      <p:ext uri="{BB962C8B-B14F-4D97-AF65-F5344CB8AC3E}">
        <p14:creationId xmlns:p14="http://schemas.microsoft.com/office/powerpoint/2010/main" val="1454758992"/>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650ADE-F620-4651-AD7F-76B2AA68B5FB}"/>
              </a:ext>
            </a:extLst>
          </p:cNvPr>
          <p:cNvSpPr>
            <a:spLocks noGrp="1"/>
          </p:cNvSpPr>
          <p:nvPr>
            <p:ph idx="1"/>
          </p:nvPr>
        </p:nvSpPr>
        <p:spPr>
          <a:xfrm>
            <a:off x="304800" y="1219201"/>
            <a:ext cx="8686800" cy="5105400"/>
          </a:xfrm>
        </p:spPr>
        <p:txBody>
          <a:bodyPr/>
          <a:lstStyle/>
          <a:p>
            <a:pPr marL="0" lvl="0" indent="0" algn="just" rtl="1">
              <a:lnSpc>
                <a:spcPct val="115000"/>
              </a:lnSpc>
              <a:spcAft>
                <a:spcPts val="800"/>
              </a:spcAft>
              <a:buNone/>
            </a:pPr>
            <a:r>
              <a:rPr lang="ar-IQ" sz="4000" dirty="0">
                <a:solidFill>
                  <a:srgbClr val="FF0000"/>
                </a:solidFill>
                <a:effectLst/>
                <a:latin typeface="Calibri" panose="020F0502020204030204" pitchFamily="34" charset="0"/>
                <a:ea typeface="Calibri" panose="020F0502020204030204" pitchFamily="34" charset="0"/>
                <a:cs typeface="Ali_K_Alwand" pitchFamily="2" charset="-78"/>
              </a:rPr>
              <a:t>3. من شايةني ئةوةم ئةم كارةم بؤ ببيَت: </a:t>
            </a:r>
            <a:endParaRPr lang="en-US" sz="4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228600" algn="just" rtl="1">
              <a:lnSpc>
                <a:spcPct val="115000"/>
              </a:lnSpc>
              <a:spcAft>
                <a:spcPts val="800"/>
              </a:spcAft>
            </a:pPr>
            <a:r>
              <a:rPr lang="ar-IQ" sz="4000" dirty="0">
                <a:effectLst/>
                <a:latin typeface="Calibri" panose="020F0502020204030204" pitchFamily="34" charset="0"/>
                <a:ea typeface="Calibri" panose="020F0502020204030204" pitchFamily="34" charset="0"/>
                <a:cs typeface="Ali_K_Alwand" pitchFamily="2" charset="-78"/>
              </a:rPr>
              <a:t>ئايا تؤ شايةني ئةوةي بطةي بة ئةنجامةكانت؟ </a:t>
            </a:r>
          </a:p>
          <a:p>
            <a:pPr marL="228600" algn="just" rtl="1">
              <a:lnSpc>
                <a:spcPct val="115000"/>
              </a:lnSpc>
              <a:spcAft>
                <a:spcPts val="800"/>
              </a:spcAft>
            </a:pPr>
            <a:r>
              <a:rPr lang="ar-IQ" sz="4000" dirty="0">
                <a:effectLst/>
                <a:latin typeface="Calibri" panose="020F0502020204030204" pitchFamily="34" charset="0"/>
                <a:ea typeface="Calibri" panose="020F0502020204030204" pitchFamily="34" charset="0"/>
                <a:cs typeface="Ali_K_Alwand" pitchFamily="2" charset="-78"/>
              </a:rPr>
              <a:t>لة بةرضي ثيَت واية بةلَي تؤ شايةني ئةم ئامانجانةي تا هةولَي بؤ بدةي. </a:t>
            </a:r>
          </a:p>
          <a:p>
            <a:pPr marL="228600" algn="just" rtl="1">
              <a:lnSpc>
                <a:spcPct val="115000"/>
              </a:lnSpc>
              <a:spcAft>
                <a:spcPts val="800"/>
              </a:spcAft>
            </a:pPr>
            <a:r>
              <a:rPr lang="ar-IQ" sz="4000" dirty="0">
                <a:effectLst/>
                <a:latin typeface="Calibri" panose="020F0502020204030204" pitchFamily="34" charset="0"/>
                <a:ea typeface="Calibri" panose="020F0502020204030204" pitchFamily="34" charset="0"/>
                <a:cs typeface="Ali_K_Alwand" pitchFamily="2" charset="-78"/>
              </a:rPr>
              <a:t>ئةطةر ثيَت واية نةخيَر تؤ شايةن نيت لةبةر ضي ثيَت واية ئةم ئامانجة لة تؤ بةرز ترة يان تؤي شايةني نيت ؟</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6">
            <a:extLst>
              <a:ext uri="{FF2B5EF4-FFF2-40B4-BE49-F238E27FC236}">
                <a16:creationId xmlns:a16="http://schemas.microsoft.com/office/drawing/2014/main" id="{FD2FA5E3-4F89-4FA3-9555-512C370A7FE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83A1432-D0BC-4214-AF67-0D89F55FA200}"/>
              </a:ext>
            </a:extLst>
          </p:cNvPr>
          <p:cNvSpPr txBox="1"/>
          <p:nvPr/>
        </p:nvSpPr>
        <p:spPr>
          <a:xfrm>
            <a:off x="0" y="5664199"/>
            <a:ext cx="6629400" cy="707886"/>
          </a:xfrm>
          <a:prstGeom prst="rect">
            <a:avLst/>
          </a:prstGeom>
          <a:noFill/>
        </p:spPr>
        <p:txBody>
          <a:bodyPr wrap="square" rtlCol="0">
            <a:spAutoFit/>
          </a:bodyPr>
          <a:lstStyle/>
          <a:p>
            <a:pPr algn="ctr"/>
            <a:r>
              <a:rPr lang="ar-IQ" sz="4000" dirty="0">
                <a:solidFill>
                  <a:schemeClr val="bg1"/>
                </a:solidFill>
                <a:effectLst>
                  <a:outerShdw blurRad="38100" dist="38100" dir="2700000" algn="tl">
                    <a:srgbClr val="000000">
                      <a:alpha val="43137"/>
                    </a:srgbClr>
                  </a:outerShdw>
                </a:effectLst>
                <a:cs typeface="Ali_K_Jiddah" pitchFamily="2" charset="-78"/>
              </a:rPr>
              <a:t>سوثاس بؤ سةنجتان</a:t>
            </a:r>
            <a:endParaRPr lang="en-US" sz="4000" dirty="0">
              <a:solidFill>
                <a:schemeClr val="bg1"/>
              </a:solidFill>
              <a:effectLst>
                <a:outerShdw blurRad="38100" dist="38100" dir="2700000" algn="tl">
                  <a:srgbClr val="000000">
                    <a:alpha val="43137"/>
                  </a:srgbClr>
                </a:outerShdw>
              </a:effectLst>
              <a:cs typeface="Ali_K_Jiddah" pitchFamily="2" charset="-78"/>
            </a:endParaRPr>
          </a:p>
        </p:txBody>
      </p:sp>
    </p:spTree>
    <p:extLst>
      <p:ext uri="{BB962C8B-B14F-4D97-AF65-F5344CB8AC3E}">
        <p14:creationId xmlns:p14="http://schemas.microsoft.com/office/powerpoint/2010/main" val="3062091318"/>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7848600" y="609600"/>
            <a:ext cx="1092200" cy="10922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7724" t="17081"/>
          <a:stretch/>
        </p:blipFill>
        <p:spPr>
          <a:xfrm>
            <a:off x="4419600" y="1882300"/>
            <a:ext cx="4413154" cy="4747100"/>
          </a:xfrm>
          <a:prstGeom prst="rect">
            <a:avLst/>
          </a:prstGeom>
        </p:spPr>
      </p:pic>
      <p:pic>
        <p:nvPicPr>
          <p:cNvPr id="8" name="Picture 7"/>
          <p:cNvPicPr>
            <a:picLocks noChangeAspect="1"/>
          </p:cNvPicPr>
          <p:nvPr/>
        </p:nvPicPr>
        <p:blipFill rotWithShape="1">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l="26508" r="27094"/>
          <a:stretch/>
        </p:blipFill>
        <p:spPr>
          <a:xfrm>
            <a:off x="533400" y="616226"/>
            <a:ext cx="4737926" cy="6807604"/>
          </a:xfrm>
          <a:prstGeom prst="rect">
            <a:avLst/>
          </a:prstGeom>
        </p:spPr>
      </p:pic>
    </p:spTree>
    <p:extLst>
      <p:ext uri="{BB962C8B-B14F-4D97-AF65-F5344CB8AC3E}">
        <p14:creationId xmlns:p14="http://schemas.microsoft.com/office/powerpoint/2010/main" val="4183106751"/>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915C2-458D-4FD2-B4F5-C3F5752F061E}"/>
              </a:ext>
            </a:extLst>
          </p:cNvPr>
          <p:cNvSpPr>
            <a:spLocks noGrp="1"/>
          </p:cNvSpPr>
          <p:nvPr>
            <p:ph type="title"/>
          </p:nvPr>
        </p:nvSpPr>
        <p:spPr/>
        <p:txBody>
          <a:bodyPr>
            <a:normAutofit/>
          </a:bodyPr>
          <a:lstStyle/>
          <a:p>
            <a:pPr algn="r" rtl="1"/>
            <a:r>
              <a:rPr lang="ar-IQ" sz="4000" dirty="0">
                <a:effectLst/>
                <a:latin typeface="Calibri" panose="020F0502020204030204" pitchFamily="34" charset="0"/>
                <a:ea typeface="Calibri" panose="020F0502020204030204" pitchFamily="34" charset="0"/>
                <a:cs typeface="Ali_K_Alwand" pitchFamily="2" charset="-78"/>
              </a:rPr>
              <a:t>كيَشة ضارةسةر نابيَت ئةطةر دةرئةنجامت نةبيَـت؟!</a:t>
            </a:r>
            <a:endParaRPr lang="en-US" dirty="0">
              <a:cs typeface="Ali_K_Samik" pitchFamily="2" charset="-78"/>
            </a:endParaRPr>
          </a:p>
        </p:txBody>
      </p:sp>
      <p:sp>
        <p:nvSpPr>
          <p:cNvPr id="3" name="Content Placeholder 2">
            <a:extLst>
              <a:ext uri="{FF2B5EF4-FFF2-40B4-BE49-F238E27FC236}">
                <a16:creationId xmlns:a16="http://schemas.microsoft.com/office/drawing/2014/main" id="{1D93E214-1B5B-48AE-9BEA-22A685B432F8}"/>
              </a:ext>
            </a:extLst>
          </p:cNvPr>
          <p:cNvSpPr>
            <a:spLocks noGrp="1"/>
          </p:cNvSpPr>
          <p:nvPr>
            <p:ph idx="1"/>
          </p:nvPr>
        </p:nvSpPr>
        <p:spPr/>
        <p:txBody>
          <a:bodyPr>
            <a:normAutofit/>
          </a:bodyPr>
          <a:lstStyle/>
          <a:p>
            <a:pPr algn="just" rtl="1">
              <a:lnSpc>
                <a:spcPct val="115000"/>
              </a:lnSpc>
              <a:spcAft>
                <a:spcPts val="800"/>
              </a:spcAft>
            </a:pPr>
            <a:r>
              <a:rPr lang="ar-IQ" sz="3600" dirty="0">
                <a:effectLst/>
                <a:latin typeface="Calibri" panose="020F0502020204030204" pitchFamily="34" charset="0"/>
                <a:ea typeface="Calibri" panose="020F0502020204030204" pitchFamily="34" charset="0"/>
                <a:cs typeface="Ali_K_Alwand" pitchFamily="2" charset="-78"/>
              </a:rPr>
              <a:t>طؤرانكاري كؤضكردنيَكة لة بارودؤخيَكي قةبول نةكراو بؤ بارودؤخيَكي قةبولكراو. واتة طةيشتنة بةو دةرئةنجامةي تاك هةولَي بؤ دةدات. بؤ طةيشتن بة دةرئةنجامةكان تاك ضةندين كةرستةي جياواز بةكار ديَنيت لة ماوةي مامةلَةكردني لةطةلَ بارودؤخة جياجياكاندا تاوةكو دةطاتة دةرئةنجامي ثيَويست و خوازراو.</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109728" indent="0" algn="r" rtl="1">
              <a:buNone/>
            </a:pPr>
            <a:endParaRPr lang="en-US" sz="4800" dirty="0">
              <a:cs typeface="Ali_K_Alwand" pitchFamily="2" charset="-78"/>
            </a:endParaRPr>
          </a:p>
        </p:txBody>
      </p:sp>
    </p:spTree>
    <p:extLst>
      <p:ext uri="{BB962C8B-B14F-4D97-AF65-F5344CB8AC3E}">
        <p14:creationId xmlns:p14="http://schemas.microsoft.com/office/powerpoint/2010/main" val="2119171347"/>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D3852E-1D25-4CF7-AF1D-8CAA2E4F7FF7}"/>
              </a:ext>
            </a:extLst>
          </p:cNvPr>
          <p:cNvPicPr>
            <a:picLocks noChangeAspect="1"/>
          </p:cNvPicPr>
          <p:nvPr/>
        </p:nvPicPr>
        <p:blipFill rotWithShape="1">
          <a:blip r:embed="rId2"/>
          <a:srcRect l="19552" t="35178" r="17500" b="15909"/>
          <a:stretch/>
        </p:blipFill>
        <p:spPr>
          <a:xfrm>
            <a:off x="304800" y="1905000"/>
            <a:ext cx="8284986" cy="3619500"/>
          </a:xfrm>
          <a:prstGeom prst="rect">
            <a:avLst/>
          </a:prstGeom>
        </p:spPr>
      </p:pic>
    </p:spTree>
    <p:extLst>
      <p:ext uri="{BB962C8B-B14F-4D97-AF65-F5344CB8AC3E}">
        <p14:creationId xmlns:p14="http://schemas.microsoft.com/office/powerpoint/2010/main" val="3134564610"/>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0716B-D636-4999-8543-56994E5BC20D}"/>
              </a:ext>
            </a:extLst>
          </p:cNvPr>
          <p:cNvSpPr>
            <a:spLocks noGrp="1"/>
          </p:cNvSpPr>
          <p:nvPr>
            <p:ph type="title"/>
          </p:nvPr>
        </p:nvSpPr>
        <p:spPr>
          <a:xfrm>
            <a:off x="381000" y="704850"/>
            <a:ext cx="8458200" cy="1143000"/>
          </a:xfrm>
        </p:spPr>
        <p:txBody>
          <a:bodyPr/>
          <a:lstStyle/>
          <a:p>
            <a:pPr algn="r" rtl="1"/>
            <a:r>
              <a:rPr lang="ar-SA" sz="3200" kern="0" dirty="0">
                <a:solidFill>
                  <a:srgbClr val="2F5496"/>
                </a:solidFill>
                <a:effectLst/>
                <a:latin typeface="Calibri Light" panose="020F0302020204030204" pitchFamily="34" charset="0"/>
                <a:ea typeface="Times New Roman" panose="02020603050405020304" pitchFamily="18" charset="0"/>
                <a:cs typeface="Ali_K_Jiddah" pitchFamily="2" charset="-78"/>
              </a:rPr>
              <a:t>ثرسيارة سةرةكييةكان بؤ بةدي هيَناني دةرئةنجامةكاني ثيَويست</a:t>
            </a:r>
            <a:endParaRPr lang="en-US" sz="3200" dirty="0"/>
          </a:p>
        </p:txBody>
      </p:sp>
      <p:sp>
        <p:nvSpPr>
          <p:cNvPr id="3" name="Content Placeholder 2">
            <a:extLst>
              <a:ext uri="{FF2B5EF4-FFF2-40B4-BE49-F238E27FC236}">
                <a16:creationId xmlns:a16="http://schemas.microsoft.com/office/drawing/2014/main" id="{73DAE5AF-48E9-472C-BF12-AE21BA2D81F6}"/>
              </a:ext>
            </a:extLst>
          </p:cNvPr>
          <p:cNvSpPr>
            <a:spLocks noGrp="1"/>
          </p:cNvSpPr>
          <p:nvPr>
            <p:ph idx="1"/>
          </p:nvPr>
        </p:nvSpPr>
        <p:spPr>
          <a:xfrm>
            <a:off x="457200" y="2286000"/>
            <a:ext cx="8229600" cy="4038600"/>
          </a:xfrm>
        </p:spPr>
        <p:txBody>
          <a:bodyPr/>
          <a:lstStyle/>
          <a:p>
            <a:pPr algn="just" rtl="1">
              <a:lnSpc>
                <a:spcPct val="115000"/>
              </a:lnSpc>
              <a:spcAft>
                <a:spcPts val="800"/>
              </a:spcAft>
            </a:pPr>
            <a:r>
              <a:rPr lang="ar-IQ" sz="2800" dirty="0">
                <a:solidFill>
                  <a:srgbClr val="C00000"/>
                </a:solidFill>
                <a:effectLst/>
                <a:latin typeface="Calibri" panose="020F0502020204030204" pitchFamily="34" charset="0"/>
                <a:ea typeface="Calibri" panose="020F0502020204030204" pitchFamily="34" charset="0"/>
                <a:cs typeface="Ali_K_Alwand" pitchFamily="2" charset="-78"/>
              </a:rPr>
              <a:t>ضوار ثرسياري سةرةكي هةن ثيَويستة بكريَت بؤ طةيشتن بة دةرئةنجامي ثيَويست</a:t>
            </a:r>
            <a:endParaRPr lang="en-US" sz="28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800"/>
              </a:spcAft>
              <a:buFont typeface="+mj-lt"/>
              <a:buAutoNum type="arabicPeriod"/>
            </a:pPr>
            <a:r>
              <a:rPr lang="ar-IQ" sz="2800" dirty="0">
                <a:effectLst/>
                <a:latin typeface="Calibri" panose="020F0502020204030204" pitchFamily="34" charset="0"/>
                <a:ea typeface="Calibri" panose="020F0502020204030204" pitchFamily="34" charset="0"/>
                <a:cs typeface="Ali_K_Alwand" pitchFamily="2" charset="-78"/>
              </a:rPr>
              <a:t>بةرةو كامةلا ثيَويستة بةرةو ثيَشةوة بضم؟ ( دةرئةنجامي ثيَشبيني كراو)</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800"/>
              </a:spcAft>
              <a:buFont typeface="+mj-lt"/>
              <a:buAutoNum type="arabicPeriod"/>
            </a:pPr>
            <a:r>
              <a:rPr lang="ar-IQ" sz="2800" dirty="0">
                <a:effectLst/>
                <a:latin typeface="Calibri" panose="020F0502020204030204" pitchFamily="34" charset="0"/>
                <a:ea typeface="Calibri" panose="020F0502020204030204" pitchFamily="34" charset="0"/>
                <a:cs typeface="Ali_K_Alwand" pitchFamily="2" charset="-78"/>
              </a:rPr>
              <a:t>بؤضيَ ثيَويستة بةرةو ثيَشةوة بضم؟ ( بةهاكاني ئاراستةمان دةكات)</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800"/>
              </a:spcAft>
              <a:buFont typeface="+mj-lt"/>
              <a:buAutoNum type="arabicPeriod"/>
            </a:pPr>
            <a:r>
              <a:rPr lang="ar-IQ" sz="2800" dirty="0">
                <a:effectLst/>
                <a:latin typeface="Calibri" panose="020F0502020204030204" pitchFamily="34" charset="0"/>
                <a:ea typeface="Calibri" panose="020F0502020204030204" pitchFamily="34" charset="0"/>
                <a:cs typeface="Ali_K_Alwand" pitchFamily="2" charset="-78"/>
              </a:rPr>
              <a:t>ضؤن دةطةمة شويَني مةبةست؟ ( ستراتيذياي كارةكان)</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800"/>
              </a:spcAft>
              <a:buFont typeface="+mj-lt"/>
              <a:buAutoNum type="arabicPeriod"/>
            </a:pPr>
            <a:r>
              <a:rPr lang="ar-IQ" sz="2800" dirty="0">
                <a:effectLst/>
                <a:latin typeface="Calibri" panose="020F0502020204030204" pitchFamily="34" charset="0"/>
                <a:ea typeface="Calibri" panose="020F0502020204030204" pitchFamily="34" charset="0"/>
                <a:cs typeface="Ali_K_Alwand" pitchFamily="2" charset="-78"/>
              </a:rPr>
              <a:t>ضي روو دةدات ئةطةر شكستم هيَنا ؟ ( بةريَوةبردني مةترسييةكان)</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en-US" sz="3600" dirty="0"/>
          </a:p>
        </p:txBody>
      </p:sp>
    </p:spTree>
    <p:extLst>
      <p:ext uri="{BB962C8B-B14F-4D97-AF65-F5344CB8AC3E}">
        <p14:creationId xmlns:p14="http://schemas.microsoft.com/office/powerpoint/2010/main" val="2184594753"/>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BAFD0-9F95-4296-A5C6-AA4E42C88CE0}"/>
              </a:ext>
            </a:extLst>
          </p:cNvPr>
          <p:cNvSpPr>
            <a:spLocks noGrp="1"/>
          </p:cNvSpPr>
          <p:nvPr>
            <p:ph type="title"/>
          </p:nvPr>
        </p:nvSpPr>
        <p:spPr>
          <a:xfrm>
            <a:off x="457200" y="704850"/>
            <a:ext cx="8229600" cy="895350"/>
          </a:xfrm>
        </p:spPr>
        <p:txBody>
          <a:bodyPr/>
          <a:lstStyle/>
          <a:p>
            <a:pPr algn="r" rtl="1"/>
            <a:r>
              <a:rPr lang="ar-IQ" sz="4800" kern="0" dirty="0">
                <a:solidFill>
                  <a:srgbClr val="2F5496"/>
                </a:solidFill>
                <a:effectLst/>
                <a:latin typeface="Calibri Light" panose="020F0302020204030204" pitchFamily="34" charset="0"/>
                <a:ea typeface="Times New Roman" panose="02020603050405020304" pitchFamily="18" charset="0"/>
                <a:cs typeface="Ali_K_Jiddah" pitchFamily="2" charset="-78"/>
              </a:rPr>
              <a:t>بيركردنةوة بة دةرئةنجامةكان </a:t>
            </a:r>
            <a:endParaRPr lang="en-US" sz="4800" dirty="0"/>
          </a:p>
        </p:txBody>
      </p:sp>
      <p:sp>
        <p:nvSpPr>
          <p:cNvPr id="3" name="Content Placeholder 2">
            <a:extLst>
              <a:ext uri="{FF2B5EF4-FFF2-40B4-BE49-F238E27FC236}">
                <a16:creationId xmlns:a16="http://schemas.microsoft.com/office/drawing/2014/main" id="{47A50AB5-0806-4431-ACB2-5116291364A7}"/>
              </a:ext>
            </a:extLst>
          </p:cNvPr>
          <p:cNvSpPr>
            <a:spLocks noGrp="1"/>
          </p:cNvSpPr>
          <p:nvPr>
            <p:ph idx="1"/>
          </p:nvPr>
        </p:nvSpPr>
        <p:spPr>
          <a:xfrm>
            <a:off x="457200" y="1935163"/>
            <a:ext cx="8305800" cy="4389437"/>
          </a:xfrm>
        </p:spPr>
        <p:txBody>
          <a:bodyPr/>
          <a:lstStyle/>
          <a:p>
            <a:pPr algn="just" rtl="1">
              <a:lnSpc>
                <a:spcPct val="115000"/>
              </a:lnSpc>
              <a:spcAft>
                <a:spcPts val="800"/>
              </a:spcAft>
            </a:pPr>
            <a:r>
              <a:rPr lang="ar-IQ" sz="2800" dirty="0">
                <a:solidFill>
                  <a:srgbClr val="C00000"/>
                </a:solidFill>
                <a:effectLst/>
                <a:latin typeface="Calibri" panose="020F0502020204030204" pitchFamily="34" charset="0"/>
                <a:ea typeface="Calibri" panose="020F0502020204030204" pitchFamily="34" charset="0"/>
                <a:cs typeface="Ali_K_Alwand" pitchFamily="2" charset="-78"/>
              </a:rPr>
              <a:t>سةربارةت بة دةرئةنجامةكان بة طشتي دوو شيَوازي بيركردنةوة هةية لةوانة: </a:t>
            </a:r>
            <a:endParaRPr lang="en-US" sz="28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800"/>
              </a:spcAft>
              <a:buFont typeface="+mj-lt"/>
              <a:buAutoNum type="arabicPeriod"/>
            </a:pPr>
            <a:r>
              <a:rPr lang="ar-IQ" sz="2800" dirty="0">
                <a:effectLst/>
                <a:latin typeface="Calibri" panose="020F0502020204030204" pitchFamily="34" charset="0"/>
                <a:ea typeface="Calibri" panose="020F0502020204030204" pitchFamily="34" charset="0"/>
                <a:cs typeface="Ali_K_Alwand" pitchFamily="2" charset="-78"/>
              </a:rPr>
              <a:t>بيركردنةوة بة دةرئةنجامةكان - ثيَشوةخة بريار بدةي تؤي جيت دةويَت.</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800"/>
              </a:spcAft>
            </a:pPr>
            <a:r>
              <a:rPr lang="ar-IQ" sz="2800" dirty="0">
                <a:effectLst/>
                <a:latin typeface="Calibri" panose="020F0502020204030204" pitchFamily="34" charset="0"/>
                <a:ea typeface="Calibri" panose="020F0502020204030204" pitchFamily="34" charset="0"/>
                <a:cs typeface="Ali_K_Alwand" pitchFamily="2" charset="-78"/>
              </a:rPr>
              <a:t>بيركردنةوةي تاك بة دةرئةنجام وا دةكات بير لة خودي كيَشةكة بكريَتةوة واتة بير لة هةلةكان بكريَتةوة و لةدواي ئةو كةسانة بطةريَن تاوةكو طلةيي خؤماني ليَبكةين. ئةم شيَوازة لة بيركردنةوة وا لة تاك دةكات بةردةوام بة دواي  ثاساودا بطةريَت و طومان لة كةساني دةوروبةري بكات لة رووي هةلَضوونيةوة مامةلَة لةطةلَ طيَشةكة بكات. </a:t>
            </a:r>
            <a:endParaRPr lang="en-US" sz="3600" dirty="0"/>
          </a:p>
        </p:txBody>
      </p:sp>
    </p:spTree>
    <p:extLst>
      <p:ext uri="{BB962C8B-B14F-4D97-AF65-F5344CB8AC3E}">
        <p14:creationId xmlns:p14="http://schemas.microsoft.com/office/powerpoint/2010/main" val="899415615"/>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7FA998-D4F1-4605-A826-C87BBA838091}"/>
              </a:ext>
            </a:extLst>
          </p:cNvPr>
          <p:cNvSpPr>
            <a:spLocks noGrp="1"/>
          </p:cNvSpPr>
          <p:nvPr>
            <p:ph idx="1"/>
          </p:nvPr>
        </p:nvSpPr>
        <p:spPr>
          <a:xfrm>
            <a:off x="457200" y="1066800"/>
            <a:ext cx="8229600" cy="5486399"/>
          </a:xfrm>
        </p:spPr>
        <p:txBody>
          <a:bodyPr/>
          <a:lstStyle/>
          <a:p>
            <a:pPr algn="just" rtl="1">
              <a:lnSpc>
                <a:spcPct val="115000"/>
              </a:lnSpc>
              <a:spcAft>
                <a:spcPts val="800"/>
              </a:spcAft>
            </a:pPr>
            <a:r>
              <a:rPr lang="ar-IQ" sz="2800" dirty="0">
                <a:solidFill>
                  <a:srgbClr val="C00000"/>
                </a:solidFill>
                <a:effectLst/>
                <a:latin typeface="Calibri" panose="020F0502020204030204" pitchFamily="34" charset="0"/>
                <a:ea typeface="Calibri" panose="020F0502020204030204" pitchFamily="34" charset="0"/>
                <a:cs typeface="Ali_K_Alwand" pitchFamily="2" charset="-78"/>
              </a:rPr>
              <a:t>ئةم جؤرة ثرسيارانة كة لاي ئةم كةسانة كة درووست دةبيَت: </a:t>
            </a:r>
            <a:endParaRPr lang="en-US" sz="28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800"/>
              </a:spcAft>
              <a:buFont typeface="+mj-cs"/>
              <a:buAutoNum type="arabic1Minus"/>
            </a:pPr>
            <a:r>
              <a:rPr lang="ar-IQ" sz="2800" dirty="0">
                <a:effectLst/>
                <a:latin typeface="Calibri" panose="020F0502020204030204" pitchFamily="34" charset="0"/>
                <a:ea typeface="Calibri" panose="020F0502020204030204" pitchFamily="34" charset="0"/>
                <a:cs typeface="Ali_K_Alwand" pitchFamily="2" charset="-78"/>
              </a:rPr>
              <a:t>هةلةكة ضي بوو ؟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800"/>
              </a:spcAft>
              <a:buFont typeface="+mj-cs"/>
              <a:buAutoNum type="arabic1Minus"/>
            </a:pPr>
            <a:r>
              <a:rPr lang="ar-IQ" sz="2800" dirty="0">
                <a:effectLst/>
                <a:latin typeface="Calibri" panose="020F0502020204030204" pitchFamily="34" charset="0"/>
                <a:ea typeface="Calibri" panose="020F0502020204030204" pitchFamily="34" charset="0"/>
                <a:cs typeface="Ali_K_Alwand" pitchFamily="2" charset="-78"/>
              </a:rPr>
              <a:t>تا كةي بةردةوام دةبيَت؟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800"/>
              </a:spcAft>
              <a:buFont typeface="+mj-cs"/>
              <a:buAutoNum type="arabic1Minus"/>
            </a:pPr>
            <a:r>
              <a:rPr lang="ar-IQ" sz="2800" dirty="0">
                <a:effectLst/>
                <a:latin typeface="Calibri" panose="020F0502020204030204" pitchFamily="34" charset="0"/>
                <a:ea typeface="Calibri" panose="020F0502020204030204" pitchFamily="34" charset="0"/>
                <a:cs typeface="Ali_K_Alwand" pitchFamily="2" charset="-78"/>
              </a:rPr>
              <a:t>كيَ تاوانبارة؟</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800"/>
              </a:spcAft>
              <a:buFont typeface="+mj-cs"/>
              <a:buAutoNum type="arabic1Minus"/>
            </a:pPr>
            <a:r>
              <a:rPr lang="ar-IQ" sz="2800" dirty="0">
                <a:effectLst/>
                <a:latin typeface="Calibri" panose="020F0502020204030204" pitchFamily="34" charset="0"/>
                <a:ea typeface="Calibri" panose="020F0502020204030204" pitchFamily="34" charset="0"/>
                <a:cs typeface="Ali_K_Alwand" pitchFamily="2" charset="-78"/>
              </a:rPr>
              <a:t>بؤضي تا ئيستا ضارةسةر نةبووة؟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800"/>
              </a:spcAft>
            </a:pPr>
            <a:r>
              <a:rPr lang="ar-IQ" sz="2800" dirty="0">
                <a:solidFill>
                  <a:srgbClr val="C00000"/>
                </a:solidFill>
                <a:effectLst/>
                <a:latin typeface="Calibri" panose="020F0502020204030204" pitchFamily="34" charset="0"/>
                <a:ea typeface="Calibri" panose="020F0502020204030204" pitchFamily="34" charset="0"/>
                <a:cs typeface="Ali_K_Alwand" pitchFamily="2" charset="-78"/>
              </a:rPr>
              <a:t>ئةم جؤرة ثرسيارانة وا دةكات تاك بةردةوام بيري لة رابردوو يان لة ئيَستاي بيَت و بير لة داهاتوو نةكاتةوة. تاك لةم حالَةتةدا ناتواني بة رووني بير بكاتةوة و بةردةوام هةست بة نارةحةتي دةكات. </a:t>
            </a:r>
            <a:endParaRPr lang="en-US" sz="28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0367757"/>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8B792F-4160-4363-B703-753EDBE0F235}"/>
              </a:ext>
            </a:extLst>
          </p:cNvPr>
          <p:cNvSpPr>
            <a:spLocks noGrp="1"/>
          </p:cNvSpPr>
          <p:nvPr>
            <p:ph idx="1"/>
          </p:nvPr>
        </p:nvSpPr>
        <p:spPr>
          <a:xfrm>
            <a:off x="457200" y="1371601"/>
            <a:ext cx="8229600" cy="4953000"/>
          </a:xfrm>
        </p:spPr>
        <p:txBody>
          <a:bodyPr/>
          <a:lstStyle/>
          <a:p>
            <a:pPr algn="r" rtl="1"/>
            <a:r>
              <a:rPr lang="ar-IQ" sz="4000" dirty="0">
                <a:effectLst/>
                <a:latin typeface="Calibri" panose="020F0502020204030204" pitchFamily="34" charset="0"/>
                <a:ea typeface="Calibri" panose="020F0502020204030204" pitchFamily="34" charset="0"/>
                <a:cs typeface="Ali_K_Alwand" pitchFamily="2" charset="-78"/>
              </a:rPr>
              <a:t>ئاراستةكردني دةرئةنجامةكان - واتة بيركردنةوةي قوولَة بة دةرئةنجامةكان و ئاراستةكردني شيَوازي ذيان بؤي تا دةطةينة ئةوةي درك بة ئامانجةكانمان بكةين. ئاراستةكردني دةرئةنجامةكان يارمةتي تاك دةدات بؤ ئةوةي ئاراستةكاني كاركردن ريَكبخات لةو كارانةي كة ئةنجامي دةدات.</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12735451"/>
      </p:ext>
    </p:extLst>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Designs\High Voltage.pot</Template>
  <TotalTime>1895</TotalTime>
  <Words>823</Words>
  <Application>Microsoft Office PowerPoint</Application>
  <PresentationFormat>On-screen Show (4:3)</PresentationFormat>
  <Paragraphs>90</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Ali_K_Alwand</vt:lpstr>
      <vt:lpstr>Calibri</vt:lpstr>
      <vt:lpstr>Calibri Light</vt:lpstr>
      <vt:lpstr>Constantia</vt:lpstr>
      <vt:lpstr>Lucida Calligraphy</vt:lpstr>
      <vt:lpstr>Times New Roman</vt:lpstr>
      <vt:lpstr>Wingdings 2</vt:lpstr>
      <vt:lpstr>Flow</vt:lpstr>
      <vt:lpstr>NLP</vt:lpstr>
      <vt:lpstr>دةستثيَك</vt:lpstr>
      <vt:lpstr>PowerPoint Presentation</vt:lpstr>
      <vt:lpstr>كيَشة ضارةسةر نابيَت ئةطةر دةرئةنجامت نةبيَـت؟!</vt:lpstr>
      <vt:lpstr>PowerPoint Presentation</vt:lpstr>
      <vt:lpstr>ثرسيارة سةرةكييةكان بؤ بةدي هيَناني دةرئةنجامةكاني ثيَويست</vt:lpstr>
      <vt:lpstr>بيركردنةوة بة دةرئةنجامةكان </vt:lpstr>
      <vt:lpstr>PowerPoint Presentation</vt:lpstr>
      <vt:lpstr>PowerPoint Presentation</vt:lpstr>
      <vt:lpstr>PowerPoint Presentation</vt:lpstr>
      <vt:lpstr>لةنطةر و شيكردنةوةى زانيارييةكان </vt:lpstr>
      <vt:lpstr>نموونة</vt:lpstr>
      <vt:lpstr>نموونة 2</vt:lpstr>
      <vt:lpstr>ئيستا كاتذميَر ضةندة ؟</vt:lpstr>
      <vt:lpstr>لةنطةر و ريَنماييكاري ثةروةردةيي و دةرووني </vt:lpstr>
      <vt:lpstr>PowerPoint Presentation</vt:lpstr>
      <vt:lpstr>PowerPoint Presentation</vt:lpstr>
      <vt:lpstr>ووشة و ثةيام</vt:lpstr>
      <vt:lpstr>ياريية زمانةوانييةكان</vt:lpstr>
      <vt:lpstr>ياريية زمانةوانييةكان</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من PowerPoint</dc:title>
  <dc:creator>pc com</dc:creator>
  <cp:lastModifiedBy>Hp</cp:lastModifiedBy>
  <cp:revision>219</cp:revision>
  <dcterms:created xsi:type="dcterms:W3CDTF">2003-08-15T00:59:39Z</dcterms:created>
  <dcterms:modified xsi:type="dcterms:W3CDTF">2022-04-09T21:33:54Z</dcterms:modified>
</cp:coreProperties>
</file>