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769" r:id="rId2"/>
  </p:sldMasterIdLst>
  <p:notesMasterIdLst>
    <p:notesMasterId r:id="rId13"/>
  </p:notesMasterIdLst>
  <p:sldIdLst>
    <p:sldId id="329" r:id="rId3"/>
    <p:sldId id="342" r:id="rId4"/>
    <p:sldId id="352" r:id="rId5"/>
    <p:sldId id="353" r:id="rId6"/>
    <p:sldId id="344" r:id="rId7"/>
    <p:sldId id="354" r:id="rId8"/>
    <p:sldId id="355" r:id="rId9"/>
    <p:sldId id="356" r:id="rId10"/>
    <p:sldId id="336" r:id="rId11"/>
    <p:sldId id="309" r:id="rId12"/>
  </p:sldIdLst>
  <p:sldSz cx="9144000" cy="6858000" type="screen4x3"/>
  <p:notesSz cx="6858000" cy="9144000"/>
  <p:defaultTextStyle>
    <a:defPPr>
      <a:defRPr lang="en-US"/>
    </a:defPPr>
    <a:lvl1pPr algn="r" rtl="1" fontAlgn="base">
      <a:spcBef>
        <a:spcPct val="0"/>
      </a:spcBef>
      <a:spcAft>
        <a:spcPct val="0"/>
      </a:spcAft>
      <a:defRPr sz="3600" kern="1200">
        <a:solidFill>
          <a:schemeClr val="tx1"/>
        </a:solidFill>
        <a:latin typeface="Times New Roman" pitchFamily="18" charset="0"/>
        <a:ea typeface="+mn-ea"/>
        <a:cs typeface="Arial" charset="0"/>
      </a:defRPr>
    </a:lvl1pPr>
    <a:lvl2pPr marL="457200" algn="r" rtl="1" fontAlgn="base">
      <a:spcBef>
        <a:spcPct val="0"/>
      </a:spcBef>
      <a:spcAft>
        <a:spcPct val="0"/>
      </a:spcAft>
      <a:defRPr sz="3600" kern="1200">
        <a:solidFill>
          <a:schemeClr val="tx1"/>
        </a:solidFill>
        <a:latin typeface="Times New Roman" pitchFamily="18" charset="0"/>
        <a:ea typeface="+mn-ea"/>
        <a:cs typeface="Arial" charset="0"/>
      </a:defRPr>
    </a:lvl2pPr>
    <a:lvl3pPr marL="914400" algn="r" rtl="1" fontAlgn="base">
      <a:spcBef>
        <a:spcPct val="0"/>
      </a:spcBef>
      <a:spcAft>
        <a:spcPct val="0"/>
      </a:spcAft>
      <a:defRPr sz="3600" kern="1200">
        <a:solidFill>
          <a:schemeClr val="tx1"/>
        </a:solidFill>
        <a:latin typeface="Times New Roman" pitchFamily="18" charset="0"/>
        <a:ea typeface="+mn-ea"/>
        <a:cs typeface="Arial" charset="0"/>
      </a:defRPr>
    </a:lvl3pPr>
    <a:lvl4pPr marL="1371600" algn="r" rtl="1" fontAlgn="base">
      <a:spcBef>
        <a:spcPct val="0"/>
      </a:spcBef>
      <a:spcAft>
        <a:spcPct val="0"/>
      </a:spcAft>
      <a:defRPr sz="3600" kern="1200">
        <a:solidFill>
          <a:schemeClr val="tx1"/>
        </a:solidFill>
        <a:latin typeface="Times New Roman" pitchFamily="18" charset="0"/>
        <a:ea typeface="+mn-ea"/>
        <a:cs typeface="Arial" charset="0"/>
      </a:defRPr>
    </a:lvl4pPr>
    <a:lvl5pPr marL="1828800" algn="r" rtl="1" fontAlgn="base">
      <a:spcBef>
        <a:spcPct val="0"/>
      </a:spcBef>
      <a:spcAft>
        <a:spcPct val="0"/>
      </a:spcAft>
      <a:defRPr sz="3600" kern="1200">
        <a:solidFill>
          <a:schemeClr val="tx1"/>
        </a:solidFill>
        <a:latin typeface="Times New Roman" pitchFamily="18" charset="0"/>
        <a:ea typeface="+mn-ea"/>
        <a:cs typeface="Arial" charset="0"/>
      </a:defRPr>
    </a:lvl5pPr>
    <a:lvl6pPr marL="2286000" algn="l" defTabSz="914400" rtl="0" eaLnBrk="1" latinLnBrk="0" hangingPunct="1">
      <a:defRPr sz="3600" kern="1200">
        <a:solidFill>
          <a:schemeClr val="tx1"/>
        </a:solidFill>
        <a:latin typeface="Times New Roman" pitchFamily="18" charset="0"/>
        <a:ea typeface="+mn-ea"/>
        <a:cs typeface="Arial" charset="0"/>
      </a:defRPr>
    </a:lvl6pPr>
    <a:lvl7pPr marL="2743200" algn="l" defTabSz="914400" rtl="0" eaLnBrk="1" latinLnBrk="0" hangingPunct="1">
      <a:defRPr sz="3600" kern="1200">
        <a:solidFill>
          <a:schemeClr val="tx1"/>
        </a:solidFill>
        <a:latin typeface="Times New Roman" pitchFamily="18" charset="0"/>
        <a:ea typeface="+mn-ea"/>
        <a:cs typeface="Arial" charset="0"/>
      </a:defRPr>
    </a:lvl7pPr>
    <a:lvl8pPr marL="3200400" algn="l" defTabSz="914400" rtl="0" eaLnBrk="1" latinLnBrk="0" hangingPunct="1">
      <a:defRPr sz="3600" kern="1200">
        <a:solidFill>
          <a:schemeClr val="tx1"/>
        </a:solidFill>
        <a:latin typeface="Times New Roman" pitchFamily="18" charset="0"/>
        <a:ea typeface="+mn-ea"/>
        <a:cs typeface="Arial" charset="0"/>
      </a:defRPr>
    </a:lvl8pPr>
    <a:lvl9pPr marL="3657600" algn="l" defTabSz="914400" rtl="0" eaLnBrk="1" latinLnBrk="0" hangingPunct="1">
      <a:defRPr sz="36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FF"/>
    <a:srgbClr val="99FFCC"/>
    <a:srgbClr val="FFFF00"/>
    <a:srgbClr val="9999FF"/>
    <a:srgbClr val="FF3399"/>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75" autoAdjust="0"/>
    <p:restoredTop sz="94718" autoAdjust="0"/>
  </p:normalViewPr>
  <p:slideViewPr>
    <p:cSldViewPr>
      <p:cViewPr varScale="1">
        <p:scale>
          <a:sx n="59" d="100"/>
          <a:sy n="59" d="100"/>
        </p:scale>
        <p:origin x="124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eaLnBrk="0" hangingPunct="0">
              <a:defRPr sz="1200">
                <a:cs typeface="+mn-cs"/>
              </a:defRPr>
            </a:lvl1pPr>
          </a:lstStyle>
          <a:p>
            <a:pPr>
              <a:defRPr/>
            </a:pPr>
            <a:endParaRPr lang="en-US"/>
          </a:p>
        </p:txBody>
      </p:sp>
      <p:sp>
        <p:nvSpPr>
          <p:cNvPr id="440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eaLnBrk="0" hangingPunct="0">
              <a:defRPr sz="1200">
                <a:cs typeface="+mn-cs"/>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40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eaLnBrk="0" hangingPunct="0">
              <a:defRPr sz="1200">
                <a:cs typeface="+mn-cs"/>
              </a:defRPr>
            </a:lvl1pPr>
          </a:lstStyle>
          <a:p>
            <a:pPr>
              <a:defRPr/>
            </a:pPr>
            <a:endParaRPr lang="en-US"/>
          </a:p>
        </p:txBody>
      </p:sp>
      <p:sp>
        <p:nvSpPr>
          <p:cNvPr id="440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eaLnBrk="0" hangingPunct="0">
              <a:defRPr sz="1200">
                <a:cs typeface="+mn-cs"/>
              </a:defRPr>
            </a:lvl1pPr>
          </a:lstStyle>
          <a:p>
            <a:pPr>
              <a:defRPr/>
            </a:pPr>
            <a:fld id="{EA0818AF-A8EA-4162-9E23-4C79A0338478}" type="slidenum">
              <a:rPr lang="en-US"/>
              <a:pPr>
                <a:defRPr/>
              </a:pPr>
              <a:t>‹#›</a:t>
            </a:fld>
            <a:endParaRPr lang="en-US"/>
          </a:p>
        </p:txBody>
      </p:sp>
    </p:spTree>
    <p:extLst>
      <p:ext uri="{BB962C8B-B14F-4D97-AF65-F5344CB8AC3E}">
        <p14:creationId xmlns:p14="http://schemas.microsoft.com/office/powerpoint/2010/main" val="9551704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4" name="Slide Number Placeholder 3"/>
          <p:cNvSpPr>
            <a:spLocks noGrp="1"/>
          </p:cNvSpPr>
          <p:nvPr>
            <p:ph type="sldNum" sz="quarter" idx="5"/>
          </p:nvPr>
        </p:nvSpPr>
        <p:spPr/>
        <p:txBody>
          <a:bodyPr/>
          <a:lstStyle/>
          <a:p>
            <a:pPr>
              <a:defRPr/>
            </a:pPr>
            <a:fld id="{70CFD515-7A24-43B4-B16E-1F3C5C520BE1}" type="slidenum">
              <a:rPr lang="en-US" smtClean="0"/>
              <a:pPr>
                <a:defRPr/>
              </a:pPr>
              <a:t>10</a:t>
            </a:fld>
            <a:endParaRPr lang="en-US"/>
          </a:p>
        </p:txBody>
      </p:sp>
    </p:spTree>
    <p:extLst>
      <p:ext uri="{BB962C8B-B14F-4D97-AF65-F5344CB8AC3E}">
        <p14:creationId xmlns:p14="http://schemas.microsoft.com/office/powerpoint/2010/main" val="660189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GB">
                <a:cs typeface="+mn-cs"/>
              </a:endParaRPr>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GB">
                <a:cs typeface="+mn-cs"/>
              </a:endParaRPr>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GB">
                <a:cs typeface="+mn-cs"/>
              </a:endParaRPr>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GB">
                <a:cs typeface="+mn-cs"/>
              </a:endParaRPr>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GB">
                <a:cs typeface="+mn-cs"/>
              </a:endParaRPr>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GB">
                <a:cs typeface="+mn-cs"/>
              </a:endParaRPr>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GB">
                <a:cs typeface="+mn-cs"/>
              </a:endParaRPr>
            </a:p>
          </p:txBody>
        </p:sp>
      </p:grpSp>
      <p:sp>
        <p:nvSpPr>
          <p:cNvPr id="103434" name="Rectangle 10"/>
          <p:cNvSpPr>
            <a:spLocks noGrp="1" noChangeArrowheads="1"/>
          </p:cNvSpPr>
          <p:nvPr>
            <p:ph type="ctrTitle" sz="quarter"/>
          </p:nvPr>
        </p:nvSpPr>
        <p:spPr>
          <a:xfrm>
            <a:off x="685800" y="1873250"/>
            <a:ext cx="7772400" cy="1555750"/>
          </a:xfrm>
        </p:spPr>
        <p:txBody>
          <a:bodyPr/>
          <a:lstStyle>
            <a:lvl1pPr>
              <a:defRPr sz="4800"/>
            </a:lvl1pPr>
          </a:lstStyle>
          <a:p>
            <a:r>
              <a:rPr lang="en-US"/>
              <a:t>Click to edit Master title style</a:t>
            </a:r>
          </a:p>
        </p:txBody>
      </p:sp>
      <p:sp>
        <p:nvSpPr>
          <p:cNvPr id="103435"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2" name="Rectangle 12"/>
          <p:cNvSpPr>
            <a:spLocks noGrp="1" noChangeArrowheads="1"/>
          </p:cNvSpPr>
          <p:nvPr>
            <p:ph type="dt" sz="quarter" idx="10"/>
          </p:nvPr>
        </p:nvSpPr>
        <p:spPr/>
        <p:txBody>
          <a:bodyPr/>
          <a:lstStyle>
            <a:lvl1pPr>
              <a:defRPr/>
            </a:lvl1pPr>
          </a:lstStyle>
          <a:p>
            <a:pPr>
              <a:defRPr/>
            </a:pPr>
            <a:endParaRPr lang="en-US"/>
          </a:p>
        </p:txBody>
      </p:sp>
      <p:sp>
        <p:nvSpPr>
          <p:cNvPr id="13" name="Rectangle 13"/>
          <p:cNvSpPr>
            <a:spLocks noGrp="1" noChangeArrowheads="1"/>
          </p:cNvSpPr>
          <p:nvPr>
            <p:ph type="ftr" sz="quarter" idx="11"/>
          </p:nvPr>
        </p:nvSpPr>
        <p:spPr/>
        <p:txBody>
          <a:bodyPr/>
          <a:lstStyle>
            <a:lvl1pPr>
              <a:defRPr/>
            </a:lvl1pPr>
          </a:lstStyle>
          <a:p>
            <a:pPr>
              <a:defRPr/>
            </a:pPr>
            <a:endParaRPr lang="en-US"/>
          </a:p>
        </p:txBody>
      </p:sp>
      <p:sp>
        <p:nvSpPr>
          <p:cNvPr id="14" name="Rectangle 14"/>
          <p:cNvSpPr>
            <a:spLocks noGrp="1" noChangeArrowheads="1"/>
          </p:cNvSpPr>
          <p:nvPr>
            <p:ph type="sldNum" sz="quarter" idx="12"/>
          </p:nvPr>
        </p:nvSpPr>
        <p:spPr/>
        <p:txBody>
          <a:bodyPr/>
          <a:lstStyle>
            <a:lvl1pPr>
              <a:defRPr/>
            </a:lvl1pPr>
          </a:lstStyle>
          <a:p>
            <a:pPr>
              <a:defRPr/>
            </a:pPr>
            <a:fld id="{CFAABC4B-BD84-42F2-822D-DC5616862064}" type="slidenum">
              <a:rPr lang="en-US"/>
              <a:pPr>
                <a:defRPr/>
              </a:pPr>
              <a:t>‹#›</a:t>
            </a:fld>
            <a:endParaRPr lang="en-US"/>
          </a:p>
        </p:txBody>
      </p:sp>
    </p:spTree>
    <p:extLst>
      <p:ext uri="{BB962C8B-B14F-4D97-AF65-F5344CB8AC3E}">
        <p14:creationId xmlns:p14="http://schemas.microsoft.com/office/powerpoint/2010/main" val="137499083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C0EAED16-E540-40BD-BB37-4D1E526A6CA7}" type="slidenum">
              <a:rPr lang="en-US"/>
              <a:pPr>
                <a:defRPr/>
              </a:pPr>
              <a:t>‹#›</a:t>
            </a:fld>
            <a:endParaRPr lang="en-US"/>
          </a:p>
        </p:txBody>
      </p:sp>
    </p:spTree>
    <p:extLst>
      <p:ext uri="{BB962C8B-B14F-4D97-AF65-F5344CB8AC3E}">
        <p14:creationId xmlns:p14="http://schemas.microsoft.com/office/powerpoint/2010/main" val="375172356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E7F079EF-21F3-4B13-AC4E-B6D8F146698D}" type="slidenum">
              <a:rPr lang="en-US"/>
              <a:pPr>
                <a:defRPr/>
              </a:pPr>
              <a:t>‹#›</a:t>
            </a:fld>
            <a:endParaRPr lang="en-US"/>
          </a:p>
        </p:txBody>
      </p:sp>
    </p:spTree>
    <p:extLst>
      <p:ext uri="{BB962C8B-B14F-4D97-AF65-F5344CB8AC3E}">
        <p14:creationId xmlns:p14="http://schemas.microsoft.com/office/powerpoint/2010/main" val="46684964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endParaRPr lang="en-US" altLang="en-US"/>
          </a:p>
        </p:txBody>
      </p:sp>
      <p:sp>
        <p:nvSpPr>
          <p:cNvPr id="5" name="Footer Placeholder 18"/>
          <p:cNvSpPr>
            <a:spLocks noGrp="1"/>
          </p:cNvSpPr>
          <p:nvPr>
            <p:ph type="ftr" sz="quarter" idx="11"/>
          </p:nvPr>
        </p:nvSpPr>
        <p:spPr/>
        <p:txBody>
          <a:bodyPr/>
          <a:lstStyle>
            <a:lvl1pPr>
              <a:defRPr/>
            </a:lvl1pPr>
          </a:lstStyle>
          <a:p>
            <a:pPr>
              <a:defRPr/>
            </a:pPr>
            <a:endParaRPr lang="en-US" altLang="en-US"/>
          </a:p>
        </p:txBody>
      </p:sp>
      <p:sp>
        <p:nvSpPr>
          <p:cNvPr id="6" name="Slide Number Placeholder 26"/>
          <p:cNvSpPr>
            <a:spLocks noGrp="1"/>
          </p:cNvSpPr>
          <p:nvPr>
            <p:ph type="sldNum" sz="quarter" idx="12"/>
          </p:nvPr>
        </p:nvSpPr>
        <p:spPr/>
        <p:txBody>
          <a:bodyPr/>
          <a:lstStyle>
            <a:lvl1pPr>
              <a:defRPr/>
            </a:lvl1pPr>
          </a:lstStyle>
          <a:p>
            <a:pPr>
              <a:defRPr/>
            </a:pPr>
            <a:fld id="{EFB46FBF-22F5-454F-86F3-CB41F29A3DCB}" type="slidenum">
              <a:rPr lang="en-US" altLang="en-US"/>
              <a:pPr>
                <a:defRPr/>
              </a:pPr>
              <a:t>‹#›</a:t>
            </a:fld>
            <a:endParaRPr lang="en-US" altLang="en-US"/>
          </a:p>
        </p:txBody>
      </p:sp>
    </p:spTree>
    <p:extLst>
      <p:ext uri="{BB962C8B-B14F-4D97-AF65-F5344CB8AC3E}">
        <p14:creationId xmlns:p14="http://schemas.microsoft.com/office/powerpoint/2010/main" val="106282378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52E6DAB-24A3-481C-A9BB-7E3B5554D83A}" type="slidenum">
              <a:rPr lang="en-US"/>
              <a:pPr>
                <a:defRPr/>
              </a:pPr>
              <a:t>‹#›</a:t>
            </a:fld>
            <a:endParaRPr lang="en-US"/>
          </a:p>
        </p:txBody>
      </p:sp>
    </p:spTree>
    <p:extLst>
      <p:ext uri="{BB962C8B-B14F-4D97-AF65-F5344CB8AC3E}">
        <p14:creationId xmlns:p14="http://schemas.microsoft.com/office/powerpoint/2010/main" val="390360225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B634B9C1-EB41-4D0B-BA1C-91D37D3D74ED}" type="slidenum">
              <a:rPr lang="en-US" altLang="en-US"/>
              <a:pPr>
                <a:defRPr/>
              </a:pPr>
              <a:t>‹#›</a:t>
            </a:fld>
            <a:endParaRPr lang="en-US" altLang="en-US"/>
          </a:p>
        </p:txBody>
      </p:sp>
    </p:spTree>
    <p:extLst>
      <p:ext uri="{BB962C8B-B14F-4D97-AF65-F5344CB8AC3E}">
        <p14:creationId xmlns:p14="http://schemas.microsoft.com/office/powerpoint/2010/main" val="174036387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2175B21C-3EDF-4E54-B48A-EEAA8DD6E142}" type="slidenum">
              <a:rPr lang="en-US"/>
              <a:pPr>
                <a:defRPr/>
              </a:pPr>
              <a:t>‹#›</a:t>
            </a:fld>
            <a:endParaRPr lang="en-US"/>
          </a:p>
        </p:txBody>
      </p:sp>
    </p:spTree>
    <p:extLst>
      <p:ext uri="{BB962C8B-B14F-4D97-AF65-F5344CB8AC3E}">
        <p14:creationId xmlns:p14="http://schemas.microsoft.com/office/powerpoint/2010/main" val="357229360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4020D58B-D625-4013-A341-94EF5F651D6D}" type="slidenum">
              <a:rPr lang="en-US"/>
              <a:pPr>
                <a:defRPr/>
              </a:pPr>
              <a:t>‹#›</a:t>
            </a:fld>
            <a:endParaRPr lang="en-US"/>
          </a:p>
        </p:txBody>
      </p:sp>
    </p:spTree>
    <p:extLst>
      <p:ext uri="{BB962C8B-B14F-4D97-AF65-F5344CB8AC3E}">
        <p14:creationId xmlns:p14="http://schemas.microsoft.com/office/powerpoint/2010/main" val="224745718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D1624F7B-71D9-490A-8317-C626286DA04A}" type="slidenum">
              <a:rPr lang="en-US"/>
              <a:pPr>
                <a:defRPr/>
              </a:pPr>
              <a:t>‹#›</a:t>
            </a:fld>
            <a:endParaRPr lang="en-US"/>
          </a:p>
        </p:txBody>
      </p:sp>
    </p:spTree>
    <p:extLst>
      <p:ext uri="{BB962C8B-B14F-4D97-AF65-F5344CB8AC3E}">
        <p14:creationId xmlns:p14="http://schemas.microsoft.com/office/powerpoint/2010/main" val="130775539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63152A0E-CB1B-46B3-922D-1D2F153B97A1}" type="slidenum">
              <a:rPr lang="en-US"/>
              <a:pPr>
                <a:defRPr/>
              </a:pPr>
              <a:t>‹#›</a:t>
            </a:fld>
            <a:endParaRPr lang="en-US"/>
          </a:p>
        </p:txBody>
      </p:sp>
    </p:spTree>
    <p:extLst>
      <p:ext uri="{BB962C8B-B14F-4D97-AF65-F5344CB8AC3E}">
        <p14:creationId xmlns:p14="http://schemas.microsoft.com/office/powerpoint/2010/main" val="353436260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278911D-7002-47E8-BCA1-F45BBD9A8551}" type="slidenum">
              <a:rPr lang="en-US"/>
              <a:pPr>
                <a:defRPr/>
              </a:pPr>
              <a:t>‹#›</a:t>
            </a:fld>
            <a:endParaRPr lang="en-US"/>
          </a:p>
        </p:txBody>
      </p:sp>
    </p:spTree>
    <p:extLst>
      <p:ext uri="{BB962C8B-B14F-4D97-AF65-F5344CB8AC3E}">
        <p14:creationId xmlns:p14="http://schemas.microsoft.com/office/powerpoint/2010/main" val="58827799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5D3B026B-F122-4176-B81E-7FDFBD967093}" type="slidenum">
              <a:rPr lang="en-US"/>
              <a:pPr>
                <a:defRPr/>
              </a:pPr>
              <a:t>‹#›</a:t>
            </a:fld>
            <a:endParaRPr lang="en-US"/>
          </a:p>
        </p:txBody>
      </p:sp>
    </p:spTree>
    <p:extLst>
      <p:ext uri="{BB962C8B-B14F-4D97-AF65-F5344CB8AC3E}">
        <p14:creationId xmlns:p14="http://schemas.microsoft.com/office/powerpoint/2010/main" val="201091557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ltLang="en-US"/>
          </a:p>
        </p:txBody>
      </p:sp>
      <p:sp>
        <p:nvSpPr>
          <p:cNvPr id="10" name="Footer Placeholder 5"/>
          <p:cNvSpPr>
            <a:spLocks noGrp="1"/>
          </p:cNvSpPr>
          <p:nvPr>
            <p:ph type="ftr" sz="quarter" idx="11"/>
          </p:nvPr>
        </p:nvSpPr>
        <p:spPr/>
        <p:txBody>
          <a:bodyPr/>
          <a:lstStyle>
            <a:lvl1pPr>
              <a:defRPr/>
            </a:lvl1pPr>
          </a:lstStyle>
          <a:p>
            <a:pPr>
              <a:defRPr/>
            </a:pPr>
            <a:endParaRPr lang="en-US" alt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063B95FE-C410-4420-92D1-1D8F92C011D2}" type="slidenum">
              <a:rPr lang="en-US" altLang="en-US"/>
              <a:pPr>
                <a:defRPr/>
              </a:pPr>
              <a:t>‹#›</a:t>
            </a:fld>
            <a:endParaRPr lang="en-US" altLang="en-US"/>
          </a:p>
        </p:txBody>
      </p:sp>
    </p:spTree>
    <p:extLst>
      <p:ext uri="{BB962C8B-B14F-4D97-AF65-F5344CB8AC3E}">
        <p14:creationId xmlns:p14="http://schemas.microsoft.com/office/powerpoint/2010/main" val="112421641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5D39954-AACA-4970-B963-14D9D401DD22}" type="slidenum">
              <a:rPr lang="en-US"/>
              <a:pPr>
                <a:defRPr/>
              </a:pPr>
              <a:t>‹#›</a:t>
            </a:fld>
            <a:endParaRPr lang="en-US"/>
          </a:p>
        </p:txBody>
      </p:sp>
    </p:spTree>
    <p:extLst>
      <p:ext uri="{BB962C8B-B14F-4D97-AF65-F5344CB8AC3E}">
        <p14:creationId xmlns:p14="http://schemas.microsoft.com/office/powerpoint/2010/main" val="391503030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281D9FF-4EF4-4F87-82E1-950151B64681}" type="slidenum">
              <a:rPr lang="en-US"/>
              <a:pPr>
                <a:defRPr/>
              </a:pPr>
              <a:t>‹#›</a:t>
            </a:fld>
            <a:endParaRPr lang="en-US"/>
          </a:p>
        </p:txBody>
      </p:sp>
    </p:spTree>
    <p:extLst>
      <p:ext uri="{BB962C8B-B14F-4D97-AF65-F5344CB8AC3E}">
        <p14:creationId xmlns:p14="http://schemas.microsoft.com/office/powerpoint/2010/main" val="381911370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p>
        </p:txBody>
      </p:sp>
      <p:sp>
        <p:nvSpPr>
          <p:cNvPr id="5" name="Rectangle 13"/>
          <p:cNvSpPr>
            <a:spLocks noGrp="1" noChangeArrowheads="1"/>
          </p:cNvSpPr>
          <p:nvPr>
            <p:ph type="ftr" sz="quarter" idx="11"/>
          </p:nvPr>
        </p:nvSpPr>
        <p:spPr>
          <a:ln/>
        </p:spPr>
        <p:txBody>
          <a:bodyPr/>
          <a:lstStyle>
            <a:lvl1pPr>
              <a:defRPr/>
            </a:lvl1pPr>
          </a:lstStyle>
          <a:p>
            <a:pPr>
              <a:defRPr/>
            </a:pPr>
            <a:endParaRPr lang="en-US"/>
          </a:p>
        </p:txBody>
      </p:sp>
      <p:sp>
        <p:nvSpPr>
          <p:cNvPr id="6" name="Rectangle 14"/>
          <p:cNvSpPr>
            <a:spLocks noGrp="1" noChangeArrowheads="1"/>
          </p:cNvSpPr>
          <p:nvPr>
            <p:ph type="sldNum" sz="quarter" idx="12"/>
          </p:nvPr>
        </p:nvSpPr>
        <p:spPr>
          <a:ln/>
        </p:spPr>
        <p:txBody>
          <a:bodyPr/>
          <a:lstStyle>
            <a:lvl1pPr>
              <a:defRPr/>
            </a:lvl1pPr>
          </a:lstStyle>
          <a:p>
            <a:pPr>
              <a:defRPr/>
            </a:pPr>
            <a:fld id="{68710532-87A1-428C-91F5-4B24BAEAB040}" type="slidenum">
              <a:rPr lang="en-US"/>
              <a:pPr>
                <a:defRPr/>
              </a:pPr>
              <a:t>‹#›</a:t>
            </a:fld>
            <a:endParaRPr lang="en-US"/>
          </a:p>
        </p:txBody>
      </p:sp>
    </p:spTree>
    <p:extLst>
      <p:ext uri="{BB962C8B-B14F-4D97-AF65-F5344CB8AC3E}">
        <p14:creationId xmlns:p14="http://schemas.microsoft.com/office/powerpoint/2010/main" val="378248470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1AF369AA-971A-487A-95BD-91D28E81BB29}" type="slidenum">
              <a:rPr lang="en-US"/>
              <a:pPr>
                <a:defRPr/>
              </a:pPr>
              <a:t>‹#›</a:t>
            </a:fld>
            <a:endParaRPr lang="en-US"/>
          </a:p>
        </p:txBody>
      </p:sp>
    </p:spTree>
    <p:extLst>
      <p:ext uri="{BB962C8B-B14F-4D97-AF65-F5344CB8AC3E}">
        <p14:creationId xmlns:p14="http://schemas.microsoft.com/office/powerpoint/2010/main" val="397340774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12"/>
          <p:cNvSpPr>
            <a:spLocks noGrp="1" noChangeArrowheads="1"/>
          </p:cNvSpPr>
          <p:nvPr>
            <p:ph type="dt" sz="half" idx="10"/>
          </p:nvPr>
        </p:nvSpPr>
        <p:spPr>
          <a:ln/>
        </p:spPr>
        <p:txBody>
          <a:bodyPr/>
          <a:lstStyle>
            <a:lvl1pPr>
              <a:defRPr/>
            </a:lvl1pPr>
          </a:lstStyle>
          <a:p>
            <a:pPr>
              <a:defRPr/>
            </a:pPr>
            <a:endParaRPr lang="en-US"/>
          </a:p>
        </p:txBody>
      </p:sp>
      <p:sp>
        <p:nvSpPr>
          <p:cNvPr id="8" name="Rectangle 13"/>
          <p:cNvSpPr>
            <a:spLocks noGrp="1" noChangeArrowheads="1"/>
          </p:cNvSpPr>
          <p:nvPr>
            <p:ph type="ftr" sz="quarter" idx="11"/>
          </p:nvPr>
        </p:nvSpPr>
        <p:spPr>
          <a:ln/>
        </p:spPr>
        <p:txBody>
          <a:bodyPr/>
          <a:lstStyle>
            <a:lvl1pPr>
              <a:defRPr/>
            </a:lvl1pPr>
          </a:lstStyle>
          <a:p>
            <a:pPr>
              <a:defRPr/>
            </a:pPr>
            <a:endParaRPr lang="en-US"/>
          </a:p>
        </p:txBody>
      </p:sp>
      <p:sp>
        <p:nvSpPr>
          <p:cNvPr id="9" name="Rectangle 14"/>
          <p:cNvSpPr>
            <a:spLocks noGrp="1" noChangeArrowheads="1"/>
          </p:cNvSpPr>
          <p:nvPr>
            <p:ph type="sldNum" sz="quarter" idx="12"/>
          </p:nvPr>
        </p:nvSpPr>
        <p:spPr>
          <a:ln/>
        </p:spPr>
        <p:txBody>
          <a:bodyPr/>
          <a:lstStyle>
            <a:lvl1pPr>
              <a:defRPr/>
            </a:lvl1pPr>
          </a:lstStyle>
          <a:p>
            <a:pPr>
              <a:defRPr/>
            </a:pPr>
            <a:fld id="{361D3501-297B-4677-A4B3-42CB47806734}" type="slidenum">
              <a:rPr lang="en-US"/>
              <a:pPr>
                <a:defRPr/>
              </a:pPr>
              <a:t>‹#›</a:t>
            </a:fld>
            <a:endParaRPr lang="en-US"/>
          </a:p>
        </p:txBody>
      </p:sp>
    </p:spTree>
    <p:extLst>
      <p:ext uri="{BB962C8B-B14F-4D97-AF65-F5344CB8AC3E}">
        <p14:creationId xmlns:p14="http://schemas.microsoft.com/office/powerpoint/2010/main" val="396749318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12"/>
          <p:cNvSpPr>
            <a:spLocks noGrp="1" noChangeArrowheads="1"/>
          </p:cNvSpPr>
          <p:nvPr>
            <p:ph type="dt" sz="half" idx="10"/>
          </p:nvPr>
        </p:nvSpPr>
        <p:spPr>
          <a:ln/>
        </p:spPr>
        <p:txBody>
          <a:bodyPr/>
          <a:lstStyle>
            <a:lvl1pPr>
              <a:defRPr/>
            </a:lvl1pPr>
          </a:lstStyle>
          <a:p>
            <a:pPr>
              <a:defRPr/>
            </a:pPr>
            <a:endParaRPr lang="en-US"/>
          </a:p>
        </p:txBody>
      </p:sp>
      <p:sp>
        <p:nvSpPr>
          <p:cNvPr id="4" name="Rectangle 13"/>
          <p:cNvSpPr>
            <a:spLocks noGrp="1" noChangeArrowheads="1"/>
          </p:cNvSpPr>
          <p:nvPr>
            <p:ph type="ftr" sz="quarter" idx="11"/>
          </p:nvPr>
        </p:nvSpPr>
        <p:spPr>
          <a:ln/>
        </p:spPr>
        <p:txBody>
          <a:bodyPr/>
          <a:lstStyle>
            <a:lvl1pPr>
              <a:defRPr/>
            </a:lvl1pPr>
          </a:lstStyle>
          <a:p>
            <a:pPr>
              <a:defRPr/>
            </a:pPr>
            <a:endParaRPr lang="en-US"/>
          </a:p>
        </p:txBody>
      </p:sp>
      <p:sp>
        <p:nvSpPr>
          <p:cNvPr id="5" name="Rectangle 14"/>
          <p:cNvSpPr>
            <a:spLocks noGrp="1" noChangeArrowheads="1"/>
          </p:cNvSpPr>
          <p:nvPr>
            <p:ph type="sldNum" sz="quarter" idx="12"/>
          </p:nvPr>
        </p:nvSpPr>
        <p:spPr>
          <a:ln/>
        </p:spPr>
        <p:txBody>
          <a:bodyPr/>
          <a:lstStyle>
            <a:lvl1pPr>
              <a:defRPr/>
            </a:lvl1pPr>
          </a:lstStyle>
          <a:p>
            <a:pPr>
              <a:defRPr/>
            </a:pPr>
            <a:fld id="{9081D95D-5247-4F2B-8DF1-DD98CD6992D1}" type="slidenum">
              <a:rPr lang="en-US"/>
              <a:pPr>
                <a:defRPr/>
              </a:pPr>
              <a:t>‹#›</a:t>
            </a:fld>
            <a:endParaRPr lang="en-US"/>
          </a:p>
        </p:txBody>
      </p:sp>
    </p:spTree>
    <p:extLst>
      <p:ext uri="{BB962C8B-B14F-4D97-AF65-F5344CB8AC3E}">
        <p14:creationId xmlns:p14="http://schemas.microsoft.com/office/powerpoint/2010/main" val="397076838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p>
        </p:txBody>
      </p:sp>
      <p:sp>
        <p:nvSpPr>
          <p:cNvPr id="3" name="Rectangle 13"/>
          <p:cNvSpPr>
            <a:spLocks noGrp="1" noChangeArrowheads="1"/>
          </p:cNvSpPr>
          <p:nvPr>
            <p:ph type="ftr" sz="quarter" idx="11"/>
          </p:nvPr>
        </p:nvSpPr>
        <p:spPr>
          <a:ln/>
        </p:spPr>
        <p:txBody>
          <a:bodyPr/>
          <a:lstStyle>
            <a:lvl1pPr>
              <a:defRPr/>
            </a:lvl1pPr>
          </a:lstStyle>
          <a:p>
            <a:pPr>
              <a:defRPr/>
            </a:pPr>
            <a:endParaRPr lang="en-US"/>
          </a:p>
        </p:txBody>
      </p:sp>
      <p:sp>
        <p:nvSpPr>
          <p:cNvPr id="4" name="Rectangle 14"/>
          <p:cNvSpPr>
            <a:spLocks noGrp="1" noChangeArrowheads="1"/>
          </p:cNvSpPr>
          <p:nvPr>
            <p:ph type="sldNum" sz="quarter" idx="12"/>
          </p:nvPr>
        </p:nvSpPr>
        <p:spPr>
          <a:ln/>
        </p:spPr>
        <p:txBody>
          <a:bodyPr/>
          <a:lstStyle>
            <a:lvl1pPr>
              <a:defRPr/>
            </a:lvl1pPr>
          </a:lstStyle>
          <a:p>
            <a:pPr>
              <a:defRPr/>
            </a:pPr>
            <a:fld id="{CB807689-C678-4453-AA8F-CD73266A89A1}" type="slidenum">
              <a:rPr lang="en-US"/>
              <a:pPr>
                <a:defRPr/>
              </a:pPr>
              <a:t>‹#›</a:t>
            </a:fld>
            <a:endParaRPr lang="en-US"/>
          </a:p>
        </p:txBody>
      </p:sp>
    </p:spTree>
    <p:extLst>
      <p:ext uri="{BB962C8B-B14F-4D97-AF65-F5344CB8AC3E}">
        <p14:creationId xmlns:p14="http://schemas.microsoft.com/office/powerpoint/2010/main" val="248964566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CCF16FD4-F8D8-4364-89FF-E9C9AE57EE4D}" type="slidenum">
              <a:rPr lang="en-US"/>
              <a:pPr>
                <a:defRPr/>
              </a:pPr>
              <a:t>‹#›</a:t>
            </a:fld>
            <a:endParaRPr lang="en-US"/>
          </a:p>
        </p:txBody>
      </p:sp>
    </p:spTree>
    <p:extLst>
      <p:ext uri="{BB962C8B-B14F-4D97-AF65-F5344CB8AC3E}">
        <p14:creationId xmlns:p14="http://schemas.microsoft.com/office/powerpoint/2010/main" val="9672603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p>
        </p:txBody>
      </p:sp>
      <p:sp>
        <p:nvSpPr>
          <p:cNvPr id="6" name="Rectangle 13"/>
          <p:cNvSpPr>
            <a:spLocks noGrp="1" noChangeArrowheads="1"/>
          </p:cNvSpPr>
          <p:nvPr>
            <p:ph type="ftr" sz="quarter" idx="11"/>
          </p:nvPr>
        </p:nvSpPr>
        <p:spPr>
          <a:ln/>
        </p:spPr>
        <p:txBody>
          <a:bodyPr/>
          <a:lstStyle>
            <a:lvl1pPr>
              <a:defRPr/>
            </a:lvl1pPr>
          </a:lstStyle>
          <a:p>
            <a:pPr>
              <a:defRPr/>
            </a:pPr>
            <a:endParaRPr lang="en-US"/>
          </a:p>
        </p:txBody>
      </p:sp>
      <p:sp>
        <p:nvSpPr>
          <p:cNvPr id="7" name="Rectangle 14"/>
          <p:cNvSpPr>
            <a:spLocks noGrp="1" noChangeArrowheads="1"/>
          </p:cNvSpPr>
          <p:nvPr>
            <p:ph type="sldNum" sz="quarter" idx="12"/>
          </p:nvPr>
        </p:nvSpPr>
        <p:spPr>
          <a:ln/>
        </p:spPr>
        <p:txBody>
          <a:bodyPr/>
          <a:lstStyle>
            <a:lvl1pPr>
              <a:defRPr/>
            </a:lvl1pPr>
          </a:lstStyle>
          <a:p>
            <a:pPr>
              <a:defRPr/>
            </a:pPr>
            <a:fld id="{BD216508-CB8B-4A78-8BBC-465214A583DB}" type="slidenum">
              <a:rPr lang="en-US"/>
              <a:pPr>
                <a:defRPr/>
              </a:pPr>
              <a:t>‹#›</a:t>
            </a:fld>
            <a:endParaRPr lang="en-US"/>
          </a:p>
        </p:txBody>
      </p:sp>
    </p:spTree>
    <p:extLst>
      <p:ext uri="{BB962C8B-B14F-4D97-AF65-F5344CB8AC3E}">
        <p14:creationId xmlns:p14="http://schemas.microsoft.com/office/powerpoint/2010/main" val="94791032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3902075"/>
            <a:ext cx="3400425" cy="2949575"/>
            <a:chOff x="0" y="2458"/>
            <a:chExt cx="2142" cy="1858"/>
          </a:xfrm>
        </p:grpSpPr>
        <p:sp>
          <p:nvSpPr>
            <p:cNvPr id="102403"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GB">
                <a:cs typeface="+mn-cs"/>
              </a:endParaRPr>
            </a:p>
          </p:txBody>
        </p:sp>
        <p:sp>
          <p:nvSpPr>
            <p:cNvPr id="102404"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a:defRPr/>
              </a:pPr>
              <a:endParaRPr lang="en-GB">
                <a:cs typeface="+mn-cs"/>
              </a:endParaRPr>
            </a:p>
          </p:txBody>
        </p:sp>
        <p:sp>
          <p:nvSpPr>
            <p:cNvPr id="102405"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GB">
                <a:cs typeface="+mn-cs"/>
              </a:endParaRPr>
            </a:p>
          </p:txBody>
        </p:sp>
        <p:sp>
          <p:nvSpPr>
            <p:cNvPr id="102406"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a:defRPr/>
              </a:pPr>
              <a:endParaRPr lang="en-GB">
                <a:cs typeface="+mn-cs"/>
              </a:endParaRPr>
            </a:p>
          </p:txBody>
        </p:sp>
        <p:sp>
          <p:nvSpPr>
            <p:cNvPr id="102407"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GB">
                <a:cs typeface="+mn-cs"/>
              </a:endParaRPr>
            </a:p>
          </p:txBody>
        </p:sp>
        <p:sp>
          <p:nvSpPr>
            <p:cNvPr id="102408"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a:defRPr/>
              </a:pPr>
              <a:endParaRPr lang="en-GB">
                <a:cs typeface="+mn-cs"/>
              </a:endParaRPr>
            </a:p>
          </p:txBody>
        </p:sp>
        <p:sp>
          <p:nvSpPr>
            <p:cNvPr id="102409"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a:defRPr/>
              </a:pPr>
              <a:endParaRPr lang="en-GB">
                <a:cs typeface="+mn-cs"/>
              </a:endParaRPr>
            </a:p>
          </p:txBody>
        </p:sp>
      </p:grpSp>
      <p:sp>
        <p:nvSpPr>
          <p:cNvPr id="102410"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102411"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412"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000">
                <a:effectLst>
                  <a:outerShdw blurRad="38100" dist="38100" dir="2700000" algn="tl">
                    <a:srgbClr val="010199"/>
                  </a:outerShdw>
                </a:effectLst>
                <a:latin typeface="+mn-lt"/>
                <a:cs typeface="+mn-cs"/>
              </a:defRPr>
            </a:lvl1pPr>
          </a:lstStyle>
          <a:p>
            <a:pPr>
              <a:defRPr/>
            </a:pPr>
            <a:endParaRPr lang="en-US"/>
          </a:p>
        </p:txBody>
      </p:sp>
      <p:sp>
        <p:nvSpPr>
          <p:cNvPr id="102413"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000">
                <a:effectLst>
                  <a:outerShdw blurRad="38100" dist="38100" dir="2700000" algn="tl">
                    <a:srgbClr val="010199"/>
                  </a:outerShdw>
                </a:effectLst>
                <a:latin typeface="+mn-lt"/>
                <a:cs typeface="+mn-cs"/>
              </a:defRPr>
            </a:lvl1pPr>
          </a:lstStyle>
          <a:p>
            <a:pPr>
              <a:defRPr/>
            </a:pPr>
            <a:endParaRPr lang="en-US"/>
          </a:p>
        </p:txBody>
      </p:sp>
      <p:sp>
        <p:nvSpPr>
          <p:cNvPr id="102414"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000">
                <a:effectLst>
                  <a:outerShdw blurRad="38100" dist="38100" dir="2700000" algn="tl">
                    <a:srgbClr val="010199"/>
                  </a:outerShdw>
                </a:effectLst>
                <a:latin typeface="+mn-lt"/>
                <a:cs typeface="+mn-cs"/>
              </a:defRPr>
            </a:lvl1pPr>
          </a:lstStyle>
          <a:p>
            <a:pPr>
              <a:defRPr/>
            </a:pPr>
            <a:fld id="{F7FB6E24-65E2-419A-9257-5F7E22D54541}"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4156" r:id="rId1"/>
    <p:sldLayoutId id="2147484134" r:id="rId2"/>
    <p:sldLayoutId id="2147484135" r:id="rId3"/>
    <p:sldLayoutId id="2147484136" r:id="rId4"/>
    <p:sldLayoutId id="2147484137" r:id="rId5"/>
    <p:sldLayoutId id="2147484138" r:id="rId6"/>
    <p:sldLayoutId id="2147484139" r:id="rId7"/>
    <p:sldLayoutId id="2147484140" r:id="rId8"/>
    <p:sldLayoutId id="2147484141" r:id="rId9"/>
    <p:sldLayoutId id="2147484142" r:id="rId10"/>
    <p:sldLayoutId id="2147484143" r:id="rId11"/>
  </p:sldLayoutIdLst>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cs typeface="+mn-cs"/>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cs typeface="+mn-cs"/>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3076"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3077"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mn-cs"/>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cs typeface="+mn-cs"/>
              </a:defRPr>
            </a:lvl1pPr>
          </a:lstStyle>
          <a:p>
            <a:pPr>
              <a:defRPr/>
            </a:pPr>
            <a:fld id="{7F87E38B-9A21-4A7B-8D09-FBEB7DD5FCBE}" type="slidenum">
              <a:rPr lang="en-US"/>
              <a:pPr>
                <a:defRPr/>
              </a:pPr>
              <a:t>‹#›</a:t>
            </a:fld>
            <a:endParaRPr lang="en-US"/>
          </a:p>
        </p:txBody>
      </p:sp>
      <p:grpSp>
        <p:nvGrpSpPr>
          <p:cNvPr id="3081"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cs typeface="+mn-cs"/>
              </a:endParaRPr>
            </a:p>
          </p:txBody>
        </p:sp>
      </p:grpSp>
    </p:spTree>
  </p:cSld>
  <p:clrMap bg1="lt1" tx1="dk1" bg2="lt2" tx2="dk2" accent1="accent1" accent2="accent2" accent3="accent3" accent4="accent4" accent5="accent5" accent6="accent6" hlink="hlink" folHlink="folHlink"/>
  <p:sldLayoutIdLst>
    <p:sldLayoutId id="2147484157" r:id="rId1"/>
    <p:sldLayoutId id="2147484144" r:id="rId2"/>
    <p:sldLayoutId id="2147484158" r:id="rId3"/>
    <p:sldLayoutId id="2147484145" r:id="rId4"/>
    <p:sldLayoutId id="2147484146" r:id="rId5"/>
    <p:sldLayoutId id="2147484147" r:id="rId6"/>
    <p:sldLayoutId id="2147484148" r:id="rId7"/>
    <p:sldLayoutId id="2147484149" r:id="rId8"/>
    <p:sldLayoutId id="2147484159" r:id="rId9"/>
    <p:sldLayoutId id="2147484150" r:id="rId10"/>
    <p:sldLayoutId id="2147484151" r:id="rId11"/>
  </p:sldLayoutIdLst>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524000"/>
            <a:ext cx="6705600" cy="2364185"/>
          </a:xfrm>
        </p:spPr>
        <p:txBody>
          <a:bodyPr/>
          <a:lstStyle/>
          <a:p>
            <a:pPr algn="ctr" rtl="1"/>
            <a:r>
              <a:rPr lang="en-US" sz="7200" b="1" dirty="0">
                <a:latin typeface="+mn-lt"/>
                <a:cs typeface="Ali_K_Alwand" pitchFamily="2" charset="-78"/>
              </a:rPr>
              <a:t>Educational  Texts</a:t>
            </a:r>
            <a:endParaRPr lang="en-GB" sz="7200" b="1" dirty="0">
              <a:latin typeface="+mn-lt"/>
              <a:cs typeface="Ali_K_Alwand" pitchFamily="2" charset="-78"/>
            </a:endParaRPr>
          </a:p>
        </p:txBody>
      </p:sp>
      <p:sp>
        <p:nvSpPr>
          <p:cNvPr id="5" name="Subtitle 2">
            <a:extLst>
              <a:ext uri="{FF2B5EF4-FFF2-40B4-BE49-F238E27FC236}">
                <a16:creationId xmlns:a16="http://schemas.microsoft.com/office/drawing/2014/main" id="{ACC98D78-754C-4074-B42B-0779E1F4622D}"/>
              </a:ext>
            </a:extLst>
          </p:cNvPr>
          <p:cNvSpPr txBox="1">
            <a:spLocks/>
          </p:cNvSpPr>
          <p:nvPr/>
        </p:nvSpPr>
        <p:spPr bwMode="auto">
          <a:xfrm>
            <a:off x="2193268" y="4724400"/>
            <a:ext cx="5976664" cy="79208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lgn="ctr">
              <a:buNone/>
            </a:pPr>
            <a:r>
              <a:rPr lang="en-GB" sz="4400" i="1" dirty="0">
                <a:solidFill>
                  <a:schemeClr val="tx1">
                    <a:lumMod val="95000"/>
                    <a:lumOff val="5000"/>
                  </a:schemeClr>
                </a:solidFill>
                <a:latin typeface="Microsoft Himalaya" panose="01010100010101010101" pitchFamily="2" charset="0"/>
                <a:ea typeface="Microsoft Himalaya" panose="01010100010101010101" pitchFamily="2" charset="0"/>
                <a:cs typeface="Microsoft Himalaya" panose="01010100010101010101" pitchFamily="2" charset="0"/>
              </a:rPr>
              <a:t>Asst Prof </a:t>
            </a:r>
            <a:r>
              <a:rPr lang="en-GB" sz="4400" i="1">
                <a:solidFill>
                  <a:schemeClr val="tx1">
                    <a:lumMod val="95000"/>
                    <a:lumOff val="5000"/>
                  </a:schemeClr>
                </a:solidFill>
                <a:latin typeface="Microsoft Himalaya" panose="01010100010101010101" pitchFamily="2" charset="0"/>
                <a:ea typeface="Microsoft Himalaya" panose="01010100010101010101" pitchFamily="2" charset="0"/>
                <a:cs typeface="Microsoft Himalaya" panose="01010100010101010101" pitchFamily="2" charset="0"/>
              </a:rPr>
              <a:t>Dr Izaddin</a:t>
            </a:r>
            <a:r>
              <a:rPr lang="en-GB" sz="4400" i="1" dirty="0">
                <a:solidFill>
                  <a:schemeClr val="tx1">
                    <a:lumMod val="95000"/>
                    <a:lumOff val="5000"/>
                  </a:schemeClr>
                </a:solidFill>
                <a:latin typeface="Microsoft Himalaya" panose="01010100010101010101" pitchFamily="2" charset="0"/>
                <a:ea typeface="Microsoft Himalaya" panose="01010100010101010101" pitchFamily="2" charset="0"/>
                <a:cs typeface="Microsoft Himalaya" panose="01010100010101010101" pitchFamily="2" charset="0"/>
              </a:rPr>
              <a:t>. Aziz</a:t>
            </a:r>
          </a:p>
        </p:txBody>
      </p:sp>
      <p:pic>
        <p:nvPicPr>
          <p:cNvPr id="6" name="Picture 5"/>
          <p:cNvPicPr>
            <a:picLocks noChangeAspect="1"/>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53125" r="2083"/>
          <a:stretch/>
        </p:blipFill>
        <p:spPr>
          <a:xfrm flipH="1">
            <a:off x="304800" y="1828800"/>
            <a:ext cx="1524000" cy="2207733"/>
          </a:xfrm>
          <a:prstGeom prst="rect">
            <a:avLst/>
          </a:prstGeom>
        </p:spPr>
      </p:pic>
      <p:sp>
        <p:nvSpPr>
          <p:cNvPr id="7" name="TextBox 6"/>
          <p:cNvSpPr txBox="1"/>
          <p:nvPr/>
        </p:nvSpPr>
        <p:spPr>
          <a:xfrm>
            <a:off x="4457700" y="6019800"/>
            <a:ext cx="1447800" cy="461665"/>
          </a:xfrm>
          <a:prstGeom prst="rect">
            <a:avLst/>
          </a:prstGeom>
          <a:noFill/>
        </p:spPr>
        <p:txBody>
          <a:bodyPr wrap="square" rtlCol="0">
            <a:spAutoFit/>
          </a:bodyPr>
          <a:lstStyle/>
          <a:p>
            <a:pPr algn="ctr"/>
            <a:r>
              <a:rPr lang="en-US" sz="2400" b="1" dirty="0"/>
              <a:t>2022</a:t>
            </a:r>
          </a:p>
        </p:txBody>
      </p:sp>
    </p:spTree>
    <p:extLst>
      <p:ext uri="{BB962C8B-B14F-4D97-AF65-F5344CB8AC3E}">
        <p14:creationId xmlns:p14="http://schemas.microsoft.com/office/powerpoint/2010/main" val="274169680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animEffect transition="in" filter="wheel(1)">
                                      <p:cBhvr>
                                        <p:cTn id="15" dur="2000"/>
                                        <p:tgtEl>
                                          <p:spTgt spid="5">
                                            <p:bg/>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wheel(1)">
                                      <p:cBhvr>
                                        <p:cTn id="20"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6626" name="Picture 2" descr="eggs"/>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7" name="Picture 3" descr="chicken_laying_eggs_md_cl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073150"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8" name="Picture 4" descr="eggs"/>
          <p:cNvPicPr>
            <a:picLocks noChangeAspect="1" noChangeArrowheads="1"/>
          </p:cNvPicPr>
          <p:nvPr/>
        </p:nvPicPr>
        <p:blipFill>
          <a:blip r:embed="rId3">
            <a:lum bright="30000" contrast="-50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9" name="AutoShape 5"/>
          <p:cNvSpPr>
            <a:spLocks noChangeArrowheads="1"/>
          </p:cNvSpPr>
          <p:nvPr/>
        </p:nvSpPr>
        <p:spPr bwMode="auto">
          <a:xfrm>
            <a:off x="755650" y="3500438"/>
            <a:ext cx="5543550" cy="2449512"/>
          </a:xfrm>
          <a:prstGeom prst="wedgeEllipseCallout">
            <a:avLst>
              <a:gd name="adj1" fmla="val 15866"/>
              <a:gd name="adj2" fmla="val -88755"/>
            </a:avLst>
          </a:prstGeom>
          <a:gradFill rotWithShape="1">
            <a:gsLst>
              <a:gs pos="0">
                <a:srgbClr val="FFFF00">
                  <a:alpha val="39998"/>
                </a:srgbClr>
              </a:gs>
              <a:gs pos="100000">
                <a:srgbClr val="FF3300">
                  <a:alpha val="39998"/>
                </a:srgbClr>
              </a:gs>
            </a:gsLst>
            <a:lin ang="5400000" scaled="1"/>
          </a:gradFill>
          <a:ln w="9525">
            <a:solidFill>
              <a:schemeClr val="tx1"/>
            </a:solidFill>
            <a:miter lim="800000"/>
            <a:headEnd/>
            <a:tailEnd/>
          </a:ln>
        </p:spPr>
        <p:txBody>
          <a:bodyPr/>
          <a:lstStyle/>
          <a:p>
            <a:pPr algn="ctr" rtl="0"/>
            <a:endParaRPr lang="en-US" sz="1800">
              <a:latin typeface="Arial" charset="0"/>
            </a:endParaRPr>
          </a:p>
        </p:txBody>
      </p:sp>
      <p:sp>
        <p:nvSpPr>
          <p:cNvPr id="147462" name="Text Box 6"/>
          <p:cNvSpPr txBox="1">
            <a:spLocks noChangeArrowheads="1"/>
          </p:cNvSpPr>
          <p:nvPr/>
        </p:nvSpPr>
        <p:spPr bwMode="auto">
          <a:xfrm>
            <a:off x="1116013" y="4652963"/>
            <a:ext cx="5040312" cy="701675"/>
          </a:xfrm>
          <a:prstGeom prst="rect">
            <a:avLst/>
          </a:prstGeom>
          <a:noFill/>
          <a:ln w="9525">
            <a:noFill/>
            <a:miter lim="800000"/>
            <a:headEnd/>
            <a:tailEnd/>
          </a:ln>
          <a:effectLst/>
        </p:spPr>
        <p:txBody>
          <a:bodyPr>
            <a:spAutoFit/>
          </a:bodyPr>
          <a:lstStyle/>
          <a:p>
            <a:pPr algn="ctr" rtl="0">
              <a:spcBef>
                <a:spcPct val="50000"/>
              </a:spcBef>
              <a:defRPr/>
            </a:pPr>
            <a:r>
              <a:rPr lang="en-US" sz="4000" b="1">
                <a:solidFill>
                  <a:srgbClr val="0000FF"/>
                </a:solidFill>
                <a:effectLst>
                  <a:outerShdw blurRad="38100" dist="38100" dir="2700000" algn="tl">
                    <a:srgbClr val="FFFFFF"/>
                  </a:outerShdw>
                </a:effectLst>
                <a:latin typeface="Arial" charset="0"/>
              </a:rPr>
              <a:t>for attention</a:t>
            </a:r>
          </a:p>
        </p:txBody>
      </p:sp>
      <p:pic>
        <p:nvPicPr>
          <p:cNvPr id="26631" name="Picture 7" descr="hit"/>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525224">
            <a:off x="2843213" y="981075"/>
            <a:ext cx="2808287" cy="187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2" name="Picture 8" descr="Thanks"/>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1763713" y="3860800"/>
            <a:ext cx="3529012"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3" name="Picture 9" descr="hit"/>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2069740">
            <a:off x="1187450" y="2997200"/>
            <a:ext cx="1055688"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4" name="Picture 10" descr="hit"/>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2984667">
            <a:off x="5992813" y="3232150"/>
            <a:ext cx="1055687"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457200"/>
          </a:xfrm>
        </p:spPr>
        <p:txBody>
          <a:bodyPr/>
          <a:lstStyle/>
          <a:p>
            <a:pPr marL="228600" algn="l">
              <a:lnSpc>
                <a:spcPct val="150000"/>
              </a:lnSpc>
              <a:spcBef>
                <a:spcPts val="1095"/>
              </a:spcBef>
              <a:spcAft>
                <a:spcPts val="0"/>
              </a:spcAft>
              <a:tabLst>
                <a:tab pos="6552565" algn="l"/>
              </a:tabLst>
            </a:pPr>
            <a:r>
              <a:rPr lang="en-US" sz="2000" b="1" u="sng" kern="0" spc="70" dirty="0">
                <a:solidFill>
                  <a:srgbClr val="5A3695"/>
                </a:solidFill>
                <a:effectLst/>
                <a:uFill>
                  <a:solidFill>
                    <a:srgbClr val="5A3695"/>
                  </a:solidFill>
                </a:uFill>
                <a:latin typeface="Times New Roman" panose="02020603050405020304" pitchFamily="18" charset="0"/>
                <a:ea typeface="Arial" panose="020B0604020202020204" pitchFamily="34" charset="0"/>
              </a:rPr>
              <a:t>EDUCATIONAL PSYCHOLOGY TODAY AND TOMORROW </a:t>
            </a:r>
            <a:endParaRPr lang="en-US" sz="2000" b="1" kern="0" dirty="0">
              <a:effectLst/>
              <a:latin typeface="Arial" panose="020B0604020202020204" pitchFamily="34" charset="0"/>
              <a:ea typeface="Arial" panose="020B0604020202020204" pitchFamily="34" charset="0"/>
            </a:endParaRPr>
          </a:p>
        </p:txBody>
      </p:sp>
      <p:sp>
        <p:nvSpPr>
          <p:cNvPr id="3" name="Content Placeholder 2"/>
          <p:cNvSpPr>
            <a:spLocks noGrp="1"/>
          </p:cNvSpPr>
          <p:nvPr>
            <p:ph idx="1"/>
          </p:nvPr>
        </p:nvSpPr>
        <p:spPr>
          <a:xfrm>
            <a:off x="457200" y="1935163"/>
            <a:ext cx="8382000" cy="4389437"/>
          </a:xfrm>
        </p:spPr>
        <p:txBody>
          <a:bodyPr/>
          <a:lstStyle/>
          <a:p>
            <a:pPr algn="justLow">
              <a:lnSpc>
                <a:spcPct val="150000"/>
              </a:lnSpc>
              <a:spcBef>
                <a:spcPts val="490"/>
              </a:spcBef>
            </a:pPr>
            <a:r>
              <a:rPr lang="en-US" sz="32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Educational psychology is a field of tremendous variety. In this section, we look at the responsibilities common among today’s school professionals and the expected trends that will impact tomorrow’s classrooms.</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096152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62000"/>
          </a:xfrm>
        </p:spPr>
        <p:txBody>
          <a:bodyPr/>
          <a:lstStyle/>
          <a:p>
            <a:pPr algn="justLow">
              <a:lnSpc>
                <a:spcPct val="150000"/>
              </a:lnSpc>
            </a:pPr>
            <a:r>
              <a:rPr lang="en-US" sz="3600" b="1" dirty="0">
                <a:effectLst/>
                <a:latin typeface="Calibri" panose="020F0502020204030204" pitchFamily="34" charset="0"/>
                <a:ea typeface="Times New Roman" panose="02020603050405020304" pitchFamily="18" charset="0"/>
                <a:cs typeface="Times New Roman" panose="02020603050405020304" pitchFamily="18" charset="0"/>
              </a:rPr>
              <a:t>Conditioning and Learning</a:t>
            </a:r>
            <a:endParaRPr lang="en-US" sz="3600" dirty="0">
              <a:effectLst/>
              <a:latin typeface="Times New Roman" panose="02020603050405020304" pitchFamily="18" charset="0"/>
              <a:ea typeface="Times New Roman" panose="02020603050405020304" pitchFamily="18" charset="0"/>
            </a:endParaRPr>
          </a:p>
        </p:txBody>
      </p:sp>
      <p:sp>
        <p:nvSpPr>
          <p:cNvPr id="3" name="Content Placeholder 2"/>
          <p:cNvSpPr>
            <a:spLocks noGrp="1"/>
          </p:cNvSpPr>
          <p:nvPr>
            <p:ph idx="1"/>
          </p:nvPr>
        </p:nvSpPr>
        <p:spPr>
          <a:xfrm>
            <a:off x="228600" y="1935163"/>
            <a:ext cx="8458200" cy="4389437"/>
          </a:xfrm>
        </p:spPr>
        <p:txBody>
          <a:bodyPr/>
          <a:lstStyle/>
          <a:p>
            <a:pPr algn="justLow">
              <a:lnSpc>
                <a:spcPct val="150000"/>
              </a:lnSpc>
            </a:pPr>
            <a:r>
              <a:rPr lang="en-US"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What is learning?</a:t>
            </a:r>
          </a:p>
          <a:p>
            <a:pPr marL="0" indent="0" algn="justLow">
              <a:lnSpc>
                <a:spcPct val="150000"/>
              </a:lnSpc>
              <a:buNone/>
            </a:pPr>
            <a:r>
              <a:rPr lang="en-US" sz="2800" b="1" dirty="0">
                <a:effectLst/>
                <a:latin typeface="Calibri" panose="020F0502020204030204" pitchFamily="34" charset="0"/>
                <a:ea typeface="Times New Roman" panose="02020603050405020304" pitchFamily="18" charset="0"/>
                <a:cs typeface="Times New Roman" panose="02020603050405020304" pitchFamily="18" charset="0"/>
              </a:rPr>
              <a:t>Almost all human behaviour is learned. Imagine if you suddenly lost all you had ever learned. What could you do? You would be unable to read, write, or speak. You couldn’t feed yourself, find your way home, and drive a car. Needless to say, you would be totally incapacitated.</a:t>
            </a:r>
            <a:endParaRPr lang="en-US" sz="2800" dirty="0">
              <a:latin typeface="Times New Roman" panose="02020603050405020304" pitchFamily="18" charset="0"/>
            </a:endParaRPr>
          </a:p>
        </p:txBody>
      </p:sp>
    </p:spTree>
    <p:extLst>
      <p:ext uri="{BB962C8B-B14F-4D97-AF65-F5344CB8AC3E}">
        <p14:creationId xmlns:p14="http://schemas.microsoft.com/office/powerpoint/2010/main" val="161943398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410200"/>
          </a:xfrm>
        </p:spPr>
        <p:txBody>
          <a:bodyPr/>
          <a:lstStyle/>
          <a:p>
            <a:pPr algn="just">
              <a:lnSpc>
                <a:spcPct val="150000"/>
              </a:lnSpc>
              <a:spcBef>
                <a:spcPts val="5"/>
              </a:spcBef>
            </a:pPr>
            <a:r>
              <a:rPr lang="en-US" sz="28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Learning is a relatively permanent change in behavior due to experience</a:t>
            </a:r>
            <a:r>
              <a:rPr lang="en-US" sz="28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solidFill>
                <a:srgbClr val="C00000"/>
              </a:solidFill>
              <a:effectLst/>
              <a:latin typeface="Times New Roman" panose="02020603050405020304" pitchFamily="18" charset="0"/>
              <a:ea typeface="Times New Roman" panose="02020603050405020304" pitchFamily="18" charset="0"/>
            </a:endParaRPr>
          </a:p>
          <a:p>
            <a:pPr algn="just">
              <a:lnSpc>
                <a:spcPct val="150000"/>
              </a:lnSpc>
              <a:spcBef>
                <a:spcPts val="5"/>
              </a:spcBef>
            </a:pPr>
            <a:r>
              <a:rPr lang="en-US" sz="2800" dirty="0">
                <a:solidFill>
                  <a:srgbClr val="231F20"/>
                </a:solidFill>
                <a:effectLst/>
                <a:latin typeface="Times New Roman" panose="02020603050405020304" pitchFamily="18" charset="0"/>
                <a:ea typeface="Times New Roman" panose="02020603050405020304" pitchFamily="18" charset="0"/>
                <a:cs typeface="Times New Roman" panose="02020603050405020304" pitchFamily="18" charset="0"/>
              </a:rPr>
              <a:t>Notice that this definition excludes both temporary changes and more permanent changes caused by motivation, fatigue, maturation, disease, injury, or drugs</a:t>
            </a:r>
            <a:r>
              <a:rPr lang="en-US" sz="2800" b="1" spc="70" dirty="0">
                <a:solidFill>
                  <a:srgbClr val="5A3695"/>
                </a:solidFill>
                <a:effectLst/>
                <a:latin typeface="Times New Roman" panose="02020603050405020304" pitchFamily="18" charset="0"/>
                <a:ea typeface="Arial" panose="020B0604020202020204" pitchFamily="34" charset="0"/>
                <a:cs typeface="Times New Roman" panose="02020603050405020304" pitchFamily="18" charset="0"/>
              </a:rPr>
              <a:t>. </a:t>
            </a:r>
          </a:p>
          <a:p>
            <a:pPr algn="just">
              <a:lnSpc>
                <a:spcPct val="150000"/>
              </a:lnSpc>
              <a:spcBef>
                <a:spcPts val="5"/>
              </a:spcBef>
            </a:pPr>
            <a:r>
              <a:rPr lang="en-US" sz="2800" b="1" spc="70" dirty="0">
                <a:solidFill>
                  <a:srgbClr val="5A3695"/>
                </a:solidFill>
                <a:effectLst/>
                <a:latin typeface="Times New Roman" panose="02020603050405020304" pitchFamily="18" charset="0"/>
                <a:ea typeface="Arial" panose="020B0604020202020204" pitchFamily="34" charset="0"/>
                <a:cs typeface="Times New Roman" panose="02020603050405020304" pitchFamily="18" charset="0"/>
              </a:rPr>
              <a:t>Each of these can alter behavior, but none qualifies as learning</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79487161"/>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458200" cy="685800"/>
          </a:xfrm>
        </p:spPr>
        <p:txBody>
          <a:bodyPr/>
          <a:lstStyle/>
          <a:p>
            <a:pPr marL="174625" algn="l">
              <a:spcBef>
                <a:spcPts val="1095"/>
              </a:spcBef>
              <a:spcAft>
                <a:spcPts val="0"/>
              </a:spcAft>
              <a:tabLst>
                <a:tab pos="6552565" algn="l"/>
              </a:tabLst>
            </a:pPr>
            <a:r>
              <a:rPr lang="en-US" sz="4000" b="1" u="sng" kern="0" spc="70" dirty="0">
                <a:solidFill>
                  <a:srgbClr val="5A3695"/>
                </a:solidFill>
                <a:effectLst/>
                <a:uFill>
                  <a:solidFill>
                    <a:srgbClr val="5A3695"/>
                  </a:solidFill>
                </a:uFill>
                <a:latin typeface="Times New Roman" panose="02020603050405020304" pitchFamily="18" charset="0"/>
                <a:ea typeface="Arial" panose="020B0604020202020204" pitchFamily="34" charset="0"/>
              </a:rPr>
              <a:t>Types of Learning</a:t>
            </a:r>
            <a:endParaRPr lang="en-US" sz="4000" b="1" kern="0" dirty="0">
              <a:effectLst/>
              <a:latin typeface="Arial" panose="020B0604020202020204" pitchFamily="34" charset="0"/>
              <a:ea typeface="Arial" panose="020B0604020202020204" pitchFamily="34" charset="0"/>
            </a:endParaRPr>
          </a:p>
        </p:txBody>
      </p:sp>
      <p:sp>
        <p:nvSpPr>
          <p:cNvPr id="3" name="Content Placeholder 2"/>
          <p:cNvSpPr>
            <a:spLocks noGrp="1"/>
          </p:cNvSpPr>
          <p:nvPr>
            <p:ph idx="1"/>
          </p:nvPr>
        </p:nvSpPr>
        <p:spPr>
          <a:xfrm>
            <a:off x="310057" y="1905000"/>
            <a:ext cx="8458200" cy="4724400"/>
          </a:xfrm>
        </p:spPr>
        <p:txBody>
          <a:bodyPr/>
          <a:lstStyle/>
          <a:p>
            <a:pPr marL="0" lvl="0" indent="0" algn="just" rtl="0">
              <a:lnSpc>
                <a:spcPct val="150000"/>
              </a:lnSpc>
              <a:spcBef>
                <a:spcPts val="470"/>
              </a:spcBef>
              <a:buNone/>
            </a:pPr>
            <a:r>
              <a:rPr lang="en-US" sz="2800" dirty="0">
                <a:effectLst/>
                <a:latin typeface="GaramondPremrPro"/>
                <a:ea typeface="Calibri" panose="020F0502020204030204" pitchFamily="34" charset="0"/>
                <a:cs typeface="GaramondPremrPro"/>
              </a:rPr>
              <a:t>As Larry’s rat experience illustrates, there are different types of learning (Shanks, 2010). </a:t>
            </a:r>
            <a:r>
              <a:rPr lang="en-US" sz="2800" dirty="0">
                <a:solidFill>
                  <a:srgbClr val="C00000"/>
                </a:solidFill>
                <a:effectLst/>
                <a:latin typeface="GaramondPremrPro-Bd"/>
                <a:ea typeface="Calibri" panose="020F0502020204030204" pitchFamily="34" charset="0"/>
                <a:cs typeface="GaramondPremrPro-Bd"/>
              </a:rPr>
              <a:t>Associative learning </a:t>
            </a:r>
            <a:r>
              <a:rPr lang="en-US" sz="2800" dirty="0">
                <a:solidFill>
                  <a:srgbClr val="C00000"/>
                </a:solidFill>
                <a:effectLst/>
                <a:latin typeface="GaramondPremrPro"/>
                <a:ea typeface="Calibri" panose="020F0502020204030204" pitchFamily="34" charset="0"/>
                <a:cs typeface="GaramondPremrPro"/>
              </a:rPr>
              <a:t>occurs whenever a person or an animal forms a simple association among various stimuli and/or responses. </a:t>
            </a:r>
            <a:r>
              <a:rPr lang="en-US" sz="2800" dirty="0">
                <a:effectLst/>
                <a:latin typeface="GaramondPremrPro"/>
                <a:ea typeface="Calibri" panose="020F0502020204030204" pitchFamily="34" charset="0"/>
                <a:cs typeface="GaramondPremrPro"/>
              </a:rPr>
              <a:t>Humans share the capacity for associative learning with many other species.</a:t>
            </a:r>
            <a:endParaRPr lang="en-US" sz="4000" dirty="0">
              <a:effectLst/>
              <a:latin typeface="+mj-lt"/>
              <a:ea typeface="Times New Roman" panose="02020603050405020304" pitchFamily="18" charset="0"/>
            </a:endParaRPr>
          </a:p>
        </p:txBody>
      </p:sp>
    </p:spTree>
    <p:extLst>
      <p:ext uri="{BB962C8B-B14F-4D97-AF65-F5344CB8AC3E}">
        <p14:creationId xmlns:p14="http://schemas.microsoft.com/office/powerpoint/2010/main" val="1115192548"/>
      </p:ext>
    </p:extLst>
  </p:cSld>
  <p:clrMapOvr>
    <a:masterClrMapping/>
  </p:clrMapOvr>
  <mc:AlternateContent xmlns:mc="http://schemas.openxmlformats.org/markup-compatibility/2006" xmlns:p14="http://schemas.microsoft.com/office/powerpoint/2010/main">
    <mc:Choice Requires="p14">
      <p:transition spd="slow" p14:dur="1250" advTm="1000">
        <p14:flip dir="r"/>
      </p:transition>
    </mc:Choice>
    <mc:Fallback xmlns="">
      <p:transition spd="slow" advTm="1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76E080-E23B-A7BC-F95E-5F757C91A1D5}"/>
              </a:ext>
            </a:extLst>
          </p:cNvPr>
          <p:cNvSpPr>
            <a:spLocks noGrp="1"/>
          </p:cNvSpPr>
          <p:nvPr>
            <p:ph idx="1"/>
          </p:nvPr>
        </p:nvSpPr>
        <p:spPr>
          <a:xfrm>
            <a:off x="533400" y="1143000"/>
            <a:ext cx="8229600" cy="5486399"/>
          </a:xfrm>
        </p:spPr>
        <p:txBody>
          <a:bodyPr/>
          <a:lstStyle/>
          <a:p>
            <a:pPr>
              <a:lnSpc>
                <a:spcPct val="150000"/>
              </a:lnSpc>
            </a:pPr>
            <a:r>
              <a:rPr lang="en-US" sz="3200" dirty="0">
                <a:effectLst/>
                <a:latin typeface="GaramondPremrPro"/>
                <a:ea typeface="Calibri" panose="020F0502020204030204" pitchFamily="34" charset="0"/>
                <a:cs typeface="GaramondPremrPro"/>
              </a:rPr>
              <a:t>There are types that are, </a:t>
            </a:r>
          </a:p>
          <a:p>
            <a:pPr marL="0" indent="0">
              <a:lnSpc>
                <a:spcPct val="150000"/>
              </a:lnSpc>
              <a:buNone/>
            </a:pPr>
            <a:r>
              <a:rPr lang="en-US" sz="3200" dirty="0">
                <a:solidFill>
                  <a:srgbClr val="FF0000"/>
                </a:solidFill>
                <a:effectLst/>
                <a:latin typeface="GaramondPremrPro"/>
                <a:ea typeface="Calibri" panose="020F0502020204030204" pitchFamily="34" charset="0"/>
                <a:cs typeface="GaramondPremrPro"/>
              </a:rPr>
              <a:t>First</a:t>
            </a:r>
            <a:r>
              <a:rPr lang="en-US" sz="3200" dirty="0">
                <a:effectLst/>
                <a:latin typeface="GaramondPremrPro"/>
                <a:ea typeface="Calibri" panose="020F0502020204030204" pitchFamily="34" charset="0"/>
                <a:cs typeface="GaramondPremrPro"/>
              </a:rPr>
              <a:t>, associative learning is called classical conditioning and operant conditioning. </a:t>
            </a:r>
          </a:p>
          <a:p>
            <a:pPr marL="0" indent="0">
              <a:lnSpc>
                <a:spcPct val="150000"/>
              </a:lnSpc>
              <a:buNone/>
            </a:pPr>
            <a:r>
              <a:rPr lang="en-US" sz="3200" dirty="0">
                <a:solidFill>
                  <a:srgbClr val="FF0000"/>
                </a:solidFill>
                <a:effectLst/>
                <a:latin typeface="GaramondPremrPro"/>
                <a:ea typeface="Calibri" panose="020F0502020204030204" pitchFamily="34" charset="0"/>
                <a:cs typeface="GaramondPremrPro"/>
              </a:rPr>
              <a:t>Second</a:t>
            </a:r>
            <a:r>
              <a:rPr lang="en-US" sz="3200" dirty="0">
                <a:effectLst/>
                <a:latin typeface="GaramondPremrPro"/>
                <a:ea typeface="Calibri" panose="020F0502020204030204" pitchFamily="34" charset="0"/>
                <a:cs typeface="GaramondPremrPro"/>
              </a:rPr>
              <a:t>, engage in </a:t>
            </a:r>
            <a:r>
              <a:rPr lang="en-US" sz="3200" dirty="0">
                <a:effectLst/>
                <a:latin typeface="GaramondPremrPro-Bd"/>
                <a:ea typeface="Calibri" panose="020F0502020204030204" pitchFamily="34" charset="0"/>
                <a:cs typeface="GaramondPremrPro-Bd"/>
              </a:rPr>
              <a:t>cognitive learning</a:t>
            </a:r>
            <a:r>
              <a:rPr lang="en-US" sz="3200" dirty="0">
                <a:effectLst/>
                <a:latin typeface="GaramondPremrPro"/>
                <a:ea typeface="Calibri" panose="020F0502020204030204" pitchFamily="34" charset="0"/>
                <a:cs typeface="GaramondPremrPro"/>
              </a:rPr>
              <a:t>, which refers to understanding, knowing, anticipating, or otherwise making use of information-rich higher mental processes.</a:t>
            </a:r>
            <a:endParaRPr lang="en-US"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2827292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399" y="609600"/>
            <a:ext cx="8458200" cy="685800"/>
          </a:xfrm>
        </p:spPr>
        <p:txBody>
          <a:bodyPr/>
          <a:lstStyle/>
          <a:p>
            <a:pPr marL="174625" algn="l">
              <a:spcBef>
                <a:spcPts val="1095"/>
              </a:spcBef>
              <a:spcAft>
                <a:spcPts val="0"/>
              </a:spcAft>
              <a:tabLst>
                <a:tab pos="6552565" algn="l"/>
              </a:tabLst>
            </a:pPr>
            <a:r>
              <a:rPr lang="en-US" sz="4000" b="1" u="sng" kern="0" spc="70" dirty="0">
                <a:solidFill>
                  <a:srgbClr val="5A3695"/>
                </a:solidFill>
                <a:effectLst/>
                <a:uFill>
                  <a:solidFill>
                    <a:srgbClr val="5A3695"/>
                  </a:solidFill>
                </a:uFill>
                <a:latin typeface="Times New Roman" panose="02020603050405020304" pitchFamily="18" charset="0"/>
                <a:ea typeface="Arial" panose="020B0604020202020204" pitchFamily="34" charset="0"/>
              </a:rPr>
              <a:t>Associative Learning</a:t>
            </a:r>
            <a:endParaRPr lang="en-US" sz="4000" b="1" kern="0" dirty="0">
              <a:effectLst/>
              <a:latin typeface="Arial" panose="020B0604020202020204" pitchFamily="34" charset="0"/>
              <a:ea typeface="Arial" panose="020B0604020202020204" pitchFamily="34" charset="0"/>
            </a:endParaRPr>
          </a:p>
        </p:txBody>
      </p:sp>
      <p:sp>
        <p:nvSpPr>
          <p:cNvPr id="3" name="Content Placeholder 2"/>
          <p:cNvSpPr>
            <a:spLocks noGrp="1"/>
          </p:cNvSpPr>
          <p:nvPr>
            <p:ph idx="1"/>
          </p:nvPr>
        </p:nvSpPr>
        <p:spPr>
          <a:xfrm>
            <a:off x="310056" y="1447800"/>
            <a:ext cx="8681543" cy="5105400"/>
          </a:xfrm>
        </p:spPr>
        <p:txBody>
          <a:bodyPr/>
          <a:lstStyle/>
          <a:p>
            <a:pPr marL="0" lvl="0" indent="0" algn="just" rtl="0">
              <a:lnSpc>
                <a:spcPct val="150000"/>
              </a:lnSpc>
              <a:spcBef>
                <a:spcPts val="470"/>
              </a:spcBef>
              <a:buNone/>
            </a:pPr>
            <a:r>
              <a:rPr lang="en-US" b="1" dirty="0">
                <a:solidFill>
                  <a:srgbClr val="FF0000"/>
                </a:solidFill>
                <a:effectLst/>
                <a:latin typeface="GaramondPremrPro"/>
                <a:ea typeface="Calibri" panose="020F0502020204030204" pitchFamily="34" charset="0"/>
                <a:cs typeface="GaramondPremrPro"/>
              </a:rPr>
              <a:t>Isn’t learning the result of practice? </a:t>
            </a:r>
          </a:p>
          <a:p>
            <a:pPr marL="0" lvl="0" indent="0" algn="just" rtl="0">
              <a:lnSpc>
                <a:spcPct val="150000"/>
              </a:lnSpc>
              <a:spcBef>
                <a:spcPts val="470"/>
              </a:spcBef>
              <a:buNone/>
            </a:pPr>
            <a:r>
              <a:rPr lang="en-US" dirty="0">
                <a:effectLst/>
                <a:latin typeface="GaramondPremrPro"/>
                <a:ea typeface="Calibri" panose="020F0502020204030204" pitchFamily="34" charset="0"/>
                <a:cs typeface="GaramondPremrPro"/>
              </a:rPr>
              <a:t>It depends on what you mean by practice.  Merely repeating a response will not necessarily produce learning. </a:t>
            </a:r>
            <a:r>
              <a:rPr lang="en-US" dirty="0">
                <a:solidFill>
                  <a:schemeClr val="accent4">
                    <a:lumMod val="50000"/>
                  </a:schemeClr>
                </a:solidFill>
                <a:effectLst/>
                <a:latin typeface="GaramondPremrPro"/>
                <a:ea typeface="Calibri" panose="020F0502020204030204" pitchFamily="34" charset="0"/>
                <a:cs typeface="GaramondPremrPro"/>
              </a:rPr>
              <a:t>You could close your eyes and swing a golf club hundreds of times without improving your swing. </a:t>
            </a:r>
          </a:p>
          <a:p>
            <a:pPr marL="0" lvl="0" indent="0" algn="just" rtl="0">
              <a:lnSpc>
                <a:spcPct val="150000"/>
              </a:lnSpc>
              <a:spcBef>
                <a:spcPts val="470"/>
              </a:spcBef>
              <a:buNone/>
            </a:pPr>
            <a:r>
              <a:rPr lang="en-US" u="sng" dirty="0">
                <a:solidFill>
                  <a:srgbClr val="C00000"/>
                </a:solidFill>
                <a:effectLst/>
                <a:latin typeface="GaramondPremrPro"/>
                <a:ea typeface="Calibri" panose="020F0502020204030204" pitchFamily="34" charset="0"/>
                <a:cs typeface="GaramondPremrPro"/>
              </a:rPr>
              <a:t>Reinforcement </a:t>
            </a:r>
            <a:r>
              <a:rPr lang="en-US" dirty="0">
                <a:solidFill>
                  <a:srgbClr val="C00000"/>
                </a:solidFill>
                <a:effectLst/>
                <a:latin typeface="GaramondPremrPro"/>
                <a:ea typeface="Calibri" panose="020F0502020204030204" pitchFamily="34" charset="0"/>
                <a:cs typeface="GaramondPremrPro"/>
              </a:rPr>
              <a:t>is the key to associative learning. </a:t>
            </a:r>
            <a:r>
              <a:rPr lang="en-US" u="sng" dirty="0">
                <a:solidFill>
                  <a:srgbClr val="C00000"/>
                </a:solidFill>
                <a:effectLst/>
                <a:latin typeface="GaramondPremrPro"/>
                <a:ea typeface="Calibri" panose="020F0502020204030204" pitchFamily="34" charset="0"/>
                <a:cs typeface="GaramondPremrPro"/>
              </a:rPr>
              <a:t>Reinforcement</a:t>
            </a:r>
            <a:r>
              <a:rPr lang="en-US" dirty="0">
                <a:solidFill>
                  <a:srgbClr val="C00000"/>
                </a:solidFill>
                <a:effectLst/>
                <a:latin typeface="GaramondPremrPro"/>
                <a:ea typeface="Calibri" panose="020F0502020204030204" pitchFamily="34" charset="0"/>
                <a:cs typeface="GaramondPremrPro"/>
              </a:rPr>
              <a:t> refers to any event that increases the probability that a response will occur again.</a:t>
            </a:r>
            <a:endParaRPr lang="en-US" dirty="0">
              <a:solidFill>
                <a:srgbClr val="C00000"/>
              </a:solidFill>
              <a:effectLst/>
              <a:latin typeface="+mj-lt"/>
              <a:ea typeface="Times New Roman" panose="02020603050405020304" pitchFamily="18" charset="0"/>
            </a:endParaRPr>
          </a:p>
        </p:txBody>
      </p:sp>
    </p:spTree>
    <p:extLst>
      <p:ext uri="{BB962C8B-B14F-4D97-AF65-F5344CB8AC3E}">
        <p14:creationId xmlns:p14="http://schemas.microsoft.com/office/powerpoint/2010/main" val="1437006313"/>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42F06D-617D-30DA-E0E0-752A0DF69758}"/>
              </a:ext>
            </a:extLst>
          </p:cNvPr>
          <p:cNvSpPr>
            <a:spLocks noGrp="1"/>
          </p:cNvSpPr>
          <p:nvPr>
            <p:ph idx="1"/>
          </p:nvPr>
        </p:nvSpPr>
        <p:spPr>
          <a:xfrm>
            <a:off x="457200" y="1600200"/>
            <a:ext cx="8229600" cy="4389437"/>
          </a:xfrm>
        </p:spPr>
        <p:txBody>
          <a:bodyPr/>
          <a:lstStyle/>
          <a:p>
            <a:pPr>
              <a:lnSpc>
                <a:spcPct val="150000"/>
              </a:lnSpc>
            </a:pPr>
            <a:r>
              <a:rPr lang="en-US" sz="4000" dirty="0"/>
              <a:t>Unlocking the secrets of associative learning begins with </a:t>
            </a:r>
            <a:r>
              <a:rPr lang="en-US" sz="4000" dirty="0">
                <a:solidFill>
                  <a:srgbClr val="C00000"/>
                </a:solidFill>
              </a:rPr>
              <a:t>noting what happens before and after a response. </a:t>
            </a:r>
          </a:p>
        </p:txBody>
      </p:sp>
    </p:spTree>
    <p:extLst>
      <p:ext uri="{BB962C8B-B14F-4D97-AF65-F5344CB8AC3E}">
        <p14:creationId xmlns:p14="http://schemas.microsoft.com/office/powerpoint/2010/main" val="418422060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9842590">
            <a:off x="363133" y="2854429"/>
            <a:ext cx="8229600" cy="1143000"/>
          </a:xfrm>
        </p:spPr>
        <p:style>
          <a:lnRef idx="1">
            <a:schemeClr val="accent5"/>
          </a:lnRef>
          <a:fillRef idx="2">
            <a:schemeClr val="accent5"/>
          </a:fillRef>
          <a:effectRef idx="1">
            <a:schemeClr val="accent5"/>
          </a:effectRef>
          <a:fontRef idx="minor">
            <a:schemeClr val="dk1"/>
          </a:fontRef>
        </p:style>
        <p:txBody>
          <a:bodyPr/>
          <a:lstStyle/>
          <a:p>
            <a:pPr algn="ctr"/>
            <a:r>
              <a:rPr lang="en-US" sz="8000" dirty="0"/>
              <a:t>Activity Review </a:t>
            </a:r>
          </a:p>
        </p:txBody>
      </p:sp>
    </p:spTree>
    <p:extLst>
      <p:ext uri="{BB962C8B-B14F-4D97-AF65-F5344CB8AC3E}">
        <p14:creationId xmlns:p14="http://schemas.microsoft.com/office/powerpoint/2010/main" val="348549668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C:\Program Files\Microsoft Office\Templates\Presentation Designs\High Voltage.pot</Template>
  <TotalTime>1860</TotalTime>
  <Words>354</Words>
  <Application>Microsoft Office PowerPoint</Application>
  <PresentationFormat>On-screen Show (4:3)</PresentationFormat>
  <Paragraphs>24</Paragraphs>
  <Slides>10</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10</vt:i4>
      </vt:variant>
    </vt:vector>
  </HeadingPairs>
  <TitlesOfParts>
    <vt:vector size="21" baseType="lpstr">
      <vt:lpstr>Arial</vt:lpstr>
      <vt:lpstr>Calibri</vt:lpstr>
      <vt:lpstr>Constantia</vt:lpstr>
      <vt:lpstr>GaramondPremrPro</vt:lpstr>
      <vt:lpstr>GaramondPremrPro-Bd</vt:lpstr>
      <vt:lpstr>Microsoft Himalaya</vt:lpstr>
      <vt:lpstr>Times New Roman</vt:lpstr>
      <vt:lpstr>Wingdings</vt:lpstr>
      <vt:lpstr>Wingdings 2</vt:lpstr>
      <vt:lpstr>Orbit</vt:lpstr>
      <vt:lpstr>Flow</vt:lpstr>
      <vt:lpstr>Educational  Texts</vt:lpstr>
      <vt:lpstr>EDUCATIONAL PSYCHOLOGY TODAY AND TOMORROW </vt:lpstr>
      <vt:lpstr>Conditioning and Learning</vt:lpstr>
      <vt:lpstr>PowerPoint Presentation</vt:lpstr>
      <vt:lpstr>Types of Learning</vt:lpstr>
      <vt:lpstr>PowerPoint Presentation</vt:lpstr>
      <vt:lpstr>Associative Learning</vt:lpstr>
      <vt:lpstr>PowerPoint Presentation</vt:lpstr>
      <vt:lpstr>Activity Review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من PowerPoint</dc:title>
  <dc:creator>pc com</dc:creator>
  <cp:lastModifiedBy>Izaddin Aziz</cp:lastModifiedBy>
  <cp:revision>195</cp:revision>
  <dcterms:created xsi:type="dcterms:W3CDTF">2003-08-15T00:59:39Z</dcterms:created>
  <dcterms:modified xsi:type="dcterms:W3CDTF">2022-10-22T18:18:14Z</dcterms:modified>
</cp:coreProperties>
</file>