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769" r:id="rId2"/>
    <p:sldMasterId id="2147484160" r:id="rId3"/>
  </p:sldMasterIdLst>
  <p:notesMasterIdLst>
    <p:notesMasterId r:id="rId12"/>
  </p:notesMasterIdLst>
  <p:sldIdLst>
    <p:sldId id="329" r:id="rId4"/>
    <p:sldId id="342" r:id="rId5"/>
    <p:sldId id="352" r:id="rId6"/>
    <p:sldId id="344" r:id="rId7"/>
    <p:sldId id="359" r:id="rId8"/>
    <p:sldId id="360" r:id="rId9"/>
    <p:sldId id="336" r:id="rId10"/>
    <p:sldId id="309" r:id="rId11"/>
  </p:sldIdLst>
  <p:sldSz cx="9144000" cy="6858000" type="screen4x3"/>
  <p:notesSz cx="6858000" cy="9144000"/>
  <p:defaultTextStyle>
    <a:defPPr>
      <a:defRPr lang="en-US"/>
    </a:defPPr>
    <a:lvl1pPr algn="r" rtl="1" fontAlgn="base">
      <a:spcBef>
        <a:spcPct val="0"/>
      </a:spcBef>
      <a:spcAft>
        <a:spcPct val="0"/>
      </a:spcAft>
      <a:defRPr sz="3600" kern="1200">
        <a:solidFill>
          <a:schemeClr val="tx1"/>
        </a:solidFill>
        <a:latin typeface="Times New Roman" pitchFamily="18" charset="0"/>
        <a:ea typeface="+mn-ea"/>
        <a:cs typeface="Arial" charset="0"/>
      </a:defRPr>
    </a:lvl1pPr>
    <a:lvl2pPr marL="457200" algn="r" rtl="1" fontAlgn="base">
      <a:spcBef>
        <a:spcPct val="0"/>
      </a:spcBef>
      <a:spcAft>
        <a:spcPct val="0"/>
      </a:spcAft>
      <a:defRPr sz="3600" kern="1200">
        <a:solidFill>
          <a:schemeClr val="tx1"/>
        </a:solidFill>
        <a:latin typeface="Times New Roman" pitchFamily="18" charset="0"/>
        <a:ea typeface="+mn-ea"/>
        <a:cs typeface="Arial" charset="0"/>
      </a:defRPr>
    </a:lvl2pPr>
    <a:lvl3pPr marL="914400" algn="r" rtl="1" fontAlgn="base">
      <a:spcBef>
        <a:spcPct val="0"/>
      </a:spcBef>
      <a:spcAft>
        <a:spcPct val="0"/>
      </a:spcAft>
      <a:defRPr sz="3600" kern="1200">
        <a:solidFill>
          <a:schemeClr val="tx1"/>
        </a:solidFill>
        <a:latin typeface="Times New Roman" pitchFamily="18" charset="0"/>
        <a:ea typeface="+mn-ea"/>
        <a:cs typeface="Arial" charset="0"/>
      </a:defRPr>
    </a:lvl3pPr>
    <a:lvl4pPr marL="1371600" algn="r" rtl="1" fontAlgn="base">
      <a:spcBef>
        <a:spcPct val="0"/>
      </a:spcBef>
      <a:spcAft>
        <a:spcPct val="0"/>
      </a:spcAft>
      <a:defRPr sz="3600" kern="1200">
        <a:solidFill>
          <a:schemeClr val="tx1"/>
        </a:solidFill>
        <a:latin typeface="Times New Roman" pitchFamily="18" charset="0"/>
        <a:ea typeface="+mn-ea"/>
        <a:cs typeface="Arial" charset="0"/>
      </a:defRPr>
    </a:lvl4pPr>
    <a:lvl5pPr marL="1828800" algn="r" rtl="1" fontAlgn="base">
      <a:spcBef>
        <a:spcPct val="0"/>
      </a:spcBef>
      <a:spcAft>
        <a:spcPct val="0"/>
      </a:spcAft>
      <a:defRPr sz="3600" kern="1200">
        <a:solidFill>
          <a:schemeClr val="tx1"/>
        </a:solidFill>
        <a:latin typeface="Times New Roman" pitchFamily="18" charset="0"/>
        <a:ea typeface="+mn-ea"/>
        <a:cs typeface="Arial" charset="0"/>
      </a:defRPr>
    </a:lvl5pPr>
    <a:lvl6pPr marL="2286000" algn="l" defTabSz="914400" rtl="0" eaLnBrk="1" latinLnBrk="0" hangingPunct="1">
      <a:defRPr sz="3600" kern="1200">
        <a:solidFill>
          <a:schemeClr val="tx1"/>
        </a:solidFill>
        <a:latin typeface="Times New Roman" pitchFamily="18" charset="0"/>
        <a:ea typeface="+mn-ea"/>
        <a:cs typeface="Arial" charset="0"/>
      </a:defRPr>
    </a:lvl6pPr>
    <a:lvl7pPr marL="2743200" algn="l" defTabSz="914400" rtl="0" eaLnBrk="1" latinLnBrk="0" hangingPunct="1">
      <a:defRPr sz="3600" kern="1200">
        <a:solidFill>
          <a:schemeClr val="tx1"/>
        </a:solidFill>
        <a:latin typeface="Times New Roman" pitchFamily="18" charset="0"/>
        <a:ea typeface="+mn-ea"/>
        <a:cs typeface="Arial" charset="0"/>
      </a:defRPr>
    </a:lvl7pPr>
    <a:lvl8pPr marL="3200400" algn="l" defTabSz="914400" rtl="0" eaLnBrk="1" latinLnBrk="0" hangingPunct="1">
      <a:defRPr sz="3600" kern="1200">
        <a:solidFill>
          <a:schemeClr val="tx1"/>
        </a:solidFill>
        <a:latin typeface="Times New Roman" pitchFamily="18" charset="0"/>
        <a:ea typeface="+mn-ea"/>
        <a:cs typeface="Arial" charset="0"/>
      </a:defRPr>
    </a:lvl8pPr>
    <a:lvl9pPr marL="3657600" algn="l" defTabSz="914400" rtl="0" eaLnBrk="1" latinLnBrk="0" hangingPunct="1">
      <a:defRPr sz="36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FF0000"/>
    <a:srgbClr val="FF99FF"/>
    <a:srgbClr val="99FFCC"/>
    <a:srgbClr val="9999FF"/>
    <a:srgbClr val="FF3399"/>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75" autoAdjust="0"/>
    <p:restoredTop sz="94718" autoAdjust="0"/>
  </p:normalViewPr>
  <p:slideViewPr>
    <p:cSldViewPr>
      <p:cViewPr varScale="1">
        <p:scale>
          <a:sx n="59" d="100"/>
          <a:sy n="59" d="100"/>
        </p:scale>
        <p:origin x="1248" y="4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C843B4-040F-4226-85E6-C48FC4CE7DCA}" type="doc">
      <dgm:prSet loTypeId="urn:microsoft.com/office/officeart/2005/8/layout/pyramid1" loCatId="pyramid" qsTypeId="urn:microsoft.com/office/officeart/2005/8/quickstyle/simple1" qsCatId="simple" csTypeId="urn:microsoft.com/office/officeart/2005/8/colors/colorful1" csCatId="colorful" phldr="1"/>
      <dgm:spPr>
        <a:scene3d>
          <a:camera prst="orthographicFront">
            <a:rot lat="0" lon="0" rev="0"/>
          </a:camera>
          <a:lightRig rig="contrasting" dir="t">
            <a:rot lat="0" lon="0" rev="7800000"/>
          </a:lightRig>
        </a:scene3d>
      </dgm:spPr>
    </dgm:pt>
    <dgm:pt modelId="{CDD875A6-6701-454D-853F-E5633E14D76F}">
      <dgm:prSet phldrT="[Text]"/>
      <dgm:spPr>
        <a:ln>
          <a:noFill/>
        </a:ln>
        <a:effectLst/>
        <a:scene3d>
          <a:camera prst="orthographicFront">
            <a:rot lat="0" lon="0" rev="0"/>
          </a:camera>
          <a:lightRig rig="contrasting" dir="t">
            <a:rot lat="0" lon="0" rev="7800000"/>
          </a:lightRig>
        </a:scene3d>
        <a:sp3d>
          <a:bevelT w="139700" h="139700"/>
        </a:sp3d>
      </dgm:spPr>
      <dgm:t>
        <a:bodyPr/>
        <a:lstStyle/>
        <a:p>
          <a:r>
            <a:rPr lang="en-US" dirty="0"/>
            <a:t>.Reading </a:t>
          </a:r>
        </a:p>
      </dgm:t>
    </dgm:pt>
    <dgm:pt modelId="{34184258-3DF1-48BD-9314-0C469DFD6FA4}" type="parTrans" cxnId="{AE82438C-D89D-457D-AE4E-3D6D5E57E263}">
      <dgm:prSet/>
      <dgm:spPr/>
      <dgm:t>
        <a:bodyPr/>
        <a:lstStyle/>
        <a:p>
          <a:endParaRPr lang="en-US"/>
        </a:p>
      </dgm:t>
    </dgm:pt>
    <dgm:pt modelId="{FD5E4630-4313-4C66-99FA-658E6028B0C5}" type="sibTrans" cxnId="{AE82438C-D89D-457D-AE4E-3D6D5E57E263}">
      <dgm:prSet/>
      <dgm:spPr/>
      <dgm:t>
        <a:bodyPr/>
        <a:lstStyle/>
        <a:p>
          <a:endParaRPr lang="en-US"/>
        </a:p>
      </dgm:t>
    </dgm:pt>
    <dgm:pt modelId="{1A9CE7FD-3E14-414C-971C-39352E9CFE7B}">
      <dgm:prSet phldrT="[Text]"/>
      <dgm:spPr>
        <a:ln>
          <a:noFill/>
        </a:ln>
        <a:effectLst/>
        <a:scene3d>
          <a:camera prst="orthographicFront">
            <a:rot lat="0" lon="0" rev="0"/>
          </a:camera>
          <a:lightRig rig="contrasting" dir="t">
            <a:rot lat="0" lon="0" rev="7800000"/>
          </a:lightRig>
        </a:scene3d>
        <a:sp3d>
          <a:bevelT w="139700" h="139700"/>
        </a:sp3d>
      </dgm:spPr>
      <dgm:t>
        <a:bodyPr/>
        <a:lstStyle/>
        <a:p>
          <a:r>
            <a:rPr lang="en-US" dirty="0"/>
            <a:t>.Hearing words </a:t>
          </a:r>
        </a:p>
      </dgm:t>
    </dgm:pt>
    <dgm:pt modelId="{3BCDDBC7-4995-410B-B073-0DCEA73EDCAE}" type="parTrans" cxnId="{C3B528D9-A292-459C-BB6E-EFF6A5E047A9}">
      <dgm:prSet/>
      <dgm:spPr/>
      <dgm:t>
        <a:bodyPr/>
        <a:lstStyle/>
        <a:p>
          <a:endParaRPr lang="en-US"/>
        </a:p>
      </dgm:t>
    </dgm:pt>
    <dgm:pt modelId="{D118E9D6-E0A9-49A5-A90E-DF3CBB913AC4}" type="sibTrans" cxnId="{C3B528D9-A292-459C-BB6E-EFF6A5E047A9}">
      <dgm:prSet/>
      <dgm:spPr/>
      <dgm:t>
        <a:bodyPr/>
        <a:lstStyle/>
        <a:p>
          <a:endParaRPr lang="en-US"/>
        </a:p>
      </dgm:t>
    </dgm:pt>
    <dgm:pt modelId="{03974FEB-AAA3-43B9-BC52-043089721C54}">
      <dgm:prSet phldrT="[Text]"/>
      <dgm:spPr>
        <a:ln>
          <a:noFill/>
        </a:ln>
        <a:effectLst/>
        <a:scene3d>
          <a:camera prst="orthographicFront">
            <a:rot lat="0" lon="0" rev="0"/>
          </a:camera>
          <a:lightRig rig="contrasting" dir="t">
            <a:rot lat="0" lon="0" rev="7800000"/>
          </a:lightRig>
        </a:scene3d>
        <a:sp3d>
          <a:bevelT w="139700" h="139700"/>
        </a:sp3d>
      </dgm:spPr>
      <dgm:t>
        <a:bodyPr/>
        <a:lstStyle/>
        <a:p>
          <a:r>
            <a:rPr lang="en-US" dirty="0"/>
            <a:t>.Seeing</a:t>
          </a:r>
        </a:p>
      </dgm:t>
    </dgm:pt>
    <dgm:pt modelId="{76E4C97B-CAAD-4E53-9EDB-B4CEFAC2297F}" type="parTrans" cxnId="{A73E6CCC-2C00-40F2-8800-FD0ABF4602B2}">
      <dgm:prSet/>
      <dgm:spPr/>
      <dgm:t>
        <a:bodyPr/>
        <a:lstStyle/>
        <a:p>
          <a:endParaRPr lang="en-US"/>
        </a:p>
      </dgm:t>
    </dgm:pt>
    <dgm:pt modelId="{67B357AB-4726-47AE-B2B5-ED04E7DB0BF4}" type="sibTrans" cxnId="{A73E6CCC-2C00-40F2-8800-FD0ABF4602B2}">
      <dgm:prSet/>
      <dgm:spPr/>
      <dgm:t>
        <a:bodyPr/>
        <a:lstStyle/>
        <a:p>
          <a:endParaRPr lang="en-US"/>
        </a:p>
      </dgm:t>
    </dgm:pt>
    <dgm:pt modelId="{522E79B3-D81B-4D6D-8D61-C42614882A17}">
      <dgm:prSet phldrT="[Text]"/>
      <dgm:spPr>
        <a:ln>
          <a:noFill/>
        </a:ln>
        <a:effectLst/>
        <a:scene3d>
          <a:camera prst="orthographicFront">
            <a:rot lat="0" lon="0" rev="0"/>
          </a:camera>
          <a:lightRig rig="contrasting" dir="t">
            <a:rot lat="0" lon="0" rev="7800000"/>
          </a:lightRig>
        </a:scene3d>
        <a:sp3d>
          <a:bevelT w="139700" h="139700"/>
        </a:sp3d>
      </dgm:spPr>
      <dgm:t>
        <a:bodyPr/>
        <a:lstStyle/>
        <a:p>
          <a:r>
            <a:rPr lang="en-US" dirty="0"/>
            <a:t>.Watching a movie</a:t>
          </a:r>
        </a:p>
        <a:p>
          <a:r>
            <a:rPr lang="en-US" dirty="0"/>
            <a:t>Looking at an Exhibit </a:t>
          </a:r>
        </a:p>
      </dgm:t>
    </dgm:pt>
    <dgm:pt modelId="{C788187E-7D00-4606-A2CA-8F94BF4B7F85}" type="parTrans" cxnId="{F59F526A-EC42-41FA-9534-AE7E16A4517B}">
      <dgm:prSet/>
      <dgm:spPr/>
      <dgm:t>
        <a:bodyPr/>
        <a:lstStyle/>
        <a:p>
          <a:endParaRPr lang="en-US"/>
        </a:p>
      </dgm:t>
    </dgm:pt>
    <dgm:pt modelId="{EA1788FC-6C19-46B4-8689-4528FED0AC62}" type="sibTrans" cxnId="{F59F526A-EC42-41FA-9534-AE7E16A4517B}">
      <dgm:prSet/>
      <dgm:spPr/>
      <dgm:t>
        <a:bodyPr/>
        <a:lstStyle/>
        <a:p>
          <a:endParaRPr lang="en-US"/>
        </a:p>
      </dgm:t>
    </dgm:pt>
    <dgm:pt modelId="{520F5573-9D1D-4A23-B5C4-4B092C343300}">
      <dgm:prSet phldrT="[Text]"/>
      <dgm:spPr>
        <a:ln>
          <a:noFill/>
        </a:ln>
        <a:effectLst/>
        <a:scene3d>
          <a:camera prst="orthographicFront">
            <a:rot lat="0" lon="0" rev="0"/>
          </a:camera>
          <a:lightRig rig="contrasting" dir="t">
            <a:rot lat="0" lon="0" rev="7800000"/>
          </a:lightRig>
        </a:scene3d>
        <a:sp3d>
          <a:bevelT w="139700" h="139700"/>
        </a:sp3d>
      </dgm:spPr>
      <dgm:t>
        <a:bodyPr/>
        <a:lstStyle/>
        <a:p>
          <a:r>
            <a:rPr lang="en-US" dirty="0"/>
            <a:t>.Participating in a discussion</a:t>
          </a:r>
        </a:p>
        <a:p>
          <a:r>
            <a:rPr lang="en-US" dirty="0"/>
            <a:t>Giving a talk  </a:t>
          </a:r>
        </a:p>
      </dgm:t>
    </dgm:pt>
    <dgm:pt modelId="{D0F36984-A1DE-4864-AE39-95A5EF8D2056}" type="parTrans" cxnId="{7AE691B3-A787-485E-AF80-805D5B28DFE8}">
      <dgm:prSet/>
      <dgm:spPr/>
      <dgm:t>
        <a:bodyPr/>
        <a:lstStyle/>
        <a:p>
          <a:endParaRPr lang="en-US"/>
        </a:p>
      </dgm:t>
    </dgm:pt>
    <dgm:pt modelId="{7EAC7E5C-C2C6-46C8-A446-B8CB704418F2}" type="sibTrans" cxnId="{7AE691B3-A787-485E-AF80-805D5B28DFE8}">
      <dgm:prSet/>
      <dgm:spPr/>
      <dgm:t>
        <a:bodyPr/>
        <a:lstStyle/>
        <a:p>
          <a:endParaRPr lang="en-US"/>
        </a:p>
      </dgm:t>
    </dgm:pt>
    <dgm:pt modelId="{F6F63E3C-ABD5-454E-BA7E-29DCA173164E}">
      <dgm:prSet phldrT="[Text]"/>
      <dgm:spPr>
        <a:ln>
          <a:noFill/>
        </a:ln>
        <a:effectLst/>
        <a:scene3d>
          <a:camera prst="orthographicFront">
            <a:rot lat="0" lon="0" rev="0"/>
          </a:camera>
          <a:lightRig rig="contrasting" dir="t">
            <a:rot lat="0" lon="0" rev="7800000"/>
          </a:lightRig>
        </a:scene3d>
        <a:sp3d>
          <a:bevelT w="139700" h="139700"/>
        </a:sp3d>
      </dgm:spPr>
      <dgm:t>
        <a:bodyPr/>
        <a:lstStyle/>
        <a:p>
          <a:r>
            <a:rPr lang="en-US" dirty="0"/>
            <a:t>.Doing a dramatic presentation </a:t>
          </a:r>
        </a:p>
        <a:p>
          <a:r>
            <a:rPr lang="en-US" dirty="0"/>
            <a:t>Simulating a real experience </a:t>
          </a:r>
        </a:p>
      </dgm:t>
    </dgm:pt>
    <dgm:pt modelId="{A17E18A1-E8D3-4AAF-9805-F287A9765809}" type="parTrans" cxnId="{147C5608-28E2-411B-A2A5-C8887256CF17}">
      <dgm:prSet/>
      <dgm:spPr/>
      <dgm:t>
        <a:bodyPr/>
        <a:lstStyle/>
        <a:p>
          <a:endParaRPr lang="en-US"/>
        </a:p>
      </dgm:t>
    </dgm:pt>
    <dgm:pt modelId="{2AEE91BC-422C-4A94-A428-0333886A7B75}" type="sibTrans" cxnId="{147C5608-28E2-411B-A2A5-C8887256CF17}">
      <dgm:prSet/>
      <dgm:spPr/>
      <dgm:t>
        <a:bodyPr/>
        <a:lstStyle/>
        <a:p>
          <a:endParaRPr lang="en-US"/>
        </a:p>
      </dgm:t>
    </dgm:pt>
    <dgm:pt modelId="{297733BD-E57B-4944-B93C-D086D3418553}" type="pres">
      <dgm:prSet presAssocID="{D0C843B4-040F-4226-85E6-C48FC4CE7DCA}" presName="Name0" presStyleCnt="0">
        <dgm:presLayoutVars>
          <dgm:dir/>
          <dgm:animLvl val="lvl"/>
          <dgm:resizeHandles val="exact"/>
        </dgm:presLayoutVars>
      </dgm:prSet>
      <dgm:spPr/>
    </dgm:pt>
    <dgm:pt modelId="{27626124-F089-4C87-99DF-B613634955B4}" type="pres">
      <dgm:prSet presAssocID="{CDD875A6-6701-454D-853F-E5633E14D76F}" presName="Name8" presStyleCnt="0"/>
      <dgm:spPr>
        <a:ln>
          <a:noFill/>
        </a:ln>
        <a:effectLst/>
        <a:scene3d>
          <a:camera prst="orthographicFront">
            <a:rot lat="0" lon="0" rev="0"/>
          </a:camera>
          <a:lightRig rig="contrasting" dir="t">
            <a:rot lat="0" lon="0" rev="7800000"/>
          </a:lightRig>
        </a:scene3d>
        <a:sp3d>
          <a:bevelT w="139700" h="139700"/>
        </a:sp3d>
      </dgm:spPr>
    </dgm:pt>
    <dgm:pt modelId="{D82BED49-760E-4B5E-9E5C-8811D20A1F1D}" type="pres">
      <dgm:prSet presAssocID="{CDD875A6-6701-454D-853F-E5633E14D76F}" presName="level" presStyleLbl="node1" presStyleIdx="0" presStyleCnt="6">
        <dgm:presLayoutVars>
          <dgm:chMax val="1"/>
          <dgm:bulletEnabled val="1"/>
        </dgm:presLayoutVars>
      </dgm:prSet>
      <dgm:spPr/>
    </dgm:pt>
    <dgm:pt modelId="{D5C8DAF5-4F93-48C0-AFBA-157A0C5270BB}" type="pres">
      <dgm:prSet presAssocID="{CDD875A6-6701-454D-853F-E5633E14D76F}" presName="levelTx" presStyleLbl="revTx" presStyleIdx="0" presStyleCnt="0">
        <dgm:presLayoutVars>
          <dgm:chMax val="1"/>
          <dgm:bulletEnabled val="1"/>
        </dgm:presLayoutVars>
      </dgm:prSet>
      <dgm:spPr/>
    </dgm:pt>
    <dgm:pt modelId="{72A3C6BB-BE45-4681-89E2-764ED6A8C7D9}" type="pres">
      <dgm:prSet presAssocID="{1A9CE7FD-3E14-414C-971C-39352E9CFE7B}" presName="Name8" presStyleCnt="0"/>
      <dgm:spPr>
        <a:ln>
          <a:noFill/>
        </a:ln>
        <a:effectLst/>
        <a:scene3d>
          <a:camera prst="orthographicFront">
            <a:rot lat="0" lon="0" rev="0"/>
          </a:camera>
          <a:lightRig rig="contrasting" dir="t">
            <a:rot lat="0" lon="0" rev="7800000"/>
          </a:lightRig>
        </a:scene3d>
        <a:sp3d>
          <a:bevelT w="139700" h="139700"/>
        </a:sp3d>
      </dgm:spPr>
    </dgm:pt>
    <dgm:pt modelId="{1C98A7D8-87C9-46F3-9457-9C4BC11E0ADF}" type="pres">
      <dgm:prSet presAssocID="{1A9CE7FD-3E14-414C-971C-39352E9CFE7B}" presName="level" presStyleLbl="node1" presStyleIdx="1" presStyleCnt="6">
        <dgm:presLayoutVars>
          <dgm:chMax val="1"/>
          <dgm:bulletEnabled val="1"/>
        </dgm:presLayoutVars>
      </dgm:prSet>
      <dgm:spPr/>
    </dgm:pt>
    <dgm:pt modelId="{F5D76821-5F5D-418E-BA46-00286E5E44A1}" type="pres">
      <dgm:prSet presAssocID="{1A9CE7FD-3E14-414C-971C-39352E9CFE7B}" presName="levelTx" presStyleLbl="revTx" presStyleIdx="0" presStyleCnt="0">
        <dgm:presLayoutVars>
          <dgm:chMax val="1"/>
          <dgm:bulletEnabled val="1"/>
        </dgm:presLayoutVars>
      </dgm:prSet>
      <dgm:spPr/>
    </dgm:pt>
    <dgm:pt modelId="{59F6E208-5A00-47CC-9759-613D3E1BB8AE}" type="pres">
      <dgm:prSet presAssocID="{03974FEB-AAA3-43B9-BC52-043089721C54}" presName="Name8" presStyleCnt="0"/>
      <dgm:spPr>
        <a:ln>
          <a:noFill/>
        </a:ln>
        <a:effectLst/>
        <a:scene3d>
          <a:camera prst="orthographicFront">
            <a:rot lat="0" lon="0" rev="0"/>
          </a:camera>
          <a:lightRig rig="contrasting" dir="t">
            <a:rot lat="0" lon="0" rev="7800000"/>
          </a:lightRig>
        </a:scene3d>
        <a:sp3d>
          <a:bevelT w="139700" h="139700"/>
        </a:sp3d>
      </dgm:spPr>
    </dgm:pt>
    <dgm:pt modelId="{22029B4B-343A-473E-8BC1-0D0C9EFDB80A}" type="pres">
      <dgm:prSet presAssocID="{03974FEB-AAA3-43B9-BC52-043089721C54}" presName="level" presStyleLbl="node1" presStyleIdx="2" presStyleCnt="6">
        <dgm:presLayoutVars>
          <dgm:chMax val="1"/>
          <dgm:bulletEnabled val="1"/>
        </dgm:presLayoutVars>
      </dgm:prSet>
      <dgm:spPr/>
    </dgm:pt>
    <dgm:pt modelId="{16EC50C8-92A8-4F55-992F-439517124E34}" type="pres">
      <dgm:prSet presAssocID="{03974FEB-AAA3-43B9-BC52-043089721C54}" presName="levelTx" presStyleLbl="revTx" presStyleIdx="0" presStyleCnt="0">
        <dgm:presLayoutVars>
          <dgm:chMax val="1"/>
          <dgm:bulletEnabled val="1"/>
        </dgm:presLayoutVars>
      </dgm:prSet>
      <dgm:spPr/>
    </dgm:pt>
    <dgm:pt modelId="{525492E0-7009-4730-B1D9-1761DAAD9699}" type="pres">
      <dgm:prSet presAssocID="{522E79B3-D81B-4D6D-8D61-C42614882A17}" presName="Name8" presStyleCnt="0"/>
      <dgm:spPr>
        <a:ln>
          <a:noFill/>
        </a:ln>
        <a:effectLst/>
        <a:scene3d>
          <a:camera prst="orthographicFront">
            <a:rot lat="0" lon="0" rev="0"/>
          </a:camera>
          <a:lightRig rig="contrasting" dir="t">
            <a:rot lat="0" lon="0" rev="7800000"/>
          </a:lightRig>
        </a:scene3d>
        <a:sp3d>
          <a:bevelT w="139700" h="139700"/>
        </a:sp3d>
      </dgm:spPr>
    </dgm:pt>
    <dgm:pt modelId="{8F63C9AD-A7E7-4896-969E-D8D3AEB5860B}" type="pres">
      <dgm:prSet presAssocID="{522E79B3-D81B-4D6D-8D61-C42614882A17}" presName="level" presStyleLbl="node1" presStyleIdx="3" presStyleCnt="6" custScaleX="102941">
        <dgm:presLayoutVars>
          <dgm:chMax val="1"/>
          <dgm:bulletEnabled val="1"/>
        </dgm:presLayoutVars>
      </dgm:prSet>
      <dgm:spPr/>
    </dgm:pt>
    <dgm:pt modelId="{AF609B6A-9E61-47CD-B7C7-72D7321753BF}" type="pres">
      <dgm:prSet presAssocID="{522E79B3-D81B-4D6D-8D61-C42614882A17}" presName="levelTx" presStyleLbl="revTx" presStyleIdx="0" presStyleCnt="0">
        <dgm:presLayoutVars>
          <dgm:chMax val="1"/>
          <dgm:bulletEnabled val="1"/>
        </dgm:presLayoutVars>
      </dgm:prSet>
      <dgm:spPr/>
    </dgm:pt>
    <dgm:pt modelId="{B12B1E98-4EB2-4A6C-AE82-79F52B5393C9}" type="pres">
      <dgm:prSet presAssocID="{520F5573-9D1D-4A23-B5C4-4B092C343300}" presName="Name8" presStyleCnt="0"/>
      <dgm:spPr>
        <a:ln>
          <a:noFill/>
        </a:ln>
        <a:effectLst/>
        <a:scene3d>
          <a:camera prst="orthographicFront">
            <a:rot lat="0" lon="0" rev="0"/>
          </a:camera>
          <a:lightRig rig="contrasting" dir="t">
            <a:rot lat="0" lon="0" rev="7800000"/>
          </a:lightRig>
        </a:scene3d>
        <a:sp3d>
          <a:bevelT w="139700" h="139700"/>
        </a:sp3d>
      </dgm:spPr>
    </dgm:pt>
    <dgm:pt modelId="{D09730BA-E8DB-4EB8-8F06-B0D894A71944}" type="pres">
      <dgm:prSet presAssocID="{520F5573-9D1D-4A23-B5C4-4B092C343300}" presName="level" presStyleLbl="node1" presStyleIdx="4" presStyleCnt="6">
        <dgm:presLayoutVars>
          <dgm:chMax val="1"/>
          <dgm:bulletEnabled val="1"/>
        </dgm:presLayoutVars>
      </dgm:prSet>
      <dgm:spPr/>
    </dgm:pt>
    <dgm:pt modelId="{4C9495A1-8D6B-47CC-A04E-1BCAF01A82E5}" type="pres">
      <dgm:prSet presAssocID="{520F5573-9D1D-4A23-B5C4-4B092C343300}" presName="levelTx" presStyleLbl="revTx" presStyleIdx="0" presStyleCnt="0">
        <dgm:presLayoutVars>
          <dgm:chMax val="1"/>
          <dgm:bulletEnabled val="1"/>
        </dgm:presLayoutVars>
      </dgm:prSet>
      <dgm:spPr/>
    </dgm:pt>
    <dgm:pt modelId="{15654B7F-C411-4516-B948-9EA88FEF4B23}" type="pres">
      <dgm:prSet presAssocID="{F6F63E3C-ABD5-454E-BA7E-29DCA173164E}" presName="Name8" presStyleCnt="0"/>
      <dgm:spPr>
        <a:ln>
          <a:noFill/>
        </a:ln>
        <a:effectLst/>
        <a:scene3d>
          <a:camera prst="orthographicFront">
            <a:rot lat="0" lon="0" rev="0"/>
          </a:camera>
          <a:lightRig rig="contrasting" dir="t">
            <a:rot lat="0" lon="0" rev="7800000"/>
          </a:lightRig>
        </a:scene3d>
        <a:sp3d>
          <a:bevelT w="139700" h="139700"/>
        </a:sp3d>
      </dgm:spPr>
    </dgm:pt>
    <dgm:pt modelId="{C6FEB029-0867-4F77-83F3-B69AA2EC4C59}" type="pres">
      <dgm:prSet presAssocID="{F6F63E3C-ABD5-454E-BA7E-29DCA173164E}" presName="level" presStyleLbl="node1" presStyleIdx="5" presStyleCnt="6">
        <dgm:presLayoutVars>
          <dgm:chMax val="1"/>
          <dgm:bulletEnabled val="1"/>
        </dgm:presLayoutVars>
      </dgm:prSet>
      <dgm:spPr/>
    </dgm:pt>
    <dgm:pt modelId="{BEF4E6AF-CF85-4087-8A73-DCE968835539}" type="pres">
      <dgm:prSet presAssocID="{F6F63E3C-ABD5-454E-BA7E-29DCA173164E}" presName="levelTx" presStyleLbl="revTx" presStyleIdx="0" presStyleCnt="0">
        <dgm:presLayoutVars>
          <dgm:chMax val="1"/>
          <dgm:bulletEnabled val="1"/>
        </dgm:presLayoutVars>
      </dgm:prSet>
      <dgm:spPr/>
    </dgm:pt>
  </dgm:ptLst>
  <dgm:cxnLst>
    <dgm:cxn modelId="{147C5608-28E2-411B-A2A5-C8887256CF17}" srcId="{D0C843B4-040F-4226-85E6-C48FC4CE7DCA}" destId="{F6F63E3C-ABD5-454E-BA7E-29DCA173164E}" srcOrd="5" destOrd="0" parTransId="{A17E18A1-E8D3-4AAF-9805-F287A9765809}" sibTransId="{2AEE91BC-422C-4A94-A428-0333886A7B75}"/>
    <dgm:cxn modelId="{4DF58813-BEE0-4F81-A03E-7587B14E0029}" type="presOf" srcId="{1A9CE7FD-3E14-414C-971C-39352E9CFE7B}" destId="{1C98A7D8-87C9-46F3-9457-9C4BC11E0ADF}" srcOrd="0" destOrd="0" presId="urn:microsoft.com/office/officeart/2005/8/layout/pyramid1"/>
    <dgm:cxn modelId="{8A3C4D1E-88D8-42F4-B64A-45801D93A2CF}" type="presOf" srcId="{520F5573-9D1D-4A23-B5C4-4B092C343300}" destId="{D09730BA-E8DB-4EB8-8F06-B0D894A71944}" srcOrd="0" destOrd="0" presId="urn:microsoft.com/office/officeart/2005/8/layout/pyramid1"/>
    <dgm:cxn modelId="{15D40235-EEFC-45B2-955E-AB380F425DFE}" type="presOf" srcId="{CDD875A6-6701-454D-853F-E5633E14D76F}" destId="{D5C8DAF5-4F93-48C0-AFBA-157A0C5270BB}" srcOrd="1" destOrd="0" presId="urn:microsoft.com/office/officeart/2005/8/layout/pyramid1"/>
    <dgm:cxn modelId="{5802193E-17C2-46FB-A59A-5B33403D9181}" type="presOf" srcId="{D0C843B4-040F-4226-85E6-C48FC4CE7DCA}" destId="{297733BD-E57B-4944-B93C-D086D3418553}" srcOrd="0" destOrd="0" presId="urn:microsoft.com/office/officeart/2005/8/layout/pyramid1"/>
    <dgm:cxn modelId="{AF437842-8991-4109-B67E-9CABC0690756}" type="presOf" srcId="{03974FEB-AAA3-43B9-BC52-043089721C54}" destId="{16EC50C8-92A8-4F55-992F-439517124E34}" srcOrd="1" destOrd="0" presId="urn:microsoft.com/office/officeart/2005/8/layout/pyramid1"/>
    <dgm:cxn modelId="{F59F526A-EC42-41FA-9534-AE7E16A4517B}" srcId="{D0C843B4-040F-4226-85E6-C48FC4CE7DCA}" destId="{522E79B3-D81B-4D6D-8D61-C42614882A17}" srcOrd="3" destOrd="0" parTransId="{C788187E-7D00-4606-A2CA-8F94BF4B7F85}" sibTransId="{EA1788FC-6C19-46B4-8689-4528FED0AC62}"/>
    <dgm:cxn modelId="{06800357-135F-4DE9-B9FD-9BB04D557090}" type="presOf" srcId="{03974FEB-AAA3-43B9-BC52-043089721C54}" destId="{22029B4B-343A-473E-8BC1-0D0C9EFDB80A}" srcOrd="0" destOrd="0" presId="urn:microsoft.com/office/officeart/2005/8/layout/pyramid1"/>
    <dgm:cxn modelId="{AE82438C-D89D-457D-AE4E-3D6D5E57E263}" srcId="{D0C843B4-040F-4226-85E6-C48FC4CE7DCA}" destId="{CDD875A6-6701-454D-853F-E5633E14D76F}" srcOrd="0" destOrd="0" parTransId="{34184258-3DF1-48BD-9314-0C469DFD6FA4}" sibTransId="{FD5E4630-4313-4C66-99FA-658E6028B0C5}"/>
    <dgm:cxn modelId="{95DD30A4-237B-475F-AEF1-A35E0B5B6EFF}" type="presOf" srcId="{1A9CE7FD-3E14-414C-971C-39352E9CFE7B}" destId="{F5D76821-5F5D-418E-BA46-00286E5E44A1}" srcOrd="1" destOrd="0" presId="urn:microsoft.com/office/officeart/2005/8/layout/pyramid1"/>
    <dgm:cxn modelId="{F02281A5-A6ED-42B1-A5E6-2C4051689501}" type="presOf" srcId="{520F5573-9D1D-4A23-B5C4-4B092C343300}" destId="{4C9495A1-8D6B-47CC-A04E-1BCAF01A82E5}" srcOrd="1" destOrd="0" presId="urn:microsoft.com/office/officeart/2005/8/layout/pyramid1"/>
    <dgm:cxn modelId="{C605ACA5-89D3-41B5-AB7C-AA1B7488D185}" type="presOf" srcId="{522E79B3-D81B-4D6D-8D61-C42614882A17}" destId="{AF609B6A-9E61-47CD-B7C7-72D7321753BF}" srcOrd="1" destOrd="0" presId="urn:microsoft.com/office/officeart/2005/8/layout/pyramid1"/>
    <dgm:cxn modelId="{E0C4B3AF-5B26-4EE7-AABE-0F6ABB78F93A}" type="presOf" srcId="{F6F63E3C-ABD5-454E-BA7E-29DCA173164E}" destId="{BEF4E6AF-CF85-4087-8A73-DCE968835539}" srcOrd="1" destOrd="0" presId="urn:microsoft.com/office/officeart/2005/8/layout/pyramid1"/>
    <dgm:cxn modelId="{7AE691B3-A787-485E-AF80-805D5B28DFE8}" srcId="{D0C843B4-040F-4226-85E6-C48FC4CE7DCA}" destId="{520F5573-9D1D-4A23-B5C4-4B092C343300}" srcOrd="4" destOrd="0" parTransId="{D0F36984-A1DE-4864-AE39-95A5EF8D2056}" sibTransId="{7EAC7E5C-C2C6-46C8-A446-B8CB704418F2}"/>
    <dgm:cxn modelId="{CC3F69BC-DE7C-42E4-9499-35F359C53E08}" type="presOf" srcId="{F6F63E3C-ABD5-454E-BA7E-29DCA173164E}" destId="{C6FEB029-0867-4F77-83F3-B69AA2EC4C59}" srcOrd="0" destOrd="0" presId="urn:microsoft.com/office/officeart/2005/8/layout/pyramid1"/>
    <dgm:cxn modelId="{A73E6CCC-2C00-40F2-8800-FD0ABF4602B2}" srcId="{D0C843B4-040F-4226-85E6-C48FC4CE7DCA}" destId="{03974FEB-AAA3-43B9-BC52-043089721C54}" srcOrd="2" destOrd="0" parTransId="{76E4C97B-CAAD-4E53-9EDB-B4CEFAC2297F}" sibTransId="{67B357AB-4726-47AE-B2B5-ED04E7DB0BF4}"/>
    <dgm:cxn modelId="{FA1D98CF-18DC-46B6-931C-9A22A8E5D4B0}" type="presOf" srcId="{CDD875A6-6701-454D-853F-E5633E14D76F}" destId="{D82BED49-760E-4B5E-9E5C-8811D20A1F1D}" srcOrd="0" destOrd="0" presId="urn:microsoft.com/office/officeart/2005/8/layout/pyramid1"/>
    <dgm:cxn modelId="{C3B528D9-A292-459C-BB6E-EFF6A5E047A9}" srcId="{D0C843B4-040F-4226-85E6-C48FC4CE7DCA}" destId="{1A9CE7FD-3E14-414C-971C-39352E9CFE7B}" srcOrd="1" destOrd="0" parTransId="{3BCDDBC7-4995-410B-B073-0DCEA73EDCAE}" sibTransId="{D118E9D6-E0A9-49A5-A90E-DF3CBB913AC4}"/>
    <dgm:cxn modelId="{9D7C6FDF-0725-4EE6-AC6E-77E4C0764594}" type="presOf" srcId="{522E79B3-D81B-4D6D-8D61-C42614882A17}" destId="{8F63C9AD-A7E7-4896-969E-D8D3AEB5860B}" srcOrd="0" destOrd="0" presId="urn:microsoft.com/office/officeart/2005/8/layout/pyramid1"/>
    <dgm:cxn modelId="{C05AE6D8-699E-4CF5-BDB8-7EBA44B300DD}" type="presParOf" srcId="{297733BD-E57B-4944-B93C-D086D3418553}" destId="{27626124-F089-4C87-99DF-B613634955B4}" srcOrd="0" destOrd="0" presId="urn:microsoft.com/office/officeart/2005/8/layout/pyramid1"/>
    <dgm:cxn modelId="{5DB774A0-5282-44D5-97B5-678103713AE7}" type="presParOf" srcId="{27626124-F089-4C87-99DF-B613634955B4}" destId="{D82BED49-760E-4B5E-9E5C-8811D20A1F1D}" srcOrd="0" destOrd="0" presId="urn:microsoft.com/office/officeart/2005/8/layout/pyramid1"/>
    <dgm:cxn modelId="{314A510A-AC24-467C-87E8-AFA59CF082FB}" type="presParOf" srcId="{27626124-F089-4C87-99DF-B613634955B4}" destId="{D5C8DAF5-4F93-48C0-AFBA-157A0C5270BB}" srcOrd="1" destOrd="0" presId="urn:microsoft.com/office/officeart/2005/8/layout/pyramid1"/>
    <dgm:cxn modelId="{CCABC985-2EE7-4569-BF1F-073800ACA6D4}" type="presParOf" srcId="{297733BD-E57B-4944-B93C-D086D3418553}" destId="{72A3C6BB-BE45-4681-89E2-764ED6A8C7D9}" srcOrd="1" destOrd="0" presId="urn:microsoft.com/office/officeart/2005/8/layout/pyramid1"/>
    <dgm:cxn modelId="{7F877E1E-DE76-4BBB-90EF-F789041B772F}" type="presParOf" srcId="{72A3C6BB-BE45-4681-89E2-764ED6A8C7D9}" destId="{1C98A7D8-87C9-46F3-9457-9C4BC11E0ADF}" srcOrd="0" destOrd="0" presId="urn:microsoft.com/office/officeart/2005/8/layout/pyramid1"/>
    <dgm:cxn modelId="{52E9FFB3-536A-437D-8232-3E3AD105D863}" type="presParOf" srcId="{72A3C6BB-BE45-4681-89E2-764ED6A8C7D9}" destId="{F5D76821-5F5D-418E-BA46-00286E5E44A1}" srcOrd="1" destOrd="0" presId="urn:microsoft.com/office/officeart/2005/8/layout/pyramid1"/>
    <dgm:cxn modelId="{05D56207-84EB-48CC-9FFF-B4A467F0DFDE}" type="presParOf" srcId="{297733BD-E57B-4944-B93C-D086D3418553}" destId="{59F6E208-5A00-47CC-9759-613D3E1BB8AE}" srcOrd="2" destOrd="0" presId="urn:microsoft.com/office/officeart/2005/8/layout/pyramid1"/>
    <dgm:cxn modelId="{96001513-71C0-45F4-B209-368115620D10}" type="presParOf" srcId="{59F6E208-5A00-47CC-9759-613D3E1BB8AE}" destId="{22029B4B-343A-473E-8BC1-0D0C9EFDB80A}" srcOrd="0" destOrd="0" presId="urn:microsoft.com/office/officeart/2005/8/layout/pyramid1"/>
    <dgm:cxn modelId="{D6329B9E-95C5-4FA6-9DA3-702FD9E1790D}" type="presParOf" srcId="{59F6E208-5A00-47CC-9759-613D3E1BB8AE}" destId="{16EC50C8-92A8-4F55-992F-439517124E34}" srcOrd="1" destOrd="0" presId="urn:microsoft.com/office/officeart/2005/8/layout/pyramid1"/>
    <dgm:cxn modelId="{8DF1B64E-18A9-48BB-9C53-592285233F27}" type="presParOf" srcId="{297733BD-E57B-4944-B93C-D086D3418553}" destId="{525492E0-7009-4730-B1D9-1761DAAD9699}" srcOrd="3" destOrd="0" presId="urn:microsoft.com/office/officeart/2005/8/layout/pyramid1"/>
    <dgm:cxn modelId="{2483B735-7E97-43F3-8B26-9C5E356B05F6}" type="presParOf" srcId="{525492E0-7009-4730-B1D9-1761DAAD9699}" destId="{8F63C9AD-A7E7-4896-969E-D8D3AEB5860B}" srcOrd="0" destOrd="0" presId="urn:microsoft.com/office/officeart/2005/8/layout/pyramid1"/>
    <dgm:cxn modelId="{09B2D762-8741-4010-9E7D-717D66278489}" type="presParOf" srcId="{525492E0-7009-4730-B1D9-1761DAAD9699}" destId="{AF609B6A-9E61-47CD-B7C7-72D7321753BF}" srcOrd="1" destOrd="0" presId="urn:microsoft.com/office/officeart/2005/8/layout/pyramid1"/>
    <dgm:cxn modelId="{630CE4D6-3E96-4A01-ABFC-06412A7D0441}" type="presParOf" srcId="{297733BD-E57B-4944-B93C-D086D3418553}" destId="{B12B1E98-4EB2-4A6C-AE82-79F52B5393C9}" srcOrd="4" destOrd="0" presId="urn:microsoft.com/office/officeart/2005/8/layout/pyramid1"/>
    <dgm:cxn modelId="{6CC35D07-1CA1-4D97-A209-C76EF7729677}" type="presParOf" srcId="{B12B1E98-4EB2-4A6C-AE82-79F52B5393C9}" destId="{D09730BA-E8DB-4EB8-8F06-B0D894A71944}" srcOrd="0" destOrd="0" presId="urn:microsoft.com/office/officeart/2005/8/layout/pyramid1"/>
    <dgm:cxn modelId="{0385089E-D7F2-4036-9A7C-1EC4E7006B3E}" type="presParOf" srcId="{B12B1E98-4EB2-4A6C-AE82-79F52B5393C9}" destId="{4C9495A1-8D6B-47CC-A04E-1BCAF01A82E5}" srcOrd="1" destOrd="0" presId="urn:microsoft.com/office/officeart/2005/8/layout/pyramid1"/>
    <dgm:cxn modelId="{2A8D6DE1-7B3C-49D5-AC2B-88E26B422A5D}" type="presParOf" srcId="{297733BD-E57B-4944-B93C-D086D3418553}" destId="{15654B7F-C411-4516-B948-9EA88FEF4B23}" srcOrd="5" destOrd="0" presId="urn:microsoft.com/office/officeart/2005/8/layout/pyramid1"/>
    <dgm:cxn modelId="{4E9C65B9-26CD-4BDA-9739-568EFA6728F6}" type="presParOf" srcId="{15654B7F-C411-4516-B948-9EA88FEF4B23}" destId="{C6FEB029-0867-4F77-83F3-B69AA2EC4C59}" srcOrd="0" destOrd="0" presId="urn:microsoft.com/office/officeart/2005/8/layout/pyramid1"/>
    <dgm:cxn modelId="{4EC830EC-A6B5-42BE-A0DB-5598580E310D}" type="presParOf" srcId="{15654B7F-C411-4516-B948-9EA88FEF4B23}" destId="{BEF4E6AF-CF85-4087-8A73-DCE968835539}"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2BED49-760E-4B5E-9E5C-8811D20A1F1D}">
      <dsp:nvSpPr>
        <dsp:cNvPr id="0" name=""/>
        <dsp:cNvSpPr/>
      </dsp:nvSpPr>
      <dsp:spPr>
        <a:xfrm>
          <a:off x="2540000" y="0"/>
          <a:ext cx="1016000" cy="889000"/>
        </a:xfrm>
        <a:prstGeom prst="trapezoid">
          <a:avLst>
            <a:gd name="adj" fmla="val 57143"/>
          </a:avLst>
        </a:prstGeom>
        <a:solidFill>
          <a:schemeClr val="accent2">
            <a:hueOff val="0"/>
            <a:satOff val="0"/>
            <a:lumOff val="0"/>
            <a:alphaOff val="0"/>
          </a:schemeClr>
        </a:solidFill>
        <a:ln w="12700" cap="flat" cmpd="sng" algn="ctr">
          <a:noFill/>
          <a:prstDash val="solid"/>
          <a:miter lim="800000"/>
        </a:ln>
        <a:effectLst/>
        <a:scene3d>
          <a:camera prst="orthographicFront">
            <a:rot lat="0" lon="0" rev="0"/>
          </a:camera>
          <a:lightRig rig="contrasting" dir="t">
            <a:rot lat="0" lon="0" rev="7800000"/>
          </a:lightRig>
        </a:scene3d>
        <a:sp3d>
          <a:bevelT w="139700" h="139700"/>
        </a:sp3d>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.Reading </a:t>
          </a:r>
        </a:p>
      </dsp:txBody>
      <dsp:txXfrm>
        <a:off x="2540000" y="0"/>
        <a:ext cx="1016000" cy="889000"/>
      </dsp:txXfrm>
    </dsp:sp>
    <dsp:sp modelId="{1C98A7D8-87C9-46F3-9457-9C4BC11E0ADF}">
      <dsp:nvSpPr>
        <dsp:cNvPr id="0" name=""/>
        <dsp:cNvSpPr/>
      </dsp:nvSpPr>
      <dsp:spPr>
        <a:xfrm>
          <a:off x="2032000" y="889000"/>
          <a:ext cx="2032000" cy="889000"/>
        </a:xfrm>
        <a:prstGeom prst="trapezoid">
          <a:avLst>
            <a:gd name="adj" fmla="val 57143"/>
          </a:avLst>
        </a:prstGeom>
        <a:solidFill>
          <a:schemeClr val="accent3">
            <a:hueOff val="0"/>
            <a:satOff val="0"/>
            <a:lumOff val="0"/>
            <a:alphaOff val="0"/>
          </a:schemeClr>
        </a:solidFill>
        <a:ln w="12700" cap="flat" cmpd="sng" algn="ctr">
          <a:noFill/>
          <a:prstDash val="solid"/>
          <a:miter lim="800000"/>
        </a:ln>
        <a:effectLst/>
        <a:scene3d>
          <a:camera prst="orthographicFront">
            <a:rot lat="0" lon="0" rev="0"/>
          </a:camera>
          <a:lightRig rig="contrasting" dir="t">
            <a:rot lat="0" lon="0" rev="7800000"/>
          </a:lightRig>
        </a:scene3d>
        <a:sp3d>
          <a:bevelT w="139700" h="139700"/>
        </a:sp3d>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.Hearing words </a:t>
          </a:r>
        </a:p>
      </dsp:txBody>
      <dsp:txXfrm>
        <a:off x="2387600" y="889000"/>
        <a:ext cx="1320800" cy="889000"/>
      </dsp:txXfrm>
    </dsp:sp>
    <dsp:sp modelId="{22029B4B-343A-473E-8BC1-0D0C9EFDB80A}">
      <dsp:nvSpPr>
        <dsp:cNvPr id="0" name=""/>
        <dsp:cNvSpPr/>
      </dsp:nvSpPr>
      <dsp:spPr>
        <a:xfrm>
          <a:off x="1524000" y="1778000"/>
          <a:ext cx="3048000" cy="889000"/>
        </a:xfrm>
        <a:prstGeom prst="trapezoid">
          <a:avLst>
            <a:gd name="adj" fmla="val 57143"/>
          </a:avLst>
        </a:prstGeom>
        <a:solidFill>
          <a:schemeClr val="accent4">
            <a:hueOff val="0"/>
            <a:satOff val="0"/>
            <a:lumOff val="0"/>
            <a:alphaOff val="0"/>
          </a:schemeClr>
        </a:solidFill>
        <a:ln w="12700" cap="flat" cmpd="sng" algn="ctr">
          <a:noFill/>
          <a:prstDash val="solid"/>
          <a:miter lim="800000"/>
        </a:ln>
        <a:effectLst/>
        <a:scene3d>
          <a:camera prst="orthographicFront">
            <a:rot lat="0" lon="0" rev="0"/>
          </a:camera>
          <a:lightRig rig="contrasting" dir="t">
            <a:rot lat="0" lon="0" rev="7800000"/>
          </a:lightRig>
        </a:scene3d>
        <a:sp3d>
          <a:bevelT w="139700" h="139700"/>
        </a:sp3d>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.Seeing</a:t>
          </a:r>
        </a:p>
      </dsp:txBody>
      <dsp:txXfrm>
        <a:off x="2057400" y="1778000"/>
        <a:ext cx="1981200" cy="889000"/>
      </dsp:txXfrm>
    </dsp:sp>
    <dsp:sp modelId="{8F63C9AD-A7E7-4896-969E-D8D3AEB5860B}">
      <dsp:nvSpPr>
        <dsp:cNvPr id="0" name=""/>
        <dsp:cNvSpPr/>
      </dsp:nvSpPr>
      <dsp:spPr>
        <a:xfrm>
          <a:off x="956238" y="2666999"/>
          <a:ext cx="4183522" cy="889000"/>
        </a:xfrm>
        <a:prstGeom prst="trapezoid">
          <a:avLst>
            <a:gd name="adj" fmla="val 57143"/>
          </a:avLst>
        </a:prstGeom>
        <a:solidFill>
          <a:schemeClr val="accent5">
            <a:hueOff val="0"/>
            <a:satOff val="0"/>
            <a:lumOff val="0"/>
            <a:alphaOff val="0"/>
          </a:schemeClr>
        </a:solidFill>
        <a:ln w="12700" cap="flat" cmpd="sng" algn="ctr">
          <a:noFill/>
          <a:prstDash val="solid"/>
          <a:miter lim="800000"/>
        </a:ln>
        <a:effectLst/>
        <a:scene3d>
          <a:camera prst="orthographicFront">
            <a:rot lat="0" lon="0" rev="0"/>
          </a:camera>
          <a:lightRig rig="contrasting" dir="t">
            <a:rot lat="0" lon="0" rev="7800000"/>
          </a:lightRig>
        </a:scene3d>
        <a:sp3d>
          <a:bevelT w="139700" h="139700"/>
        </a:sp3d>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.Watching a movie</a:t>
          </a:r>
        </a:p>
        <a:p>
          <a:pPr marL="0" lvl="0" indent="0" algn="ctr" defTabSz="933450">
            <a:lnSpc>
              <a:spcPct val="90000"/>
            </a:lnSpc>
            <a:spcBef>
              <a:spcPct val="0"/>
            </a:spcBef>
            <a:spcAft>
              <a:spcPct val="35000"/>
            </a:spcAft>
            <a:buNone/>
          </a:pPr>
          <a:r>
            <a:rPr lang="en-US" sz="2100" kern="1200" dirty="0"/>
            <a:t>Looking at an Exhibit </a:t>
          </a:r>
        </a:p>
      </dsp:txBody>
      <dsp:txXfrm>
        <a:off x="1688355" y="2666999"/>
        <a:ext cx="2719289" cy="889000"/>
      </dsp:txXfrm>
    </dsp:sp>
    <dsp:sp modelId="{D09730BA-E8DB-4EB8-8F06-B0D894A71944}">
      <dsp:nvSpPr>
        <dsp:cNvPr id="0" name=""/>
        <dsp:cNvSpPr/>
      </dsp:nvSpPr>
      <dsp:spPr>
        <a:xfrm>
          <a:off x="508000" y="3556000"/>
          <a:ext cx="5080000" cy="889000"/>
        </a:xfrm>
        <a:prstGeom prst="trapezoid">
          <a:avLst>
            <a:gd name="adj" fmla="val 57143"/>
          </a:avLst>
        </a:prstGeom>
        <a:solidFill>
          <a:schemeClr val="accent6">
            <a:hueOff val="0"/>
            <a:satOff val="0"/>
            <a:lumOff val="0"/>
            <a:alphaOff val="0"/>
          </a:schemeClr>
        </a:solidFill>
        <a:ln w="12700" cap="flat" cmpd="sng" algn="ctr">
          <a:noFill/>
          <a:prstDash val="solid"/>
          <a:miter lim="800000"/>
        </a:ln>
        <a:effectLst/>
        <a:scene3d>
          <a:camera prst="orthographicFront">
            <a:rot lat="0" lon="0" rev="0"/>
          </a:camera>
          <a:lightRig rig="contrasting" dir="t">
            <a:rot lat="0" lon="0" rev="7800000"/>
          </a:lightRig>
        </a:scene3d>
        <a:sp3d>
          <a:bevelT w="139700" h="139700"/>
        </a:sp3d>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.Participating in a discussion</a:t>
          </a:r>
        </a:p>
        <a:p>
          <a:pPr marL="0" lvl="0" indent="0" algn="ctr" defTabSz="933450">
            <a:lnSpc>
              <a:spcPct val="90000"/>
            </a:lnSpc>
            <a:spcBef>
              <a:spcPct val="0"/>
            </a:spcBef>
            <a:spcAft>
              <a:spcPct val="35000"/>
            </a:spcAft>
            <a:buNone/>
          </a:pPr>
          <a:r>
            <a:rPr lang="en-US" sz="2100" kern="1200" dirty="0"/>
            <a:t>Giving a talk  </a:t>
          </a:r>
        </a:p>
      </dsp:txBody>
      <dsp:txXfrm>
        <a:off x="1396999" y="3556000"/>
        <a:ext cx="3302000" cy="889000"/>
      </dsp:txXfrm>
    </dsp:sp>
    <dsp:sp modelId="{C6FEB029-0867-4F77-83F3-B69AA2EC4C59}">
      <dsp:nvSpPr>
        <dsp:cNvPr id="0" name=""/>
        <dsp:cNvSpPr/>
      </dsp:nvSpPr>
      <dsp:spPr>
        <a:xfrm>
          <a:off x="0" y="4444999"/>
          <a:ext cx="6096000" cy="889000"/>
        </a:xfrm>
        <a:prstGeom prst="trapezoid">
          <a:avLst>
            <a:gd name="adj" fmla="val 57143"/>
          </a:avLst>
        </a:prstGeom>
        <a:solidFill>
          <a:schemeClr val="accent2">
            <a:hueOff val="0"/>
            <a:satOff val="0"/>
            <a:lumOff val="0"/>
            <a:alphaOff val="0"/>
          </a:schemeClr>
        </a:solidFill>
        <a:ln w="12700" cap="flat" cmpd="sng" algn="ctr">
          <a:noFill/>
          <a:prstDash val="solid"/>
          <a:miter lim="800000"/>
        </a:ln>
        <a:effectLst/>
        <a:scene3d>
          <a:camera prst="orthographicFront">
            <a:rot lat="0" lon="0" rev="0"/>
          </a:camera>
          <a:lightRig rig="contrasting" dir="t">
            <a:rot lat="0" lon="0" rev="7800000"/>
          </a:lightRig>
        </a:scene3d>
        <a:sp3d>
          <a:bevelT w="139700" h="139700"/>
        </a:sp3d>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.Doing a dramatic presentation </a:t>
          </a:r>
        </a:p>
        <a:p>
          <a:pPr marL="0" lvl="0" indent="0" algn="ctr" defTabSz="933450">
            <a:lnSpc>
              <a:spcPct val="90000"/>
            </a:lnSpc>
            <a:spcBef>
              <a:spcPct val="0"/>
            </a:spcBef>
            <a:spcAft>
              <a:spcPct val="35000"/>
            </a:spcAft>
            <a:buNone/>
          </a:pPr>
          <a:r>
            <a:rPr lang="en-US" sz="2100" kern="1200" dirty="0"/>
            <a:t>Simulating a real experience </a:t>
          </a:r>
        </a:p>
      </dsp:txBody>
      <dsp:txXfrm>
        <a:off x="1066799" y="4444999"/>
        <a:ext cx="3962400" cy="8890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0" hangingPunct="0">
              <a:defRPr sz="1200">
                <a:cs typeface="+mn-cs"/>
              </a:defRPr>
            </a:lvl1pPr>
          </a:lstStyle>
          <a:p>
            <a:pPr>
              <a:defRPr/>
            </a:pPr>
            <a:endParaRPr lang="en-US"/>
          </a:p>
        </p:txBody>
      </p:sp>
      <p:sp>
        <p:nvSpPr>
          <p:cNvPr id="440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eaLnBrk="0" hangingPunct="0">
              <a:defRPr sz="1200">
                <a:cs typeface="+mn-cs"/>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40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eaLnBrk="0" hangingPunct="0">
              <a:defRPr sz="1200">
                <a:cs typeface="+mn-cs"/>
              </a:defRPr>
            </a:lvl1pPr>
          </a:lstStyle>
          <a:p>
            <a:pPr>
              <a:defRPr/>
            </a:pPr>
            <a:endParaRPr lang="en-US"/>
          </a:p>
        </p:txBody>
      </p:sp>
      <p:sp>
        <p:nvSpPr>
          <p:cNvPr id="440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eaLnBrk="0" hangingPunct="0">
              <a:defRPr sz="1200">
                <a:cs typeface="+mn-cs"/>
              </a:defRPr>
            </a:lvl1pPr>
          </a:lstStyle>
          <a:p>
            <a:pPr>
              <a:defRPr/>
            </a:pPr>
            <a:fld id="{EA0818AF-A8EA-4162-9E23-4C79A0338478}" type="slidenum">
              <a:rPr lang="en-US"/>
              <a:pPr>
                <a:defRPr/>
              </a:pPr>
              <a:t>‹#›</a:t>
            </a:fld>
            <a:endParaRPr lang="en-US"/>
          </a:p>
        </p:txBody>
      </p:sp>
    </p:spTree>
    <p:extLst>
      <p:ext uri="{BB962C8B-B14F-4D97-AF65-F5344CB8AC3E}">
        <p14:creationId xmlns:p14="http://schemas.microsoft.com/office/powerpoint/2010/main" val="9551704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 name="Slide Number Placeholder 3"/>
          <p:cNvSpPr>
            <a:spLocks noGrp="1"/>
          </p:cNvSpPr>
          <p:nvPr>
            <p:ph type="sldNum" sz="quarter" idx="5"/>
          </p:nvPr>
        </p:nvSpPr>
        <p:spPr/>
        <p:txBody>
          <a:bodyPr/>
          <a:lstStyle/>
          <a:p>
            <a:pPr>
              <a:defRPr/>
            </a:pPr>
            <a:fld id="{70CFD515-7A24-43B4-B16E-1F3C5C520BE1}" type="slidenum">
              <a:rPr lang="en-US" smtClean="0"/>
              <a:pPr>
                <a:defRPr/>
              </a:pPr>
              <a:t>8</a:t>
            </a:fld>
            <a:endParaRPr lang="en-US"/>
          </a:p>
        </p:txBody>
      </p:sp>
    </p:spTree>
    <p:extLst>
      <p:ext uri="{BB962C8B-B14F-4D97-AF65-F5344CB8AC3E}">
        <p14:creationId xmlns:p14="http://schemas.microsoft.com/office/powerpoint/2010/main" val="660189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cs typeface="+mn-cs"/>
              </a:endParaRPr>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GB">
                <a:cs typeface="+mn-cs"/>
              </a:endParaRPr>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cs typeface="+mn-cs"/>
              </a:endParaRPr>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cs typeface="+mn-cs"/>
              </a:endParaRPr>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GB">
                <a:cs typeface="+mn-cs"/>
              </a:endParaRPr>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GB">
                <a:cs typeface="+mn-cs"/>
              </a:endParaRPr>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GB">
                <a:cs typeface="+mn-cs"/>
              </a:endParaRPr>
            </a:p>
          </p:txBody>
        </p:sp>
      </p:grpSp>
      <p:sp>
        <p:nvSpPr>
          <p:cNvPr id="103434"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103435"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en-US"/>
          </a:p>
        </p:txBody>
      </p:sp>
      <p:sp>
        <p:nvSpPr>
          <p:cNvPr id="13" name="Rectangle 13"/>
          <p:cNvSpPr>
            <a:spLocks noGrp="1" noChangeArrowheads="1"/>
          </p:cNvSpPr>
          <p:nvPr>
            <p:ph type="ftr" sz="quarter" idx="11"/>
          </p:nvPr>
        </p:nvSpPr>
        <p:spPr/>
        <p:txBody>
          <a:bodyPr/>
          <a:lstStyle>
            <a:lvl1pPr>
              <a:defRPr/>
            </a:lvl1pPr>
          </a:lstStyle>
          <a:p>
            <a:pPr>
              <a:defRPr/>
            </a:pPr>
            <a:endParaRPr lang="en-US"/>
          </a:p>
        </p:txBody>
      </p:sp>
      <p:sp>
        <p:nvSpPr>
          <p:cNvPr id="14" name="Rectangle 14"/>
          <p:cNvSpPr>
            <a:spLocks noGrp="1" noChangeArrowheads="1"/>
          </p:cNvSpPr>
          <p:nvPr>
            <p:ph type="sldNum" sz="quarter" idx="12"/>
          </p:nvPr>
        </p:nvSpPr>
        <p:spPr/>
        <p:txBody>
          <a:bodyPr/>
          <a:lstStyle>
            <a:lvl1pPr>
              <a:defRPr/>
            </a:lvl1pPr>
          </a:lstStyle>
          <a:p>
            <a:pPr>
              <a:defRPr/>
            </a:pPr>
            <a:fld id="{CFAABC4B-BD84-42F2-822D-DC5616862064}" type="slidenum">
              <a:rPr lang="en-US"/>
              <a:pPr>
                <a:defRPr/>
              </a:pPr>
              <a:t>‹#›</a:t>
            </a:fld>
            <a:endParaRPr lang="en-US"/>
          </a:p>
        </p:txBody>
      </p:sp>
    </p:spTree>
    <p:extLst>
      <p:ext uri="{BB962C8B-B14F-4D97-AF65-F5344CB8AC3E}">
        <p14:creationId xmlns:p14="http://schemas.microsoft.com/office/powerpoint/2010/main" val="137499083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C0EAED16-E540-40BD-BB37-4D1E526A6CA7}" type="slidenum">
              <a:rPr lang="en-US"/>
              <a:pPr>
                <a:defRPr/>
              </a:pPr>
              <a:t>‹#›</a:t>
            </a:fld>
            <a:endParaRPr lang="en-US"/>
          </a:p>
        </p:txBody>
      </p:sp>
    </p:spTree>
    <p:extLst>
      <p:ext uri="{BB962C8B-B14F-4D97-AF65-F5344CB8AC3E}">
        <p14:creationId xmlns:p14="http://schemas.microsoft.com/office/powerpoint/2010/main" val="375172356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E7F079EF-21F3-4B13-AC4E-B6D8F146698D}" type="slidenum">
              <a:rPr lang="en-US"/>
              <a:pPr>
                <a:defRPr/>
              </a:pPr>
              <a:t>‹#›</a:t>
            </a:fld>
            <a:endParaRPr lang="en-US"/>
          </a:p>
        </p:txBody>
      </p:sp>
    </p:spTree>
    <p:extLst>
      <p:ext uri="{BB962C8B-B14F-4D97-AF65-F5344CB8AC3E}">
        <p14:creationId xmlns:p14="http://schemas.microsoft.com/office/powerpoint/2010/main" val="46684964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endParaRPr lang="en-US" altLang="en-US"/>
          </a:p>
        </p:txBody>
      </p:sp>
      <p:sp>
        <p:nvSpPr>
          <p:cNvPr id="5" name="Footer Placeholder 18"/>
          <p:cNvSpPr>
            <a:spLocks noGrp="1"/>
          </p:cNvSpPr>
          <p:nvPr>
            <p:ph type="ftr" sz="quarter" idx="11"/>
          </p:nvPr>
        </p:nvSpPr>
        <p:spPr/>
        <p:txBody>
          <a:bodyPr/>
          <a:lstStyle>
            <a:lvl1pPr>
              <a:defRPr/>
            </a:lvl1pPr>
          </a:lstStyle>
          <a:p>
            <a:pPr>
              <a:defRPr/>
            </a:pPr>
            <a:endParaRPr lang="en-US" altLang="en-US"/>
          </a:p>
        </p:txBody>
      </p:sp>
      <p:sp>
        <p:nvSpPr>
          <p:cNvPr id="6" name="Slide Number Placeholder 26"/>
          <p:cNvSpPr>
            <a:spLocks noGrp="1"/>
          </p:cNvSpPr>
          <p:nvPr>
            <p:ph type="sldNum" sz="quarter" idx="12"/>
          </p:nvPr>
        </p:nvSpPr>
        <p:spPr/>
        <p:txBody>
          <a:bodyPr/>
          <a:lstStyle>
            <a:lvl1pPr>
              <a:defRPr/>
            </a:lvl1pPr>
          </a:lstStyle>
          <a:p>
            <a:pPr>
              <a:defRPr/>
            </a:pPr>
            <a:fld id="{EFB46FBF-22F5-454F-86F3-CB41F29A3DCB}" type="slidenum">
              <a:rPr lang="en-US" altLang="en-US"/>
              <a:pPr>
                <a:defRPr/>
              </a:pPr>
              <a:t>‹#›</a:t>
            </a:fld>
            <a:endParaRPr lang="en-US" altLang="en-US"/>
          </a:p>
        </p:txBody>
      </p:sp>
    </p:spTree>
    <p:extLst>
      <p:ext uri="{BB962C8B-B14F-4D97-AF65-F5344CB8AC3E}">
        <p14:creationId xmlns:p14="http://schemas.microsoft.com/office/powerpoint/2010/main" val="106282378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52E6DAB-24A3-481C-A9BB-7E3B5554D83A}" type="slidenum">
              <a:rPr lang="en-US"/>
              <a:pPr>
                <a:defRPr/>
              </a:pPr>
              <a:t>‹#›</a:t>
            </a:fld>
            <a:endParaRPr lang="en-US"/>
          </a:p>
        </p:txBody>
      </p:sp>
    </p:spTree>
    <p:extLst>
      <p:ext uri="{BB962C8B-B14F-4D97-AF65-F5344CB8AC3E}">
        <p14:creationId xmlns:p14="http://schemas.microsoft.com/office/powerpoint/2010/main" val="390360225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B634B9C1-EB41-4D0B-BA1C-91D37D3D74ED}" type="slidenum">
              <a:rPr lang="en-US" altLang="en-US"/>
              <a:pPr>
                <a:defRPr/>
              </a:pPr>
              <a:t>‹#›</a:t>
            </a:fld>
            <a:endParaRPr lang="en-US" altLang="en-US"/>
          </a:p>
        </p:txBody>
      </p:sp>
    </p:spTree>
    <p:extLst>
      <p:ext uri="{BB962C8B-B14F-4D97-AF65-F5344CB8AC3E}">
        <p14:creationId xmlns:p14="http://schemas.microsoft.com/office/powerpoint/2010/main" val="174036387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175B21C-3EDF-4E54-B48A-EEAA8DD6E142}" type="slidenum">
              <a:rPr lang="en-US"/>
              <a:pPr>
                <a:defRPr/>
              </a:pPr>
              <a:t>‹#›</a:t>
            </a:fld>
            <a:endParaRPr lang="en-US"/>
          </a:p>
        </p:txBody>
      </p:sp>
    </p:spTree>
    <p:extLst>
      <p:ext uri="{BB962C8B-B14F-4D97-AF65-F5344CB8AC3E}">
        <p14:creationId xmlns:p14="http://schemas.microsoft.com/office/powerpoint/2010/main" val="357229360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4020D58B-D625-4013-A341-94EF5F651D6D}" type="slidenum">
              <a:rPr lang="en-US"/>
              <a:pPr>
                <a:defRPr/>
              </a:pPr>
              <a:t>‹#›</a:t>
            </a:fld>
            <a:endParaRPr lang="en-US"/>
          </a:p>
        </p:txBody>
      </p:sp>
    </p:spTree>
    <p:extLst>
      <p:ext uri="{BB962C8B-B14F-4D97-AF65-F5344CB8AC3E}">
        <p14:creationId xmlns:p14="http://schemas.microsoft.com/office/powerpoint/2010/main" val="224745718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D1624F7B-71D9-490A-8317-C626286DA04A}" type="slidenum">
              <a:rPr lang="en-US"/>
              <a:pPr>
                <a:defRPr/>
              </a:pPr>
              <a:t>‹#›</a:t>
            </a:fld>
            <a:endParaRPr lang="en-US"/>
          </a:p>
        </p:txBody>
      </p:sp>
    </p:spTree>
    <p:extLst>
      <p:ext uri="{BB962C8B-B14F-4D97-AF65-F5344CB8AC3E}">
        <p14:creationId xmlns:p14="http://schemas.microsoft.com/office/powerpoint/2010/main" val="130775539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63152A0E-CB1B-46B3-922D-1D2F153B97A1}" type="slidenum">
              <a:rPr lang="en-US"/>
              <a:pPr>
                <a:defRPr/>
              </a:pPr>
              <a:t>‹#›</a:t>
            </a:fld>
            <a:endParaRPr lang="en-US"/>
          </a:p>
        </p:txBody>
      </p:sp>
    </p:spTree>
    <p:extLst>
      <p:ext uri="{BB962C8B-B14F-4D97-AF65-F5344CB8AC3E}">
        <p14:creationId xmlns:p14="http://schemas.microsoft.com/office/powerpoint/2010/main" val="35343626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278911D-7002-47E8-BCA1-F45BBD9A8551}" type="slidenum">
              <a:rPr lang="en-US"/>
              <a:pPr>
                <a:defRPr/>
              </a:pPr>
              <a:t>‹#›</a:t>
            </a:fld>
            <a:endParaRPr lang="en-US"/>
          </a:p>
        </p:txBody>
      </p:sp>
    </p:spTree>
    <p:extLst>
      <p:ext uri="{BB962C8B-B14F-4D97-AF65-F5344CB8AC3E}">
        <p14:creationId xmlns:p14="http://schemas.microsoft.com/office/powerpoint/2010/main" val="58827799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5D3B026B-F122-4176-B81E-7FDFBD967093}" type="slidenum">
              <a:rPr lang="en-US"/>
              <a:pPr>
                <a:defRPr/>
              </a:pPr>
              <a:t>‹#›</a:t>
            </a:fld>
            <a:endParaRPr lang="en-US"/>
          </a:p>
        </p:txBody>
      </p:sp>
    </p:spTree>
    <p:extLst>
      <p:ext uri="{BB962C8B-B14F-4D97-AF65-F5344CB8AC3E}">
        <p14:creationId xmlns:p14="http://schemas.microsoft.com/office/powerpoint/2010/main" val="201091557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ltLang="en-US"/>
          </a:p>
        </p:txBody>
      </p:sp>
      <p:sp>
        <p:nvSpPr>
          <p:cNvPr id="10" name="Footer Placeholder 5"/>
          <p:cNvSpPr>
            <a:spLocks noGrp="1"/>
          </p:cNvSpPr>
          <p:nvPr>
            <p:ph type="ftr" sz="quarter" idx="11"/>
          </p:nvPr>
        </p:nvSpPr>
        <p:spPr/>
        <p:txBody>
          <a:bodyPr/>
          <a:lstStyle>
            <a:lvl1pPr>
              <a:defRPr/>
            </a:lvl1pPr>
          </a:lstStyle>
          <a:p>
            <a:pPr>
              <a:defRPr/>
            </a:pPr>
            <a:endParaRPr lang="en-US" alt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063B95FE-C410-4420-92D1-1D8F92C011D2}" type="slidenum">
              <a:rPr lang="en-US" altLang="en-US"/>
              <a:pPr>
                <a:defRPr/>
              </a:pPr>
              <a:t>‹#›</a:t>
            </a:fld>
            <a:endParaRPr lang="en-US" altLang="en-US"/>
          </a:p>
        </p:txBody>
      </p:sp>
    </p:spTree>
    <p:extLst>
      <p:ext uri="{BB962C8B-B14F-4D97-AF65-F5344CB8AC3E}">
        <p14:creationId xmlns:p14="http://schemas.microsoft.com/office/powerpoint/2010/main" val="11242164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5D39954-AACA-4970-B963-14D9D401DD22}" type="slidenum">
              <a:rPr lang="en-US"/>
              <a:pPr>
                <a:defRPr/>
              </a:pPr>
              <a:t>‹#›</a:t>
            </a:fld>
            <a:endParaRPr lang="en-US"/>
          </a:p>
        </p:txBody>
      </p:sp>
    </p:spTree>
    <p:extLst>
      <p:ext uri="{BB962C8B-B14F-4D97-AF65-F5344CB8AC3E}">
        <p14:creationId xmlns:p14="http://schemas.microsoft.com/office/powerpoint/2010/main" val="391503030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281D9FF-4EF4-4F87-82E1-950151B64681}" type="slidenum">
              <a:rPr lang="en-US"/>
              <a:pPr>
                <a:defRPr/>
              </a:pPr>
              <a:t>‹#›</a:t>
            </a:fld>
            <a:endParaRPr lang="en-US"/>
          </a:p>
        </p:txBody>
      </p:sp>
    </p:spTree>
    <p:extLst>
      <p:ext uri="{BB962C8B-B14F-4D97-AF65-F5344CB8AC3E}">
        <p14:creationId xmlns:p14="http://schemas.microsoft.com/office/powerpoint/2010/main" val="381911370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EE80F-613A-073E-C5C0-40328AD04B8D}"/>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08081BC-1AEE-3392-D862-E86909BDE1F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FA4F4534-C53A-CF66-2F2E-4E42AA32853C}"/>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2C6B040D-C134-F22B-F69C-D018EAF5E4DD}"/>
              </a:ext>
            </a:extLst>
          </p:cNvPr>
          <p:cNvSpPr>
            <a:spLocks noGrp="1"/>
          </p:cNvSpPr>
          <p:nvPr>
            <p:ph type="ftr" sz="quarter" idx="11"/>
          </p:nvPr>
        </p:nvSpPr>
        <p:spPr/>
        <p:txBody>
          <a:bodyPr/>
          <a:lstStyle/>
          <a:p>
            <a:pPr>
              <a:defRPr/>
            </a:pPr>
            <a:endParaRPr lang="en-US" altLang="en-US"/>
          </a:p>
        </p:txBody>
      </p:sp>
      <p:sp>
        <p:nvSpPr>
          <p:cNvPr id="6" name="Slide Number Placeholder 5">
            <a:extLst>
              <a:ext uri="{FF2B5EF4-FFF2-40B4-BE49-F238E27FC236}">
                <a16:creationId xmlns:a16="http://schemas.microsoft.com/office/drawing/2014/main" id="{712C2EB2-9E49-BF45-60E0-AF4396D3E711}"/>
              </a:ext>
            </a:extLst>
          </p:cNvPr>
          <p:cNvSpPr>
            <a:spLocks noGrp="1"/>
          </p:cNvSpPr>
          <p:nvPr>
            <p:ph type="sldNum" sz="quarter" idx="12"/>
          </p:nvPr>
        </p:nvSpPr>
        <p:spPr/>
        <p:txBody>
          <a:bodyPr/>
          <a:lstStyle/>
          <a:p>
            <a:pPr>
              <a:defRPr/>
            </a:pPr>
            <a:fld id="{EFB46FBF-22F5-454F-86F3-CB41F29A3DCB}" type="slidenum">
              <a:rPr lang="en-US" altLang="en-US" smtClean="0"/>
              <a:pPr>
                <a:defRPr/>
              </a:pPr>
              <a:t>‹#›</a:t>
            </a:fld>
            <a:endParaRPr lang="en-US" altLang="en-US"/>
          </a:p>
        </p:txBody>
      </p:sp>
    </p:spTree>
    <p:extLst>
      <p:ext uri="{BB962C8B-B14F-4D97-AF65-F5344CB8AC3E}">
        <p14:creationId xmlns:p14="http://schemas.microsoft.com/office/powerpoint/2010/main" val="47363499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B2548-4ECF-A040-71A9-81EA35DE27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7E76E1-46E7-49FF-9FF9-FE2DE7BB78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9C633B-C664-D123-A91E-2A9A4D5FF007}"/>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06F94DDD-FAF3-CB6F-15C0-E19FE1437D2F}"/>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2F95F814-F058-6687-FE99-DE6BEEC2D3A8}"/>
              </a:ext>
            </a:extLst>
          </p:cNvPr>
          <p:cNvSpPr>
            <a:spLocks noGrp="1"/>
          </p:cNvSpPr>
          <p:nvPr>
            <p:ph type="sldNum" sz="quarter" idx="12"/>
          </p:nvPr>
        </p:nvSpPr>
        <p:spPr/>
        <p:txBody>
          <a:bodyPr/>
          <a:lstStyle/>
          <a:p>
            <a:pPr>
              <a:defRPr/>
            </a:pPr>
            <a:fld id="{052E6DAB-24A3-481C-A9BB-7E3B5554D83A}" type="slidenum">
              <a:rPr lang="en-US" smtClean="0"/>
              <a:pPr>
                <a:defRPr/>
              </a:pPr>
              <a:t>‹#›</a:t>
            </a:fld>
            <a:endParaRPr lang="en-US"/>
          </a:p>
        </p:txBody>
      </p:sp>
    </p:spTree>
    <p:extLst>
      <p:ext uri="{BB962C8B-B14F-4D97-AF65-F5344CB8AC3E}">
        <p14:creationId xmlns:p14="http://schemas.microsoft.com/office/powerpoint/2010/main" val="261080567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13C37-E5D1-D44A-BA64-96D52A4BE67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6D0A194D-7799-C01C-AC77-A663765FD4F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D85C4A-8997-8F99-0DE6-27CD07F0381E}"/>
              </a:ext>
            </a:extLst>
          </p:cNvPr>
          <p:cNvSpPr>
            <a:spLocks noGrp="1"/>
          </p:cNvSpPr>
          <p:nvPr>
            <p:ph type="dt" sz="half" idx="10"/>
          </p:nvPr>
        </p:nvSpPr>
        <p:spPr/>
        <p:txBody>
          <a:bodyPr/>
          <a:lstStyle/>
          <a:p>
            <a:pPr>
              <a:defRPr/>
            </a:pPr>
            <a:endParaRPr lang="en-US" altLang="en-US"/>
          </a:p>
        </p:txBody>
      </p:sp>
      <p:sp>
        <p:nvSpPr>
          <p:cNvPr id="5" name="Footer Placeholder 4">
            <a:extLst>
              <a:ext uri="{FF2B5EF4-FFF2-40B4-BE49-F238E27FC236}">
                <a16:creationId xmlns:a16="http://schemas.microsoft.com/office/drawing/2014/main" id="{6873999B-7CB8-ADBE-7F4F-7A21794DBFAA}"/>
              </a:ext>
            </a:extLst>
          </p:cNvPr>
          <p:cNvSpPr>
            <a:spLocks noGrp="1"/>
          </p:cNvSpPr>
          <p:nvPr>
            <p:ph type="ftr" sz="quarter" idx="11"/>
          </p:nvPr>
        </p:nvSpPr>
        <p:spPr/>
        <p:txBody>
          <a:bodyPr/>
          <a:lstStyle/>
          <a:p>
            <a:pPr>
              <a:defRPr/>
            </a:pPr>
            <a:endParaRPr lang="en-US" altLang="en-US"/>
          </a:p>
        </p:txBody>
      </p:sp>
      <p:sp>
        <p:nvSpPr>
          <p:cNvPr id="6" name="Slide Number Placeholder 5">
            <a:extLst>
              <a:ext uri="{FF2B5EF4-FFF2-40B4-BE49-F238E27FC236}">
                <a16:creationId xmlns:a16="http://schemas.microsoft.com/office/drawing/2014/main" id="{C49EF067-2627-2F3D-02DF-E9EA7C4CB8AC}"/>
              </a:ext>
            </a:extLst>
          </p:cNvPr>
          <p:cNvSpPr>
            <a:spLocks noGrp="1"/>
          </p:cNvSpPr>
          <p:nvPr>
            <p:ph type="sldNum" sz="quarter" idx="12"/>
          </p:nvPr>
        </p:nvSpPr>
        <p:spPr/>
        <p:txBody>
          <a:bodyPr/>
          <a:lstStyle/>
          <a:p>
            <a:pPr>
              <a:defRPr/>
            </a:pPr>
            <a:fld id="{B634B9C1-EB41-4D0B-BA1C-91D37D3D74ED}" type="slidenum">
              <a:rPr lang="en-US" altLang="en-US" smtClean="0"/>
              <a:pPr>
                <a:defRPr/>
              </a:pPr>
              <a:t>‹#›</a:t>
            </a:fld>
            <a:endParaRPr lang="en-US" altLang="en-US"/>
          </a:p>
        </p:txBody>
      </p:sp>
    </p:spTree>
    <p:extLst>
      <p:ext uri="{BB962C8B-B14F-4D97-AF65-F5344CB8AC3E}">
        <p14:creationId xmlns:p14="http://schemas.microsoft.com/office/powerpoint/2010/main" val="167135550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02703-D7E7-ACF1-8975-675B36C480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375B91-2D3A-2A5C-76AD-96C43679ACDA}"/>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037F0B-00BC-337B-BE58-2BE2E263CE6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7B0719-00AC-3AA7-B62D-C5D572ED84CB}"/>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1F23E9D2-FACA-33A2-A489-CC193E5799DA}"/>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28E07976-439B-69F2-991B-14CF8113A5B1}"/>
              </a:ext>
            </a:extLst>
          </p:cNvPr>
          <p:cNvSpPr>
            <a:spLocks noGrp="1"/>
          </p:cNvSpPr>
          <p:nvPr>
            <p:ph type="sldNum" sz="quarter" idx="12"/>
          </p:nvPr>
        </p:nvSpPr>
        <p:spPr/>
        <p:txBody>
          <a:bodyPr/>
          <a:lstStyle/>
          <a:p>
            <a:pPr>
              <a:defRPr/>
            </a:pPr>
            <a:fld id="{2175B21C-3EDF-4E54-B48A-EEAA8DD6E142}" type="slidenum">
              <a:rPr lang="en-US" smtClean="0"/>
              <a:pPr>
                <a:defRPr/>
              </a:pPr>
              <a:t>‹#›</a:t>
            </a:fld>
            <a:endParaRPr lang="en-US"/>
          </a:p>
        </p:txBody>
      </p:sp>
    </p:spTree>
    <p:extLst>
      <p:ext uri="{BB962C8B-B14F-4D97-AF65-F5344CB8AC3E}">
        <p14:creationId xmlns:p14="http://schemas.microsoft.com/office/powerpoint/2010/main" val="116965759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0DD0E-B088-D105-A8A2-AEB185429082}"/>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9EED21B-1016-9630-8BA6-5710DAA81C0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ECB31B1-2EC8-725C-3EAB-328B4C685901}"/>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18F46B-BE61-F6F0-E662-92A5B95B311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AB3C6EB4-67B9-0970-7590-70B202CE3EA7}"/>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1925E8-067D-79F1-8907-270526995A10}"/>
              </a:ext>
            </a:extLst>
          </p:cNvPr>
          <p:cNvSpPr>
            <a:spLocks noGrp="1"/>
          </p:cNvSpPr>
          <p:nvPr>
            <p:ph type="dt" sz="half" idx="10"/>
          </p:nvPr>
        </p:nvSpPr>
        <p:spPr/>
        <p:txBody>
          <a:bodyPr/>
          <a:lstStyle/>
          <a:p>
            <a:pPr>
              <a:defRPr/>
            </a:pPr>
            <a:endParaRPr lang="en-US"/>
          </a:p>
        </p:txBody>
      </p:sp>
      <p:sp>
        <p:nvSpPr>
          <p:cNvPr id="8" name="Footer Placeholder 7">
            <a:extLst>
              <a:ext uri="{FF2B5EF4-FFF2-40B4-BE49-F238E27FC236}">
                <a16:creationId xmlns:a16="http://schemas.microsoft.com/office/drawing/2014/main" id="{13F679B6-7FB8-4D11-CC03-3079E2927A15}"/>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AEB32654-A99A-9986-1408-AA14EF2A25BC}"/>
              </a:ext>
            </a:extLst>
          </p:cNvPr>
          <p:cNvSpPr>
            <a:spLocks noGrp="1"/>
          </p:cNvSpPr>
          <p:nvPr>
            <p:ph type="sldNum" sz="quarter" idx="12"/>
          </p:nvPr>
        </p:nvSpPr>
        <p:spPr/>
        <p:txBody>
          <a:bodyPr/>
          <a:lstStyle/>
          <a:p>
            <a:pPr>
              <a:defRPr/>
            </a:pPr>
            <a:fld id="{4020D58B-D625-4013-A341-94EF5F651D6D}" type="slidenum">
              <a:rPr lang="en-US" smtClean="0"/>
              <a:pPr>
                <a:defRPr/>
              </a:pPr>
              <a:t>‹#›</a:t>
            </a:fld>
            <a:endParaRPr lang="en-US"/>
          </a:p>
        </p:txBody>
      </p:sp>
    </p:spTree>
    <p:extLst>
      <p:ext uri="{BB962C8B-B14F-4D97-AF65-F5344CB8AC3E}">
        <p14:creationId xmlns:p14="http://schemas.microsoft.com/office/powerpoint/2010/main" val="35845196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EDDEC-75E8-B324-0745-0649B413F5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FDB134-77F2-00D6-0593-6C035BC629F3}"/>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CCF02C8C-8775-9CD0-7430-A88D8DFE4059}"/>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C52A2897-4923-9374-845A-BB2A8CF36DB6}"/>
              </a:ext>
            </a:extLst>
          </p:cNvPr>
          <p:cNvSpPr>
            <a:spLocks noGrp="1"/>
          </p:cNvSpPr>
          <p:nvPr>
            <p:ph type="sldNum" sz="quarter" idx="12"/>
          </p:nvPr>
        </p:nvSpPr>
        <p:spPr/>
        <p:txBody>
          <a:bodyPr/>
          <a:lstStyle/>
          <a:p>
            <a:pPr>
              <a:defRPr/>
            </a:pPr>
            <a:fld id="{D1624F7B-71D9-490A-8317-C626286DA04A}" type="slidenum">
              <a:rPr lang="en-US" smtClean="0"/>
              <a:pPr>
                <a:defRPr/>
              </a:pPr>
              <a:t>‹#›</a:t>
            </a:fld>
            <a:endParaRPr lang="en-US"/>
          </a:p>
        </p:txBody>
      </p:sp>
    </p:spTree>
    <p:extLst>
      <p:ext uri="{BB962C8B-B14F-4D97-AF65-F5344CB8AC3E}">
        <p14:creationId xmlns:p14="http://schemas.microsoft.com/office/powerpoint/2010/main" val="90091928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2318CC-594F-3D13-2354-034CBE118696}"/>
              </a:ext>
            </a:extLst>
          </p:cNvPr>
          <p:cNvSpPr>
            <a:spLocks noGrp="1"/>
          </p:cNvSpPr>
          <p:nvPr>
            <p:ph type="dt" sz="half" idx="10"/>
          </p:nvPr>
        </p:nvSpPr>
        <p:spPr/>
        <p:txBody>
          <a:bodyPr/>
          <a:lstStyle/>
          <a:p>
            <a:pPr>
              <a:defRPr/>
            </a:pPr>
            <a:endParaRPr lang="en-US"/>
          </a:p>
        </p:txBody>
      </p:sp>
      <p:sp>
        <p:nvSpPr>
          <p:cNvPr id="3" name="Footer Placeholder 2">
            <a:extLst>
              <a:ext uri="{FF2B5EF4-FFF2-40B4-BE49-F238E27FC236}">
                <a16:creationId xmlns:a16="http://schemas.microsoft.com/office/drawing/2014/main" id="{6306FE6B-9880-F7CF-22C0-440B12AB8790}"/>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D92A64AD-2ED0-E428-828C-5FCEC653A63B}"/>
              </a:ext>
            </a:extLst>
          </p:cNvPr>
          <p:cNvSpPr>
            <a:spLocks noGrp="1"/>
          </p:cNvSpPr>
          <p:nvPr>
            <p:ph type="sldNum" sz="quarter" idx="12"/>
          </p:nvPr>
        </p:nvSpPr>
        <p:spPr/>
        <p:txBody>
          <a:bodyPr/>
          <a:lstStyle/>
          <a:p>
            <a:pPr>
              <a:defRPr/>
            </a:pPr>
            <a:fld id="{63152A0E-CB1B-46B3-922D-1D2F153B97A1}" type="slidenum">
              <a:rPr lang="en-US" smtClean="0"/>
              <a:pPr>
                <a:defRPr/>
              </a:pPr>
              <a:t>‹#›</a:t>
            </a:fld>
            <a:endParaRPr lang="en-US"/>
          </a:p>
        </p:txBody>
      </p:sp>
    </p:spTree>
    <p:extLst>
      <p:ext uri="{BB962C8B-B14F-4D97-AF65-F5344CB8AC3E}">
        <p14:creationId xmlns:p14="http://schemas.microsoft.com/office/powerpoint/2010/main" val="31179396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68710532-87A1-428C-91F5-4B24BAEAB040}" type="slidenum">
              <a:rPr lang="en-US"/>
              <a:pPr>
                <a:defRPr/>
              </a:pPr>
              <a:t>‹#›</a:t>
            </a:fld>
            <a:endParaRPr lang="en-US"/>
          </a:p>
        </p:txBody>
      </p:sp>
    </p:spTree>
    <p:extLst>
      <p:ext uri="{BB962C8B-B14F-4D97-AF65-F5344CB8AC3E}">
        <p14:creationId xmlns:p14="http://schemas.microsoft.com/office/powerpoint/2010/main" val="37824847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C47F-931C-62E0-B704-837E4504342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C3E30F4-D380-1032-88D7-285C7032C01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7ACCED-A8BE-CBA9-8848-88B91F6E31C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54CC374-6771-9D5F-58DA-B93AB259B5EB}"/>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FB5A0CB8-765E-FA06-1AE4-8BC308A0B865}"/>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71AAA636-0124-D018-9CDF-95A7BC3DE086}"/>
              </a:ext>
            </a:extLst>
          </p:cNvPr>
          <p:cNvSpPr>
            <a:spLocks noGrp="1"/>
          </p:cNvSpPr>
          <p:nvPr>
            <p:ph type="sldNum" sz="quarter" idx="12"/>
          </p:nvPr>
        </p:nvSpPr>
        <p:spPr/>
        <p:txBody>
          <a:bodyPr/>
          <a:lstStyle/>
          <a:p>
            <a:pPr>
              <a:defRPr/>
            </a:pPr>
            <a:fld id="{5278911D-7002-47E8-BCA1-F45BBD9A8551}" type="slidenum">
              <a:rPr lang="en-US" smtClean="0"/>
              <a:pPr>
                <a:defRPr/>
              </a:pPr>
              <a:t>‹#›</a:t>
            </a:fld>
            <a:endParaRPr lang="en-US"/>
          </a:p>
        </p:txBody>
      </p:sp>
    </p:spTree>
    <p:extLst>
      <p:ext uri="{BB962C8B-B14F-4D97-AF65-F5344CB8AC3E}">
        <p14:creationId xmlns:p14="http://schemas.microsoft.com/office/powerpoint/2010/main" val="30743036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24766-B120-E89C-A311-5A13252FA13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C034302-B43E-EC42-C990-9ADE0A70F8A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973D0BD2-3863-C3DE-BA8A-CCF56CF92E3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FD0EA16-7691-C20D-B724-EE7489640929}"/>
              </a:ext>
            </a:extLst>
          </p:cNvPr>
          <p:cNvSpPr>
            <a:spLocks noGrp="1"/>
          </p:cNvSpPr>
          <p:nvPr>
            <p:ph type="dt" sz="half" idx="10"/>
          </p:nvPr>
        </p:nvSpPr>
        <p:spPr/>
        <p:txBody>
          <a:bodyPr/>
          <a:lstStyle/>
          <a:p>
            <a:pPr>
              <a:defRPr/>
            </a:pPr>
            <a:endParaRPr lang="en-US" altLang="en-US"/>
          </a:p>
        </p:txBody>
      </p:sp>
      <p:sp>
        <p:nvSpPr>
          <p:cNvPr id="6" name="Footer Placeholder 5">
            <a:extLst>
              <a:ext uri="{FF2B5EF4-FFF2-40B4-BE49-F238E27FC236}">
                <a16:creationId xmlns:a16="http://schemas.microsoft.com/office/drawing/2014/main" id="{1556CF48-E3C0-5655-954B-FA263E611164}"/>
              </a:ext>
            </a:extLst>
          </p:cNvPr>
          <p:cNvSpPr>
            <a:spLocks noGrp="1"/>
          </p:cNvSpPr>
          <p:nvPr>
            <p:ph type="ftr" sz="quarter" idx="11"/>
          </p:nvPr>
        </p:nvSpPr>
        <p:spPr/>
        <p:txBody>
          <a:bodyPr/>
          <a:lstStyle/>
          <a:p>
            <a:pPr>
              <a:defRPr/>
            </a:pPr>
            <a:endParaRPr lang="en-US" altLang="en-US"/>
          </a:p>
        </p:txBody>
      </p:sp>
      <p:sp>
        <p:nvSpPr>
          <p:cNvPr id="7" name="Slide Number Placeholder 6">
            <a:extLst>
              <a:ext uri="{FF2B5EF4-FFF2-40B4-BE49-F238E27FC236}">
                <a16:creationId xmlns:a16="http://schemas.microsoft.com/office/drawing/2014/main" id="{F250F479-A1AB-4C9A-B258-43A9F8B7F978}"/>
              </a:ext>
            </a:extLst>
          </p:cNvPr>
          <p:cNvSpPr>
            <a:spLocks noGrp="1"/>
          </p:cNvSpPr>
          <p:nvPr>
            <p:ph type="sldNum" sz="quarter" idx="12"/>
          </p:nvPr>
        </p:nvSpPr>
        <p:spPr/>
        <p:txBody>
          <a:bodyPr/>
          <a:lstStyle/>
          <a:p>
            <a:pPr>
              <a:defRPr/>
            </a:pPr>
            <a:fld id="{063B95FE-C410-4420-92D1-1D8F92C011D2}" type="slidenum">
              <a:rPr lang="en-US" altLang="en-US" smtClean="0"/>
              <a:pPr>
                <a:defRPr/>
              </a:pPr>
              <a:t>‹#›</a:t>
            </a:fld>
            <a:endParaRPr lang="en-US" altLang="en-US"/>
          </a:p>
        </p:txBody>
      </p:sp>
    </p:spTree>
    <p:extLst>
      <p:ext uri="{BB962C8B-B14F-4D97-AF65-F5344CB8AC3E}">
        <p14:creationId xmlns:p14="http://schemas.microsoft.com/office/powerpoint/2010/main" val="275309008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A11A8-446C-3FA3-5A04-B272826B9B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27C46D-AAEF-A3FD-45A5-7D64B946E8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79786F-302B-1558-EC66-1DEC2E8CB17B}"/>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F16F4016-F045-D6C2-FB9E-B8EEF9E6C811}"/>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5CDA7D03-822A-2BAD-DE36-EBA2961A93D1}"/>
              </a:ext>
            </a:extLst>
          </p:cNvPr>
          <p:cNvSpPr>
            <a:spLocks noGrp="1"/>
          </p:cNvSpPr>
          <p:nvPr>
            <p:ph type="sldNum" sz="quarter" idx="12"/>
          </p:nvPr>
        </p:nvSpPr>
        <p:spPr/>
        <p:txBody>
          <a:bodyPr/>
          <a:lstStyle/>
          <a:p>
            <a:pPr>
              <a:defRPr/>
            </a:pPr>
            <a:fld id="{55D39954-AACA-4970-B963-14D9D401DD22}" type="slidenum">
              <a:rPr lang="en-US" smtClean="0"/>
              <a:pPr>
                <a:defRPr/>
              </a:pPr>
              <a:t>‹#›</a:t>
            </a:fld>
            <a:endParaRPr lang="en-US"/>
          </a:p>
        </p:txBody>
      </p:sp>
    </p:spTree>
    <p:extLst>
      <p:ext uri="{BB962C8B-B14F-4D97-AF65-F5344CB8AC3E}">
        <p14:creationId xmlns:p14="http://schemas.microsoft.com/office/powerpoint/2010/main" val="131199152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876BEF-F0C9-0373-C8BE-EE27DC0EAE97}"/>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796A52-D240-62D5-B01A-7146092787BB}"/>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298461-CFD7-08FF-F545-FA23D7489212}"/>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E45175E2-6631-12E0-9329-B4607F82546A}"/>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4F0DDC00-79A2-D253-D70D-857809FBBA93}"/>
              </a:ext>
            </a:extLst>
          </p:cNvPr>
          <p:cNvSpPr>
            <a:spLocks noGrp="1"/>
          </p:cNvSpPr>
          <p:nvPr>
            <p:ph type="sldNum" sz="quarter" idx="12"/>
          </p:nvPr>
        </p:nvSpPr>
        <p:spPr/>
        <p:txBody>
          <a:bodyPr/>
          <a:lstStyle/>
          <a:p>
            <a:pPr>
              <a:defRPr/>
            </a:pPr>
            <a:fld id="{5281D9FF-4EF4-4F87-82E1-950151B64681}" type="slidenum">
              <a:rPr lang="en-US" smtClean="0"/>
              <a:pPr>
                <a:defRPr/>
              </a:pPr>
              <a:t>‹#›</a:t>
            </a:fld>
            <a:endParaRPr lang="en-US"/>
          </a:p>
        </p:txBody>
      </p:sp>
    </p:spTree>
    <p:extLst>
      <p:ext uri="{BB962C8B-B14F-4D97-AF65-F5344CB8AC3E}">
        <p14:creationId xmlns:p14="http://schemas.microsoft.com/office/powerpoint/2010/main" val="254218651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1AF369AA-971A-487A-95BD-91D28E81BB29}" type="slidenum">
              <a:rPr lang="en-US"/>
              <a:pPr>
                <a:defRPr/>
              </a:pPr>
              <a:t>‹#›</a:t>
            </a:fld>
            <a:endParaRPr lang="en-US"/>
          </a:p>
        </p:txBody>
      </p:sp>
    </p:spTree>
    <p:extLst>
      <p:ext uri="{BB962C8B-B14F-4D97-AF65-F5344CB8AC3E}">
        <p14:creationId xmlns:p14="http://schemas.microsoft.com/office/powerpoint/2010/main" val="397340774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2"/>
          <p:cNvSpPr>
            <a:spLocks noGrp="1" noChangeArrowheads="1"/>
          </p:cNvSpPr>
          <p:nvPr>
            <p:ph type="dt" sz="half" idx="10"/>
          </p:nvPr>
        </p:nvSpPr>
        <p:spPr>
          <a:ln/>
        </p:spPr>
        <p:txBody>
          <a:bodyPr/>
          <a:lstStyle>
            <a:lvl1pPr>
              <a:defRPr/>
            </a:lvl1pPr>
          </a:lstStyle>
          <a:p>
            <a:pPr>
              <a:defRPr/>
            </a:pPr>
            <a:endParaRPr 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p>
        </p:txBody>
      </p:sp>
      <p:sp>
        <p:nvSpPr>
          <p:cNvPr id="9" name="Rectangle 14"/>
          <p:cNvSpPr>
            <a:spLocks noGrp="1" noChangeArrowheads="1"/>
          </p:cNvSpPr>
          <p:nvPr>
            <p:ph type="sldNum" sz="quarter" idx="12"/>
          </p:nvPr>
        </p:nvSpPr>
        <p:spPr>
          <a:ln/>
        </p:spPr>
        <p:txBody>
          <a:bodyPr/>
          <a:lstStyle>
            <a:lvl1pPr>
              <a:defRPr/>
            </a:lvl1pPr>
          </a:lstStyle>
          <a:p>
            <a:pPr>
              <a:defRPr/>
            </a:pPr>
            <a:fld id="{361D3501-297B-4677-A4B3-42CB47806734}" type="slidenum">
              <a:rPr lang="en-US"/>
              <a:pPr>
                <a:defRPr/>
              </a:pPr>
              <a:t>‹#›</a:t>
            </a:fld>
            <a:endParaRPr lang="en-US"/>
          </a:p>
        </p:txBody>
      </p:sp>
    </p:spTree>
    <p:extLst>
      <p:ext uri="{BB962C8B-B14F-4D97-AF65-F5344CB8AC3E}">
        <p14:creationId xmlns:p14="http://schemas.microsoft.com/office/powerpoint/2010/main" val="39674931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p>
        </p:txBody>
      </p:sp>
      <p:sp>
        <p:nvSpPr>
          <p:cNvPr id="5" name="Rectangle 14"/>
          <p:cNvSpPr>
            <a:spLocks noGrp="1" noChangeArrowheads="1"/>
          </p:cNvSpPr>
          <p:nvPr>
            <p:ph type="sldNum" sz="quarter" idx="12"/>
          </p:nvPr>
        </p:nvSpPr>
        <p:spPr>
          <a:ln/>
        </p:spPr>
        <p:txBody>
          <a:bodyPr/>
          <a:lstStyle>
            <a:lvl1pPr>
              <a:defRPr/>
            </a:lvl1pPr>
          </a:lstStyle>
          <a:p>
            <a:pPr>
              <a:defRPr/>
            </a:pPr>
            <a:fld id="{9081D95D-5247-4F2B-8DF1-DD98CD6992D1}" type="slidenum">
              <a:rPr lang="en-US"/>
              <a:pPr>
                <a:defRPr/>
              </a:pPr>
              <a:t>‹#›</a:t>
            </a:fld>
            <a:endParaRPr lang="en-US"/>
          </a:p>
        </p:txBody>
      </p:sp>
    </p:spTree>
    <p:extLst>
      <p:ext uri="{BB962C8B-B14F-4D97-AF65-F5344CB8AC3E}">
        <p14:creationId xmlns:p14="http://schemas.microsoft.com/office/powerpoint/2010/main" val="39707683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p>
        </p:txBody>
      </p:sp>
      <p:sp>
        <p:nvSpPr>
          <p:cNvPr id="4" name="Rectangle 14"/>
          <p:cNvSpPr>
            <a:spLocks noGrp="1" noChangeArrowheads="1"/>
          </p:cNvSpPr>
          <p:nvPr>
            <p:ph type="sldNum" sz="quarter" idx="12"/>
          </p:nvPr>
        </p:nvSpPr>
        <p:spPr>
          <a:ln/>
        </p:spPr>
        <p:txBody>
          <a:bodyPr/>
          <a:lstStyle>
            <a:lvl1pPr>
              <a:defRPr/>
            </a:lvl1pPr>
          </a:lstStyle>
          <a:p>
            <a:pPr>
              <a:defRPr/>
            </a:pPr>
            <a:fld id="{CB807689-C678-4453-AA8F-CD73266A89A1}" type="slidenum">
              <a:rPr lang="en-US"/>
              <a:pPr>
                <a:defRPr/>
              </a:pPr>
              <a:t>‹#›</a:t>
            </a:fld>
            <a:endParaRPr lang="en-US"/>
          </a:p>
        </p:txBody>
      </p:sp>
    </p:spTree>
    <p:extLst>
      <p:ext uri="{BB962C8B-B14F-4D97-AF65-F5344CB8AC3E}">
        <p14:creationId xmlns:p14="http://schemas.microsoft.com/office/powerpoint/2010/main" val="248964566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CCF16FD4-F8D8-4364-89FF-E9C9AE57EE4D}" type="slidenum">
              <a:rPr lang="en-US"/>
              <a:pPr>
                <a:defRPr/>
              </a:pPr>
              <a:t>‹#›</a:t>
            </a:fld>
            <a:endParaRPr lang="en-US"/>
          </a:p>
        </p:txBody>
      </p:sp>
    </p:spTree>
    <p:extLst>
      <p:ext uri="{BB962C8B-B14F-4D97-AF65-F5344CB8AC3E}">
        <p14:creationId xmlns:p14="http://schemas.microsoft.com/office/powerpoint/2010/main" val="9672603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BD216508-CB8B-4A78-8BBC-465214A583DB}" type="slidenum">
              <a:rPr lang="en-US"/>
              <a:pPr>
                <a:defRPr/>
              </a:pPr>
              <a:t>‹#›</a:t>
            </a:fld>
            <a:endParaRPr lang="en-US"/>
          </a:p>
        </p:txBody>
      </p:sp>
    </p:spTree>
    <p:extLst>
      <p:ext uri="{BB962C8B-B14F-4D97-AF65-F5344CB8AC3E}">
        <p14:creationId xmlns:p14="http://schemas.microsoft.com/office/powerpoint/2010/main" val="94791032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3902075"/>
            <a:ext cx="3400425" cy="2949575"/>
            <a:chOff x="0" y="2458"/>
            <a:chExt cx="2142" cy="1858"/>
          </a:xfrm>
        </p:grpSpPr>
        <p:sp>
          <p:nvSpPr>
            <p:cNvPr id="102403"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cs typeface="+mn-cs"/>
              </a:endParaRPr>
            </a:p>
          </p:txBody>
        </p:sp>
        <p:sp>
          <p:nvSpPr>
            <p:cNvPr id="102404"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GB">
                <a:cs typeface="+mn-cs"/>
              </a:endParaRPr>
            </a:p>
          </p:txBody>
        </p:sp>
        <p:sp>
          <p:nvSpPr>
            <p:cNvPr id="102405"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cs typeface="+mn-cs"/>
              </a:endParaRPr>
            </a:p>
          </p:txBody>
        </p:sp>
        <p:sp>
          <p:nvSpPr>
            <p:cNvPr id="102406"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cs typeface="+mn-cs"/>
              </a:endParaRPr>
            </a:p>
          </p:txBody>
        </p:sp>
        <p:sp>
          <p:nvSpPr>
            <p:cNvPr id="102407"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GB">
                <a:cs typeface="+mn-cs"/>
              </a:endParaRPr>
            </a:p>
          </p:txBody>
        </p:sp>
        <p:sp>
          <p:nvSpPr>
            <p:cNvPr id="102408"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GB">
                <a:cs typeface="+mn-cs"/>
              </a:endParaRPr>
            </a:p>
          </p:txBody>
        </p:sp>
        <p:sp>
          <p:nvSpPr>
            <p:cNvPr id="102409"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GB">
                <a:cs typeface="+mn-cs"/>
              </a:endParaRPr>
            </a:p>
          </p:txBody>
        </p:sp>
      </p:grpSp>
      <p:sp>
        <p:nvSpPr>
          <p:cNvPr id="102410"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102411"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12"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a:effectLst>
                  <a:outerShdw blurRad="38100" dist="38100" dir="2700000" algn="tl">
                    <a:srgbClr val="010199"/>
                  </a:outerShdw>
                </a:effectLst>
                <a:latin typeface="+mn-lt"/>
                <a:cs typeface="+mn-cs"/>
              </a:defRPr>
            </a:lvl1pPr>
          </a:lstStyle>
          <a:p>
            <a:pPr>
              <a:defRPr/>
            </a:pPr>
            <a:endParaRPr lang="en-US"/>
          </a:p>
        </p:txBody>
      </p:sp>
      <p:sp>
        <p:nvSpPr>
          <p:cNvPr id="102413"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a:effectLst>
                  <a:outerShdw blurRad="38100" dist="38100" dir="2700000" algn="tl">
                    <a:srgbClr val="010199"/>
                  </a:outerShdw>
                </a:effectLst>
                <a:latin typeface="+mn-lt"/>
                <a:cs typeface="+mn-cs"/>
              </a:defRPr>
            </a:lvl1pPr>
          </a:lstStyle>
          <a:p>
            <a:pPr>
              <a:defRPr/>
            </a:pPr>
            <a:endParaRPr lang="en-US"/>
          </a:p>
        </p:txBody>
      </p:sp>
      <p:sp>
        <p:nvSpPr>
          <p:cNvPr id="102414"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000">
                <a:effectLst>
                  <a:outerShdw blurRad="38100" dist="38100" dir="2700000" algn="tl">
                    <a:srgbClr val="010199"/>
                  </a:outerShdw>
                </a:effectLst>
                <a:latin typeface="+mn-lt"/>
                <a:cs typeface="+mn-cs"/>
              </a:defRPr>
            </a:lvl1pPr>
          </a:lstStyle>
          <a:p>
            <a:pPr>
              <a:defRPr/>
            </a:pPr>
            <a:fld id="{F7FB6E24-65E2-419A-9257-5F7E22D54541}"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156" r:id="rId1"/>
    <p:sldLayoutId id="2147484134" r:id="rId2"/>
    <p:sldLayoutId id="2147484135" r:id="rId3"/>
    <p:sldLayoutId id="2147484136" r:id="rId4"/>
    <p:sldLayoutId id="2147484137" r:id="rId5"/>
    <p:sldLayoutId id="2147484138" r:id="rId6"/>
    <p:sldLayoutId id="2147484139" r:id="rId7"/>
    <p:sldLayoutId id="2147484140" r:id="rId8"/>
    <p:sldLayoutId id="2147484141" r:id="rId9"/>
    <p:sldLayoutId id="2147484142" r:id="rId10"/>
    <p:sldLayoutId id="2147484143"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cs typeface="+mn-cs"/>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cs typeface="+mn-cs"/>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3076"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3077"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cs typeface="+mn-cs"/>
              </a:defRPr>
            </a:lvl1pPr>
          </a:lstStyle>
          <a:p>
            <a:pPr>
              <a:defRPr/>
            </a:pPr>
            <a:fld id="{7F87E38B-9A21-4A7B-8D09-FBEB7DD5FCBE}" type="slidenum">
              <a:rPr lang="en-US"/>
              <a:pPr>
                <a:defRPr/>
              </a:pPr>
              <a:t>‹#›</a:t>
            </a:fld>
            <a:endParaRPr lang="en-US"/>
          </a:p>
        </p:txBody>
      </p:sp>
      <p:grpSp>
        <p:nvGrpSpPr>
          <p:cNvPr id="3081"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grpSp>
    </p:spTree>
  </p:cSld>
  <p:clrMap bg1="lt1" tx1="dk1" bg2="lt2" tx2="dk2" accent1="accent1" accent2="accent2" accent3="accent3" accent4="accent4" accent5="accent5" accent6="accent6" hlink="hlink" folHlink="folHlink"/>
  <p:sldLayoutIdLst>
    <p:sldLayoutId id="2147484157" r:id="rId1"/>
    <p:sldLayoutId id="2147484144" r:id="rId2"/>
    <p:sldLayoutId id="2147484158" r:id="rId3"/>
    <p:sldLayoutId id="2147484145" r:id="rId4"/>
    <p:sldLayoutId id="2147484146" r:id="rId5"/>
    <p:sldLayoutId id="2147484147" r:id="rId6"/>
    <p:sldLayoutId id="2147484148" r:id="rId7"/>
    <p:sldLayoutId id="2147484149" r:id="rId8"/>
    <p:sldLayoutId id="2147484159" r:id="rId9"/>
    <p:sldLayoutId id="2147484150" r:id="rId10"/>
    <p:sldLayoutId id="2147484151"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73D301-39A0-D458-5E1A-869B0CED177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06A827-8EF2-2A05-3CC1-5579062A4BE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E0870F-6E63-2972-B125-FBF74495ED9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32CBDC20-479A-BA55-9A3D-D5DBEBAE25F5}"/>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EC699050-860B-5499-768F-08643E58789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7FB6E24-65E2-419A-9257-5F7E22D54541}" type="slidenum">
              <a:rPr lang="en-US" smtClean="0"/>
              <a:pPr>
                <a:defRPr/>
              </a:pPr>
              <a:t>‹#›</a:t>
            </a:fld>
            <a:endParaRPr lang="en-US"/>
          </a:p>
        </p:txBody>
      </p:sp>
    </p:spTree>
    <p:extLst>
      <p:ext uri="{BB962C8B-B14F-4D97-AF65-F5344CB8AC3E}">
        <p14:creationId xmlns:p14="http://schemas.microsoft.com/office/powerpoint/2010/main" val="1621398992"/>
      </p:ext>
    </p:extLst>
  </p:cSld>
  <p:clrMap bg1="lt1" tx1="dk1" bg2="lt2" tx2="dk2" accent1="accent1" accent2="accent2" accent3="accent3" accent4="accent4" accent5="accent5" accent6="accent6" hlink="hlink" folHlink="folHlink"/>
  <p:sldLayoutIdLst>
    <p:sldLayoutId id="2147484161" r:id="rId1"/>
    <p:sldLayoutId id="2147484162" r:id="rId2"/>
    <p:sldLayoutId id="2147484163" r:id="rId3"/>
    <p:sldLayoutId id="2147484164" r:id="rId4"/>
    <p:sldLayoutId id="2147484165" r:id="rId5"/>
    <p:sldLayoutId id="2147484166" r:id="rId6"/>
    <p:sldLayoutId id="2147484167" r:id="rId7"/>
    <p:sldLayoutId id="2147484168" r:id="rId8"/>
    <p:sldLayoutId id="2147484169" r:id="rId9"/>
    <p:sldLayoutId id="2147484170" r:id="rId10"/>
    <p:sldLayoutId id="2147484171"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524000"/>
            <a:ext cx="6705600" cy="2364185"/>
          </a:xfrm>
        </p:spPr>
        <p:txBody>
          <a:bodyPr/>
          <a:lstStyle/>
          <a:p>
            <a:pPr algn="ctr" rtl="1"/>
            <a:r>
              <a:rPr lang="en-US" sz="7200" b="1" dirty="0">
                <a:latin typeface="+mn-lt"/>
                <a:cs typeface="Ali_K_Alwand" pitchFamily="2" charset="-78"/>
              </a:rPr>
              <a:t>Educational  Texts</a:t>
            </a:r>
            <a:endParaRPr lang="en-GB" sz="7200" b="1" dirty="0">
              <a:latin typeface="+mn-lt"/>
              <a:cs typeface="Ali_K_Alwand" pitchFamily="2" charset="-78"/>
            </a:endParaRPr>
          </a:p>
        </p:txBody>
      </p:sp>
      <p:sp>
        <p:nvSpPr>
          <p:cNvPr id="5" name="Subtitle 2">
            <a:extLst>
              <a:ext uri="{FF2B5EF4-FFF2-40B4-BE49-F238E27FC236}">
                <a16:creationId xmlns:a16="http://schemas.microsoft.com/office/drawing/2014/main" id="{ACC98D78-754C-4074-B42B-0779E1F4622D}"/>
              </a:ext>
            </a:extLst>
          </p:cNvPr>
          <p:cNvSpPr txBox="1">
            <a:spLocks/>
          </p:cNvSpPr>
          <p:nvPr/>
        </p:nvSpPr>
        <p:spPr bwMode="auto">
          <a:xfrm>
            <a:off x="2193268" y="4724400"/>
            <a:ext cx="5976664" cy="79208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en-GB" sz="4400" i="1" dirty="0">
                <a:solidFill>
                  <a:schemeClr val="tx1">
                    <a:lumMod val="95000"/>
                    <a:lumOff val="5000"/>
                  </a:schemeClr>
                </a:solidFill>
                <a:latin typeface="Microsoft Himalaya" panose="01010100010101010101" pitchFamily="2" charset="0"/>
                <a:ea typeface="Microsoft Himalaya" panose="01010100010101010101" pitchFamily="2" charset="0"/>
                <a:cs typeface="Microsoft Himalaya" panose="01010100010101010101" pitchFamily="2" charset="0"/>
              </a:rPr>
              <a:t>Asst Prof </a:t>
            </a:r>
            <a:r>
              <a:rPr lang="en-GB" sz="4400" i="1">
                <a:solidFill>
                  <a:schemeClr val="tx1">
                    <a:lumMod val="95000"/>
                    <a:lumOff val="5000"/>
                  </a:schemeClr>
                </a:solidFill>
                <a:latin typeface="Microsoft Himalaya" panose="01010100010101010101" pitchFamily="2" charset="0"/>
                <a:ea typeface="Microsoft Himalaya" panose="01010100010101010101" pitchFamily="2" charset="0"/>
                <a:cs typeface="Microsoft Himalaya" panose="01010100010101010101" pitchFamily="2" charset="0"/>
              </a:rPr>
              <a:t>Dr Izaddin</a:t>
            </a:r>
            <a:r>
              <a:rPr lang="en-GB" sz="4400" i="1" dirty="0">
                <a:solidFill>
                  <a:schemeClr val="tx1">
                    <a:lumMod val="95000"/>
                    <a:lumOff val="5000"/>
                  </a:schemeClr>
                </a:solidFill>
                <a:latin typeface="Microsoft Himalaya" panose="01010100010101010101" pitchFamily="2" charset="0"/>
                <a:ea typeface="Microsoft Himalaya" panose="01010100010101010101" pitchFamily="2" charset="0"/>
                <a:cs typeface="Microsoft Himalaya" panose="01010100010101010101" pitchFamily="2" charset="0"/>
              </a:rPr>
              <a:t>. Aziz</a:t>
            </a:r>
          </a:p>
        </p:txBody>
      </p:sp>
      <p:pic>
        <p:nvPicPr>
          <p:cNvPr id="6" name="Picture 5"/>
          <p:cNvPicPr>
            <a:picLocks noChangeAspect="1"/>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53125" r="2083"/>
          <a:stretch/>
        </p:blipFill>
        <p:spPr>
          <a:xfrm flipH="1">
            <a:off x="304800" y="1828800"/>
            <a:ext cx="1524000" cy="2207733"/>
          </a:xfrm>
          <a:prstGeom prst="rect">
            <a:avLst/>
          </a:prstGeom>
        </p:spPr>
      </p:pic>
      <p:sp>
        <p:nvSpPr>
          <p:cNvPr id="7" name="TextBox 6"/>
          <p:cNvSpPr txBox="1"/>
          <p:nvPr/>
        </p:nvSpPr>
        <p:spPr>
          <a:xfrm>
            <a:off x="4457700" y="6019800"/>
            <a:ext cx="1447800" cy="461665"/>
          </a:xfrm>
          <a:prstGeom prst="rect">
            <a:avLst/>
          </a:prstGeom>
          <a:noFill/>
        </p:spPr>
        <p:txBody>
          <a:bodyPr wrap="square" rtlCol="0">
            <a:spAutoFit/>
          </a:bodyPr>
          <a:lstStyle/>
          <a:p>
            <a:pPr algn="ctr"/>
            <a:r>
              <a:rPr lang="en-US" sz="2400" b="1" dirty="0"/>
              <a:t>2022</a:t>
            </a:r>
          </a:p>
        </p:txBody>
      </p:sp>
    </p:spTree>
    <p:extLst>
      <p:ext uri="{BB962C8B-B14F-4D97-AF65-F5344CB8AC3E}">
        <p14:creationId xmlns:p14="http://schemas.microsoft.com/office/powerpoint/2010/main" val="274169680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wheel(1)">
                                      <p:cBhvr>
                                        <p:cTn id="15" dur="2000"/>
                                        <p:tgtEl>
                                          <p:spTgt spid="5">
                                            <p:bg/>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wheel(1)">
                                      <p:cBhvr>
                                        <p:cTn id="20"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p:spPr>
        <p:txBody>
          <a:bodyPr/>
          <a:lstStyle/>
          <a:p>
            <a:r>
              <a:rPr lang="en-US" b="1" dirty="0"/>
              <a:t>The Cone of Learning </a:t>
            </a:r>
          </a:p>
        </p:txBody>
      </p:sp>
      <p:sp>
        <p:nvSpPr>
          <p:cNvPr id="3" name="Content Placeholder 2"/>
          <p:cNvSpPr>
            <a:spLocks noGrp="1"/>
          </p:cNvSpPr>
          <p:nvPr>
            <p:ph idx="1"/>
          </p:nvPr>
        </p:nvSpPr>
        <p:spPr>
          <a:xfrm>
            <a:off x="457200" y="1935163"/>
            <a:ext cx="8382000" cy="4389437"/>
          </a:xfrm>
        </p:spPr>
        <p:txBody>
          <a:bodyPr/>
          <a:lstStyle/>
          <a:p>
            <a:r>
              <a:rPr lang="en-US" sz="4000" dirty="0"/>
              <a:t>Dale’s Cone of Experience is a visual model that is composed of eleven (11) stages starting from concrete experiences at the bottom of the cone then it becomes more and more abstract as it reaches the peak of the cone. </a:t>
            </a:r>
            <a:endParaRPr lang="en-US" sz="6000" dirty="0"/>
          </a:p>
        </p:txBody>
      </p:sp>
    </p:spTree>
    <p:extLst>
      <p:ext uri="{BB962C8B-B14F-4D97-AF65-F5344CB8AC3E}">
        <p14:creationId xmlns:p14="http://schemas.microsoft.com/office/powerpoint/2010/main" val="10096152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686800" cy="5867400"/>
          </a:xfrm>
        </p:spPr>
        <p:txBody>
          <a:bodyPr>
            <a:normAutofit/>
          </a:bodyPr>
          <a:lstStyle/>
          <a:p>
            <a:pPr algn="justLow">
              <a:lnSpc>
                <a:spcPct val="150000"/>
              </a:lnSpc>
            </a:pPr>
            <a:r>
              <a:rPr lang="en-US" sz="3200" dirty="0"/>
              <a:t>Also, according to Dale, the arrangement in the cone is not based on its difficulty but rather based on </a:t>
            </a:r>
            <a:r>
              <a:rPr lang="en-US" sz="3200" dirty="0">
                <a:solidFill>
                  <a:srgbClr val="FF0000"/>
                </a:solidFill>
              </a:rPr>
              <a:t>abstraction</a:t>
            </a:r>
            <a:r>
              <a:rPr lang="en-US" sz="3200" dirty="0"/>
              <a:t> and on the </a:t>
            </a:r>
            <a:r>
              <a:rPr lang="en-US" sz="3200" dirty="0">
                <a:solidFill>
                  <a:srgbClr val="FF0000"/>
                </a:solidFill>
              </a:rPr>
              <a:t>number of senses involved</a:t>
            </a:r>
            <a:r>
              <a:rPr lang="en-US" sz="3200" dirty="0"/>
              <a:t>. </a:t>
            </a:r>
          </a:p>
          <a:p>
            <a:pPr algn="justLow">
              <a:lnSpc>
                <a:spcPct val="150000"/>
              </a:lnSpc>
            </a:pPr>
            <a:r>
              <a:rPr lang="en-US" sz="3200" dirty="0"/>
              <a:t>The experiences in each stage can be mixed and interrelated which fosters more meaningful learning.</a:t>
            </a:r>
            <a:endParaRPr lang="en-US" sz="3600" dirty="0"/>
          </a:p>
        </p:txBody>
      </p:sp>
    </p:spTree>
    <p:extLst>
      <p:ext uri="{BB962C8B-B14F-4D97-AF65-F5344CB8AC3E}">
        <p14:creationId xmlns:p14="http://schemas.microsoft.com/office/powerpoint/2010/main" val="161943398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8A2F5A4D-F57F-D4D4-E5A7-819B2C2D229A}"/>
              </a:ext>
            </a:extLst>
          </p:cNvPr>
          <p:cNvGraphicFramePr/>
          <p:nvPr>
            <p:extLst>
              <p:ext uri="{D42A27DB-BD31-4B8C-83A1-F6EECF244321}">
                <p14:modId xmlns:p14="http://schemas.microsoft.com/office/powerpoint/2010/main" val="3573104785"/>
              </p:ext>
            </p:extLst>
          </p:nvPr>
        </p:nvGraphicFramePr>
        <p:xfrm>
          <a:off x="0" y="914400"/>
          <a:ext cx="60960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F537E63E-2E1E-88AA-123D-FFAC5B5709B5}"/>
              </a:ext>
            </a:extLst>
          </p:cNvPr>
          <p:cNvSpPr txBox="1"/>
          <p:nvPr/>
        </p:nvSpPr>
        <p:spPr>
          <a:xfrm>
            <a:off x="5486400" y="1066800"/>
            <a:ext cx="3505200" cy="5324535"/>
          </a:xfrm>
          <a:prstGeom prst="rect">
            <a:avLst/>
          </a:prstGeom>
          <a:noFill/>
        </p:spPr>
        <p:txBody>
          <a:bodyPr wrap="square" rtlCol="0">
            <a:spAutoFit/>
          </a:bodyPr>
          <a:lstStyle/>
          <a:p>
            <a:r>
              <a:rPr lang="en-US" sz="2000" dirty="0"/>
              <a:t>10% of what we read </a:t>
            </a:r>
          </a:p>
          <a:p>
            <a:endParaRPr lang="en-US" sz="2000" dirty="0"/>
          </a:p>
          <a:p>
            <a:endParaRPr lang="en-US" sz="2000" dirty="0"/>
          </a:p>
          <a:p>
            <a:r>
              <a:rPr lang="en-US" sz="2000" dirty="0"/>
              <a:t>20% of what we Hear</a:t>
            </a:r>
          </a:p>
          <a:p>
            <a:endParaRPr lang="en-US" sz="2000" dirty="0"/>
          </a:p>
          <a:p>
            <a:endParaRPr lang="en-US" sz="2000" dirty="0"/>
          </a:p>
          <a:p>
            <a:r>
              <a:rPr lang="en-US" sz="2000" dirty="0"/>
              <a:t>30% of what we See</a:t>
            </a:r>
          </a:p>
          <a:p>
            <a:endParaRPr lang="en-US" sz="2000" dirty="0"/>
          </a:p>
          <a:p>
            <a:endParaRPr lang="en-US" sz="2000" dirty="0"/>
          </a:p>
          <a:p>
            <a:r>
              <a:rPr lang="en-US" sz="2000" dirty="0"/>
              <a:t>50% of what we See &amp; Hear</a:t>
            </a:r>
          </a:p>
          <a:p>
            <a:endParaRPr lang="en-US" sz="2000" dirty="0"/>
          </a:p>
          <a:p>
            <a:endParaRPr lang="en-US" sz="2000" dirty="0"/>
          </a:p>
          <a:p>
            <a:r>
              <a:rPr lang="en-US" sz="2000" dirty="0"/>
              <a:t>70% of what we Say</a:t>
            </a:r>
          </a:p>
          <a:p>
            <a:endParaRPr lang="en-US" sz="2000" dirty="0"/>
          </a:p>
          <a:p>
            <a:endParaRPr lang="en-US" sz="2000" dirty="0"/>
          </a:p>
          <a:p>
            <a:r>
              <a:rPr lang="en-US" sz="2000" dirty="0"/>
              <a:t>90% of what we Say &amp; Do </a:t>
            </a:r>
          </a:p>
          <a:p>
            <a:endParaRPr lang="en-US" sz="2000" dirty="0"/>
          </a:p>
        </p:txBody>
      </p:sp>
      <p:sp>
        <p:nvSpPr>
          <p:cNvPr id="8" name="TextBox 7">
            <a:extLst>
              <a:ext uri="{FF2B5EF4-FFF2-40B4-BE49-F238E27FC236}">
                <a16:creationId xmlns:a16="http://schemas.microsoft.com/office/drawing/2014/main" id="{9BC7D075-7167-F047-F943-B253517BDA37}"/>
              </a:ext>
            </a:extLst>
          </p:cNvPr>
          <p:cNvSpPr txBox="1"/>
          <p:nvPr/>
        </p:nvSpPr>
        <p:spPr>
          <a:xfrm>
            <a:off x="4038600" y="428655"/>
            <a:ext cx="4953000" cy="461665"/>
          </a:xfrm>
          <a:prstGeom prst="rect">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2400" b="1" dirty="0">
                <a:solidFill>
                  <a:srgbClr val="C00000"/>
                </a:solidFill>
              </a:rPr>
              <a:t>After 2 weeks we tend to remember </a:t>
            </a:r>
          </a:p>
        </p:txBody>
      </p:sp>
    </p:spTree>
    <p:extLst>
      <p:ext uri="{BB962C8B-B14F-4D97-AF65-F5344CB8AC3E}">
        <p14:creationId xmlns:p14="http://schemas.microsoft.com/office/powerpoint/2010/main" val="1115192548"/>
      </p:ext>
    </p:extLst>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7"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2C6293-B04D-8FFC-8C49-26AB370DCC50}"/>
              </a:ext>
            </a:extLst>
          </p:cNvPr>
          <p:cNvSpPr>
            <a:spLocks noGrp="1"/>
          </p:cNvSpPr>
          <p:nvPr>
            <p:ph idx="1"/>
          </p:nvPr>
        </p:nvSpPr>
        <p:spPr>
          <a:xfrm>
            <a:off x="457200" y="609600"/>
            <a:ext cx="8534400" cy="6019801"/>
          </a:xfrm>
        </p:spPr>
        <p:txBody>
          <a:bodyPr/>
          <a:lstStyle/>
          <a:p>
            <a:pPr lvl="0">
              <a:lnSpc>
                <a:spcPct val="150000"/>
              </a:lnSpc>
            </a:pPr>
            <a:r>
              <a:rPr lang="en-US" sz="3200" dirty="0"/>
              <a:t>According to one of the principles in the selection and use of teaching strategies, the more senses that are involved in learning, the more and the better the learning will be.</a:t>
            </a:r>
          </a:p>
          <a:p>
            <a:pPr lvl="0">
              <a:lnSpc>
                <a:spcPct val="150000"/>
              </a:lnSpc>
            </a:pPr>
            <a:r>
              <a:rPr lang="en-US" sz="3200" dirty="0"/>
              <a:t> But it does not mean that concrete experience is the only effective experience that educators should use in transferring knowledge to the learner. </a:t>
            </a:r>
          </a:p>
        </p:txBody>
      </p:sp>
    </p:spTree>
    <p:extLst>
      <p:ext uri="{BB962C8B-B14F-4D97-AF65-F5344CB8AC3E}">
        <p14:creationId xmlns:p14="http://schemas.microsoft.com/office/powerpoint/2010/main" val="363651887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2C6293-B04D-8FFC-8C49-26AB370DCC50}"/>
              </a:ext>
            </a:extLst>
          </p:cNvPr>
          <p:cNvSpPr>
            <a:spLocks noGrp="1"/>
          </p:cNvSpPr>
          <p:nvPr>
            <p:ph idx="1"/>
          </p:nvPr>
        </p:nvSpPr>
        <p:spPr>
          <a:xfrm>
            <a:off x="457200" y="1219200"/>
            <a:ext cx="8382000" cy="5410201"/>
          </a:xfrm>
        </p:spPr>
        <p:txBody>
          <a:bodyPr/>
          <a:lstStyle/>
          <a:p>
            <a:pPr algn="just">
              <a:lnSpc>
                <a:spcPct val="150000"/>
              </a:lnSpc>
            </a:pPr>
            <a:r>
              <a:rPr lang="en-US" sz="3200" dirty="0"/>
              <a:t>The experiences in each stage can be mixed and are interrelated thus, a balance must be achieved between concrete and abstract experiences in order to cater the and address all the needs of the learner in all the domains of development and in order to help each learner in their holistic development.</a:t>
            </a:r>
          </a:p>
        </p:txBody>
      </p:sp>
    </p:spTree>
    <p:extLst>
      <p:ext uri="{BB962C8B-B14F-4D97-AF65-F5344CB8AC3E}">
        <p14:creationId xmlns:p14="http://schemas.microsoft.com/office/powerpoint/2010/main" val="280534014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842590">
            <a:off x="363133" y="2854429"/>
            <a:ext cx="8229600" cy="1143000"/>
          </a:xfrm>
        </p:spPr>
        <p:style>
          <a:lnRef idx="1">
            <a:schemeClr val="accent5"/>
          </a:lnRef>
          <a:fillRef idx="2">
            <a:schemeClr val="accent5"/>
          </a:fillRef>
          <a:effectRef idx="1">
            <a:schemeClr val="accent5"/>
          </a:effectRef>
          <a:fontRef idx="minor">
            <a:schemeClr val="dk1"/>
          </a:fontRef>
        </p:style>
        <p:txBody>
          <a:bodyPr/>
          <a:lstStyle/>
          <a:p>
            <a:pPr algn="ctr"/>
            <a:r>
              <a:rPr lang="en-US" sz="8000" dirty="0"/>
              <a:t>Activity Review </a:t>
            </a:r>
          </a:p>
        </p:txBody>
      </p:sp>
    </p:spTree>
    <p:extLst>
      <p:ext uri="{BB962C8B-B14F-4D97-AF65-F5344CB8AC3E}">
        <p14:creationId xmlns:p14="http://schemas.microsoft.com/office/powerpoint/2010/main" val="348549668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6626" name="Picture 2" descr="eggs"/>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3" descr="chicken_laying_eggs_md_cl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07315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8" name="Picture 4" descr="eggs"/>
          <p:cNvPicPr>
            <a:picLocks noChangeAspect="1" noChangeArrowheads="1"/>
          </p:cNvPicPr>
          <p:nvPr/>
        </p:nvPicPr>
        <p:blipFill>
          <a:blip r:embed="rId3">
            <a:lum bright="30000" contrast="-5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AutoShape 5"/>
          <p:cNvSpPr>
            <a:spLocks noChangeArrowheads="1"/>
          </p:cNvSpPr>
          <p:nvPr/>
        </p:nvSpPr>
        <p:spPr bwMode="auto">
          <a:xfrm>
            <a:off x="755650" y="3500438"/>
            <a:ext cx="5543550" cy="2449512"/>
          </a:xfrm>
          <a:prstGeom prst="wedgeEllipseCallout">
            <a:avLst>
              <a:gd name="adj1" fmla="val 15866"/>
              <a:gd name="adj2" fmla="val -88755"/>
            </a:avLst>
          </a:prstGeom>
          <a:gradFill rotWithShape="1">
            <a:gsLst>
              <a:gs pos="0">
                <a:srgbClr val="FFFF00">
                  <a:alpha val="39998"/>
                </a:srgbClr>
              </a:gs>
              <a:gs pos="100000">
                <a:srgbClr val="FF3300">
                  <a:alpha val="39998"/>
                </a:srgbClr>
              </a:gs>
            </a:gsLst>
            <a:lin ang="5400000" scaled="1"/>
          </a:gradFill>
          <a:ln w="9525">
            <a:solidFill>
              <a:schemeClr val="tx1"/>
            </a:solidFill>
            <a:miter lim="800000"/>
            <a:headEnd/>
            <a:tailEnd/>
          </a:ln>
        </p:spPr>
        <p:txBody>
          <a:bodyPr/>
          <a:lstStyle/>
          <a:p>
            <a:pPr algn="ctr" rtl="0"/>
            <a:endParaRPr lang="en-US" sz="1800">
              <a:latin typeface="Arial" charset="0"/>
            </a:endParaRPr>
          </a:p>
        </p:txBody>
      </p:sp>
      <p:sp>
        <p:nvSpPr>
          <p:cNvPr id="147462" name="Text Box 6"/>
          <p:cNvSpPr txBox="1">
            <a:spLocks noChangeArrowheads="1"/>
          </p:cNvSpPr>
          <p:nvPr/>
        </p:nvSpPr>
        <p:spPr bwMode="auto">
          <a:xfrm>
            <a:off x="1116013" y="4652963"/>
            <a:ext cx="5040312" cy="701675"/>
          </a:xfrm>
          <a:prstGeom prst="rect">
            <a:avLst/>
          </a:prstGeom>
          <a:noFill/>
          <a:ln w="9525">
            <a:noFill/>
            <a:miter lim="800000"/>
            <a:headEnd/>
            <a:tailEnd/>
          </a:ln>
          <a:effectLst/>
        </p:spPr>
        <p:txBody>
          <a:bodyPr>
            <a:spAutoFit/>
          </a:bodyPr>
          <a:lstStyle/>
          <a:p>
            <a:pPr algn="ctr" rtl="0">
              <a:spcBef>
                <a:spcPct val="50000"/>
              </a:spcBef>
              <a:defRPr/>
            </a:pPr>
            <a:r>
              <a:rPr lang="en-US" sz="4000" b="1">
                <a:solidFill>
                  <a:srgbClr val="0000FF"/>
                </a:solidFill>
                <a:effectLst>
                  <a:outerShdw blurRad="38100" dist="38100" dir="2700000" algn="tl">
                    <a:srgbClr val="FFFFFF"/>
                  </a:outerShdw>
                </a:effectLst>
                <a:latin typeface="Arial" charset="0"/>
              </a:rPr>
              <a:t>for attention</a:t>
            </a:r>
          </a:p>
        </p:txBody>
      </p:sp>
      <p:pic>
        <p:nvPicPr>
          <p:cNvPr id="26631" name="Picture 7" descr="hit"/>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525224">
            <a:off x="2843213" y="981075"/>
            <a:ext cx="2808287"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8" descr="Thanks"/>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763713" y="3860800"/>
            <a:ext cx="3529012"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3" name="Picture 9" descr="hit"/>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069740">
            <a:off x="1187450" y="2997200"/>
            <a:ext cx="1055688"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4" name="Picture 10" descr="hit"/>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984667">
            <a:off x="5992813" y="3232150"/>
            <a:ext cx="1055687"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Office\Templates\Presentation Designs\High Voltage.pot</Template>
  <TotalTime>1975</TotalTime>
  <Words>299</Words>
  <Application>Microsoft Office PowerPoint</Application>
  <PresentationFormat>On-screen Show (4:3)</PresentationFormat>
  <Paragraphs>39</Paragraphs>
  <Slides>8</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8</vt:i4>
      </vt:variant>
    </vt:vector>
  </HeadingPairs>
  <TitlesOfParts>
    <vt:vector size="19" baseType="lpstr">
      <vt:lpstr>Arial</vt:lpstr>
      <vt:lpstr>Calibri</vt:lpstr>
      <vt:lpstr>Calibri Light</vt:lpstr>
      <vt:lpstr>Constantia</vt:lpstr>
      <vt:lpstr>Microsoft Himalaya</vt:lpstr>
      <vt:lpstr>Times New Roman</vt:lpstr>
      <vt:lpstr>Wingdings</vt:lpstr>
      <vt:lpstr>Wingdings 2</vt:lpstr>
      <vt:lpstr>Orbit</vt:lpstr>
      <vt:lpstr>Flow</vt:lpstr>
      <vt:lpstr>Office Theme</vt:lpstr>
      <vt:lpstr>Educational  Texts</vt:lpstr>
      <vt:lpstr>The Cone of Learning </vt:lpstr>
      <vt:lpstr>PowerPoint Presentation</vt:lpstr>
      <vt:lpstr>PowerPoint Presentation</vt:lpstr>
      <vt:lpstr>PowerPoint Presentation</vt:lpstr>
      <vt:lpstr>PowerPoint Presentation</vt:lpstr>
      <vt:lpstr>Activity Review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من PowerPoint</dc:title>
  <dc:creator>pc com</dc:creator>
  <cp:lastModifiedBy>Report Team</cp:lastModifiedBy>
  <cp:revision>203</cp:revision>
  <dcterms:created xsi:type="dcterms:W3CDTF">2003-08-15T00:59:39Z</dcterms:created>
  <dcterms:modified xsi:type="dcterms:W3CDTF">2022-11-19T19:43:15Z</dcterms:modified>
</cp:coreProperties>
</file>