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1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3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7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4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C981-451F-4560-81F8-D9F4F1F91088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B22C-4FB8-400D-ADB3-3D24A0D9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6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6068" y="3510598"/>
            <a:ext cx="9144000" cy="1655762"/>
          </a:xfrm>
        </p:spPr>
        <p:txBody>
          <a:bodyPr>
            <a:normAutofit/>
          </a:bodyPr>
          <a:lstStyle/>
          <a:p>
            <a:r>
              <a:rPr lang="ar-SA" sz="6600" b="1" dirty="0"/>
              <a:t>المبتدأ والخبر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11" y="451757"/>
            <a:ext cx="1905000" cy="1905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4766" y="677047"/>
            <a:ext cx="3962400" cy="167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b="1" dirty="0"/>
              <a:t>حكومة إقليم كوردستان</a:t>
            </a:r>
          </a:p>
          <a:p>
            <a:r>
              <a:rPr lang="ar-SA" b="1" dirty="0"/>
              <a:t>جامعة صلاح الدّين</a:t>
            </a:r>
          </a:p>
          <a:p>
            <a:r>
              <a:rPr lang="ar-SA" b="1" dirty="0"/>
              <a:t>كلّيّة التّربية - مخمور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4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E8605-A70B-141C-51D8-A5D5C139B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5" y="1559368"/>
            <a:ext cx="11331999" cy="40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B2187A-0F8E-A0DB-FB93-A6E811662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20469" r="31739" b="60778"/>
          <a:stretch/>
        </p:blipFill>
        <p:spPr>
          <a:xfrm>
            <a:off x="696763" y="1706217"/>
            <a:ext cx="10798474" cy="3445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5C1329-7B5A-2E7D-F137-5E9A3B31BC07}"/>
              </a:ext>
            </a:extLst>
          </p:cNvPr>
          <p:cNvSpPr txBox="1"/>
          <p:nvPr/>
        </p:nvSpPr>
        <p:spPr>
          <a:xfrm>
            <a:off x="7103165" y="1881809"/>
            <a:ext cx="4240696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A495C-7B97-B31A-0B64-400AEFFC0CC3}"/>
              </a:ext>
            </a:extLst>
          </p:cNvPr>
          <p:cNvSpPr txBox="1"/>
          <p:nvPr/>
        </p:nvSpPr>
        <p:spPr>
          <a:xfrm>
            <a:off x="848139" y="2120348"/>
            <a:ext cx="530087" cy="821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173CA-A64C-46AC-1D14-AB14A86051E8}"/>
              </a:ext>
            </a:extLst>
          </p:cNvPr>
          <p:cNvSpPr txBox="1"/>
          <p:nvPr/>
        </p:nvSpPr>
        <p:spPr>
          <a:xfrm>
            <a:off x="980661" y="4253948"/>
            <a:ext cx="1656522" cy="1298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4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595F4-1C7F-D3A0-3DB9-C3F2ABFD1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56" t="33808" r="33369" b="39512"/>
          <a:stretch/>
        </p:blipFill>
        <p:spPr>
          <a:xfrm>
            <a:off x="1375535" y="1284476"/>
            <a:ext cx="9199700" cy="42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7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1CAC9C-3A33-F7B2-6FBA-92710705E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9" t="28202" r="33370" b="32358"/>
          <a:stretch/>
        </p:blipFill>
        <p:spPr>
          <a:xfrm>
            <a:off x="2332387" y="1113183"/>
            <a:ext cx="7421218" cy="50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0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B053C-AA0A-2831-AD19-E5C5E9CCD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48" t="23949" r="29892" b="35259"/>
          <a:stretch/>
        </p:blipFill>
        <p:spPr>
          <a:xfrm>
            <a:off x="2769705" y="990558"/>
            <a:ext cx="7341704" cy="50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7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7F147A-B559-915A-5DE8-58ED1B3DC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8922" r="33587" b="19598"/>
          <a:stretch/>
        </p:blipFill>
        <p:spPr>
          <a:xfrm>
            <a:off x="3279871" y="318052"/>
            <a:ext cx="5612337" cy="6175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3E9B2-1045-FEF8-4B26-274373162276}"/>
              </a:ext>
            </a:extLst>
          </p:cNvPr>
          <p:cNvSpPr txBox="1"/>
          <p:nvPr/>
        </p:nvSpPr>
        <p:spPr>
          <a:xfrm>
            <a:off x="3167270" y="3869635"/>
            <a:ext cx="6471585" cy="1895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3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97CEF-6938-4FD6-7AE6-5F52377BF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35" t="15056" r="33913" b="15733"/>
          <a:stretch/>
        </p:blipFill>
        <p:spPr>
          <a:xfrm>
            <a:off x="3392557" y="22595"/>
            <a:ext cx="5727494" cy="67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9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6409D0-E1DD-9579-7954-DB1C4CE6D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25302" r="31087" b="15539"/>
          <a:stretch/>
        </p:blipFill>
        <p:spPr>
          <a:xfrm>
            <a:off x="2693135" y="172279"/>
            <a:ext cx="6225576" cy="63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8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AD4</dc:creator>
  <cp:lastModifiedBy>AD4</cp:lastModifiedBy>
  <cp:revision>40</cp:revision>
  <dcterms:created xsi:type="dcterms:W3CDTF">2020-04-13T14:26:19Z</dcterms:created>
  <dcterms:modified xsi:type="dcterms:W3CDTF">2022-06-05T20:57:41Z</dcterms:modified>
</cp:coreProperties>
</file>