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068" y="3510598"/>
            <a:ext cx="9144000" cy="1655762"/>
          </a:xfrm>
        </p:spPr>
        <p:txBody>
          <a:bodyPr>
            <a:normAutofit/>
          </a:bodyPr>
          <a:lstStyle/>
          <a:p>
            <a:r>
              <a:rPr lang="ar-SA" sz="6600" b="1" dirty="0"/>
              <a:t>المبتدأ والخبر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11" y="451757"/>
            <a:ext cx="1905000" cy="1905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4766" y="677047"/>
            <a:ext cx="3962400" cy="167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/>
              <a:t>حكومة إقليم كوردستان</a:t>
            </a:r>
          </a:p>
          <a:p>
            <a:r>
              <a:rPr lang="ar-SA" b="1" dirty="0"/>
              <a:t>جامعة صلاح الدّين</a:t>
            </a:r>
          </a:p>
          <a:p>
            <a:r>
              <a:rPr lang="ar-SA" b="1" dirty="0"/>
              <a:t>كلّيّة التّربية - مخمور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0E97C9-C207-DB68-48CD-C520EA57D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3" t="26655" r="34457" b="44732"/>
          <a:stretch/>
        </p:blipFill>
        <p:spPr>
          <a:xfrm>
            <a:off x="1310263" y="1422194"/>
            <a:ext cx="8933667" cy="4422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0145D-2CAE-2255-6423-88845074E800}"/>
              </a:ext>
            </a:extLst>
          </p:cNvPr>
          <p:cNvSpPr txBox="1"/>
          <p:nvPr/>
        </p:nvSpPr>
        <p:spPr>
          <a:xfrm>
            <a:off x="5910470" y="1630017"/>
            <a:ext cx="4200939" cy="901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2DCDE-2AC0-B150-3963-6DF61B570E6B}"/>
              </a:ext>
            </a:extLst>
          </p:cNvPr>
          <p:cNvSpPr txBox="1"/>
          <p:nvPr/>
        </p:nvSpPr>
        <p:spPr>
          <a:xfrm>
            <a:off x="523463" y="1431236"/>
            <a:ext cx="1305339" cy="901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2D71E-9D41-F754-2C6E-FDAE68E19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22402" r="30543" b="37578"/>
          <a:stretch/>
        </p:blipFill>
        <p:spPr>
          <a:xfrm>
            <a:off x="2167340" y="384313"/>
            <a:ext cx="7997080" cy="549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FF810-735B-BEB5-1972-DD0598808276}"/>
              </a:ext>
            </a:extLst>
          </p:cNvPr>
          <p:cNvSpPr txBox="1"/>
          <p:nvPr/>
        </p:nvSpPr>
        <p:spPr>
          <a:xfrm>
            <a:off x="6785113" y="1126435"/>
            <a:ext cx="371061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32B-7900-D61C-3C76-E009A971B07E}"/>
              </a:ext>
            </a:extLst>
          </p:cNvPr>
          <p:cNvSpPr txBox="1"/>
          <p:nvPr/>
        </p:nvSpPr>
        <p:spPr>
          <a:xfrm>
            <a:off x="7248939" y="3723861"/>
            <a:ext cx="344557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B36D7-B0D4-A33F-642B-B9C51964AEC0}"/>
              </a:ext>
            </a:extLst>
          </p:cNvPr>
          <p:cNvSpPr txBox="1"/>
          <p:nvPr/>
        </p:nvSpPr>
        <p:spPr>
          <a:xfrm>
            <a:off x="3405809" y="5194852"/>
            <a:ext cx="463826" cy="397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638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0C832B-7900-D61C-3C76-E009A971B07E}"/>
              </a:ext>
            </a:extLst>
          </p:cNvPr>
          <p:cNvSpPr txBox="1"/>
          <p:nvPr/>
        </p:nvSpPr>
        <p:spPr>
          <a:xfrm>
            <a:off x="7248939" y="3723861"/>
            <a:ext cx="344557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1D6D2-AA0C-1A9F-C4ED-0EF9DE168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4" t="24335" r="34022" b="43185"/>
          <a:stretch/>
        </p:blipFill>
        <p:spPr>
          <a:xfrm>
            <a:off x="1672296" y="954156"/>
            <a:ext cx="7962034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377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0C832B-7900-D61C-3C76-E009A971B07E}"/>
              </a:ext>
            </a:extLst>
          </p:cNvPr>
          <p:cNvSpPr txBox="1"/>
          <p:nvPr/>
        </p:nvSpPr>
        <p:spPr>
          <a:xfrm>
            <a:off x="7248939" y="3723861"/>
            <a:ext cx="344557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CBF11-F85F-A000-767D-C834163E5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17" t="24142" r="36739" b="63291"/>
          <a:stretch/>
        </p:blipFill>
        <p:spPr>
          <a:xfrm>
            <a:off x="2344110" y="556034"/>
            <a:ext cx="7476268" cy="2067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6D3F1-F629-061F-E570-ED45D8E6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3" t="28395" r="30217" b="44345"/>
          <a:stretch/>
        </p:blipFill>
        <p:spPr>
          <a:xfrm>
            <a:off x="2344110" y="2623937"/>
            <a:ext cx="8118740" cy="38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55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0C832B-7900-D61C-3C76-E009A971B07E}"/>
              </a:ext>
            </a:extLst>
          </p:cNvPr>
          <p:cNvSpPr txBox="1"/>
          <p:nvPr/>
        </p:nvSpPr>
        <p:spPr>
          <a:xfrm>
            <a:off x="7248939" y="3723861"/>
            <a:ext cx="344557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C071C-712A-A6C5-56A6-177AEF319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2" t="24335" r="32717" b="37579"/>
          <a:stretch/>
        </p:blipFill>
        <p:spPr>
          <a:xfrm>
            <a:off x="1956240" y="245164"/>
            <a:ext cx="8075656" cy="6288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3A581-050E-EEC9-077E-AFA4961B24E5}"/>
              </a:ext>
            </a:extLst>
          </p:cNvPr>
          <p:cNvSpPr txBox="1"/>
          <p:nvPr/>
        </p:nvSpPr>
        <p:spPr>
          <a:xfrm>
            <a:off x="6612835" y="2239617"/>
            <a:ext cx="490330" cy="530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A9FBB-C16E-FD9F-6127-72033A270750}"/>
              </a:ext>
            </a:extLst>
          </p:cNvPr>
          <p:cNvSpPr txBox="1"/>
          <p:nvPr/>
        </p:nvSpPr>
        <p:spPr>
          <a:xfrm>
            <a:off x="2842588" y="4724401"/>
            <a:ext cx="490330" cy="530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951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0C832B-7900-D61C-3C76-E009A971B07E}"/>
              </a:ext>
            </a:extLst>
          </p:cNvPr>
          <p:cNvSpPr txBox="1"/>
          <p:nvPr/>
        </p:nvSpPr>
        <p:spPr>
          <a:xfrm>
            <a:off x="7248939" y="3723861"/>
            <a:ext cx="344557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C4BD8-5940-2999-B250-5A8D77F3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3" t="22982" r="35000" b="45698"/>
          <a:stretch/>
        </p:blipFill>
        <p:spPr>
          <a:xfrm>
            <a:off x="2255421" y="1023731"/>
            <a:ext cx="8270763" cy="4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303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AD4</dc:creator>
  <cp:lastModifiedBy>AD4</cp:lastModifiedBy>
  <cp:revision>44</cp:revision>
  <dcterms:created xsi:type="dcterms:W3CDTF">2020-04-13T14:26:19Z</dcterms:created>
  <dcterms:modified xsi:type="dcterms:W3CDTF">2022-06-05T21:08:00Z</dcterms:modified>
</cp:coreProperties>
</file>