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9E83894-5C44-48A8-84CC-A1CFD9259D3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468952-0DA7-48B2-BA59-A13C2E729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00800" cy="48965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rtl="1"/>
            <a:endParaRPr lang="ar-IQ" sz="4000" dirty="0" smtClean="0">
              <a:latin typeface="A_Nefel_Adeti_Qelew" pitchFamily="2" charset="-78"/>
              <a:cs typeface="A_Nefel_Adeti_Qelew" pitchFamily="2" charset="-78"/>
            </a:endParaRPr>
          </a:p>
          <a:p>
            <a:pPr rtl="1"/>
            <a:endParaRPr lang="ar-IQ" sz="4000" dirty="0" smtClean="0">
              <a:latin typeface="A_Nefel_Adeti_Qelew" pitchFamily="2" charset="-78"/>
              <a:cs typeface="A_Nefel_Adeti_Qelew" pitchFamily="2" charset="-78"/>
            </a:endParaRPr>
          </a:p>
          <a:p>
            <a:pPr rtl="1"/>
            <a:r>
              <a:rPr lang="ar-IQ" sz="4000" dirty="0" smtClean="0">
                <a:solidFill>
                  <a:schemeClr val="accent4">
                    <a:lumMod val="75000"/>
                  </a:schemeClr>
                </a:solidFill>
                <a:latin typeface="A_Nefel_Adeti_Qelew" pitchFamily="2" charset="-78"/>
                <a:cs typeface="A_Nefel_Adeti_Qelew" pitchFamily="2" charset="-78"/>
              </a:rPr>
              <a:t>رێبازی توێژینەوەی زانستی</a:t>
            </a:r>
          </a:p>
          <a:p>
            <a:pPr rtl="1"/>
            <a:endParaRPr lang="ar-IQ" sz="4000" dirty="0" smtClean="0">
              <a:latin typeface="A_Nefel_Adeti_Qelew" pitchFamily="2" charset="-78"/>
              <a:cs typeface="A_Nefel_Adeti_Qelew" pitchFamily="2" charset="-78"/>
            </a:endParaRPr>
          </a:p>
          <a:p>
            <a:pPr rtl="1"/>
            <a:r>
              <a:rPr lang="ar-IQ" sz="4000" dirty="0" smtClean="0">
                <a:solidFill>
                  <a:schemeClr val="accent4">
                    <a:lumMod val="75000"/>
                  </a:schemeClr>
                </a:solidFill>
                <a:latin typeface="A_Nefel_Adeti_Qelew" pitchFamily="2" charset="-78"/>
                <a:cs typeface="A_Nefel_Adeti_Qelew" pitchFamily="2" charset="-78"/>
              </a:rPr>
              <a:t>وانەی پێنجەم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A_Nefel_Adeti_Qelew" pitchFamily="2" charset="-78"/>
              <a:cs typeface="A_Nefel_Adeti_Qelew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04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dirty="0">
                <a:latin typeface="A_Nefel_Adeti_Qelew" pitchFamily="2" charset="-78"/>
                <a:cs typeface="A_Nefel_Adeti_Qelew" pitchFamily="2" charset="-78"/>
              </a:rPr>
              <a:t>له‌به‌ر چی فێری توێژینه‌وه‌ی زانستی ده‌بین ؟</a:t>
            </a:r>
            <a:r>
              <a:rPr lang="en-US" sz="3600" dirty="0">
                <a:latin typeface="A_Nefel_Adeti_Qelew" pitchFamily="2" charset="-78"/>
                <a:cs typeface="A_Nefel_Adeti_Qelew" pitchFamily="2" charset="-78"/>
              </a:rPr>
              <a:t/>
            </a:r>
            <a:br>
              <a:rPr lang="en-US" sz="3600" dirty="0">
                <a:latin typeface="A_Nefel_Adeti_Qelew" pitchFamily="2" charset="-78"/>
                <a:cs typeface="A_Nefel_Adeti_Qelew" pitchFamily="2" charset="-78"/>
              </a:rPr>
            </a:br>
            <a:endParaRPr lang="en-US" sz="36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4320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١-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به‌ </a:t>
            </a:r>
            <a:r>
              <a:rPr lang="ar-JO" sz="3200" dirty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ده‌ستهێنانی شاره‌زایی پێویست‌ بۆ جێبه‌جێكردنی  پڕۆژە‌ و توێژینه‌وه‌كان </a:t>
            </a:r>
            <a:endParaRPr lang="ar-IQ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algn="r" rtl="1"/>
            <a:endParaRPr lang="ar-IQ" sz="3200" dirty="0" smtClean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٢-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فێربوونی </a:t>
            </a:r>
            <a:r>
              <a:rPr lang="ar-JO" sz="3200" dirty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شێوازی گه‌یشتن به‌ ڕاستیه‌كان و دۆزینه‌وه‌ی نه‌زانراوه‌كان </a:t>
            </a:r>
            <a:endParaRPr lang="ar-IQ" sz="3200" dirty="0" smtClean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algn="r" rtl="1"/>
            <a:endParaRPr lang="ar-IQ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3-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به‌ده‌ست </a:t>
            </a:r>
            <a:r>
              <a:rPr lang="ar-JO" sz="3200" dirty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هێنانی شاره‌زایی پێویست بۆ ئاماده‌كردنی توێژینه‌وه‌ی ده‌رچوون له‌ قۆناغەكانی خوێندنی باڵا </a:t>
            </a: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30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sz="3600" dirty="0">
                <a:latin typeface="A_Nefel_Adeti_Qelew" pitchFamily="2" charset="-78"/>
                <a:cs typeface="A_Nefel_Adeti_Qelew" pitchFamily="2" charset="-78"/>
              </a:rPr>
              <a:t>پێداویستیه‌ سه‌ره‌كیه‌كانی توێژینه‌وه‌ی زانستی چیه‌ ؟</a:t>
            </a:r>
            <a:endParaRPr lang="en-US" sz="36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41044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lvl="0" indent="0" algn="justLow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١-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هه‌بوونی </a:t>
            </a:r>
            <a:r>
              <a:rPr lang="ar-JO" sz="3200" dirty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كلتوری توێژینه‌وه‌ </a:t>
            </a:r>
            <a:endParaRPr lang="ar-IQ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٢-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توێژه‌ر </a:t>
            </a: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3-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بودجه ‌</a:t>
            </a:r>
            <a:endParaRPr lang="ar-IQ" sz="3200" dirty="0" smtClean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٤-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كه‌ره‌سته‌كان </a:t>
            </a: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marL="0" lvl="0" indent="0" algn="justLow" rtl="1">
              <a:buNone/>
            </a:pPr>
            <a:r>
              <a:rPr lang="ar-IQ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٥- </a:t>
            </a:r>
            <a:r>
              <a:rPr lang="ar-JO" sz="3200" dirty="0" smtClean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بوونی </a:t>
            </a:r>
            <a:r>
              <a:rPr lang="ar-JO" sz="3200" dirty="0">
                <a:solidFill>
                  <a:srgbClr val="00B050"/>
                </a:solidFill>
                <a:latin typeface="A_Nefel_Adeti_Qelew" pitchFamily="2" charset="-78"/>
                <a:cs typeface="A_Nefel_Adeti_Qelew" pitchFamily="2" charset="-78"/>
              </a:rPr>
              <a:t>ده‌رفه‌ت بۆ ئه‌نجامدانی توێژینه‌وه‌ </a:t>
            </a:r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  <a:p>
            <a:pPr algn="justLow" rtl="1"/>
            <a:endParaRPr lang="en-US" sz="3200" dirty="0">
              <a:solidFill>
                <a:srgbClr val="00B050"/>
              </a:solidFill>
              <a:latin typeface="A_Nefel_Adeti_Qelew" pitchFamily="2" charset="-78"/>
              <a:cs typeface="A_Nefel_Adeti_Qelew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11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Low" rtl="1"/>
            <a:r>
              <a:rPr lang="ar-JO" sz="3600" dirty="0">
                <a:latin typeface="A_Nefel_Adeti_Qelew" pitchFamily="2" charset="-78"/>
                <a:cs typeface="A_Nefel_Adeti_Qelew" pitchFamily="2" charset="-78"/>
              </a:rPr>
              <a:t>تایبه‌تمه‌ندی و ڕێساكانی توێژینه‌وه‌ی زانستی :</a:t>
            </a:r>
            <a:r>
              <a:rPr lang="en-US" sz="3600" dirty="0">
                <a:latin typeface="A_Nefel_Adeti_Qelew" pitchFamily="2" charset="-78"/>
                <a:cs typeface="A_Nefel_Adeti_Qelew" pitchFamily="2" charset="-78"/>
              </a:rPr>
              <a:t/>
            </a:r>
            <a:br>
              <a:rPr lang="en-US" sz="3600" dirty="0">
                <a:latin typeface="A_Nefel_Adeti_Qelew" pitchFamily="2" charset="-78"/>
                <a:cs typeface="A_Nefel_Adeti_Qelew" pitchFamily="2" charset="-78"/>
              </a:rPr>
            </a:br>
            <a:endParaRPr lang="en-US" sz="36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38884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١- </a:t>
            </a:r>
            <a:r>
              <a:rPr lang="ar-JO" dirty="0" smtClean="0">
                <a:solidFill>
                  <a:srgbClr val="00B050"/>
                </a:solidFill>
              </a:rPr>
              <a:t>ببێته‌ </a:t>
            </a:r>
            <a:r>
              <a:rPr lang="ar-JO" dirty="0">
                <a:solidFill>
                  <a:srgbClr val="00B050"/>
                </a:solidFill>
              </a:rPr>
              <a:t>هۆی زیاد بوون و په‌ره‌پێدانی زانست </a:t>
            </a:r>
            <a:r>
              <a:rPr lang="ar-JO" dirty="0" smtClean="0">
                <a:solidFill>
                  <a:srgbClr val="00B050"/>
                </a:solidFill>
              </a:rPr>
              <a:t>.</a:t>
            </a:r>
            <a:endParaRPr lang="ar-IQ" dirty="0" smtClean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endParaRPr lang="ar-IQ" dirty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٢- </a:t>
            </a:r>
            <a:r>
              <a:rPr lang="ar-JO" dirty="0">
                <a:solidFill>
                  <a:srgbClr val="00B050"/>
                </a:solidFill>
              </a:rPr>
              <a:t>شیاوی تاوتوێ كردن بێت .</a:t>
            </a:r>
            <a:endParaRPr lang="en-US" dirty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endParaRPr lang="ar-IQ" dirty="0" smtClean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3- </a:t>
            </a:r>
            <a:r>
              <a:rPr lang="ar-JO" dirty="0">
                <a:solidFill>
                  <a:srgbClr val="00B050"/>
                </a:solidFill>
              </a:rPr>
              <a:t>پسپۆڕی و شاره‌زایی . </a:t>
            </a:r>
            <a:endParaRPr lang="en-US" dirty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endParaRPr lang="ar-IQ" dirty="0" smtClean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٤- </a:t>
            </a:r>
            <a:r>
              <a:rPr lang="ar-JO" dirty="0">
                <a:solidFill>
                  <a:srgbClr val="00B050"/>
                </a:solidFill>
              </a:rPr>
              <a:t>ڕاست و دروست بوونی زانیارییه‌كان .</a:t>
            </a:r>
            <a:endParaRPr lang="en-US" dirty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justLow" rtl="1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50405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٥- </a:t>
            </a:r>
            <a:r>
              <a:rPr lang="ar-JO" dirty="0">
                <a:solidFill>
                  <a:srgbClr val="00B050"/>
                </a:solidFill>
              </a:rPr>
              <a:t>ئارامگرتن </a:t>
            </a:r>
            <a:endParaRPr lang="ar-IQ" dirty="0" smtClean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endParaRPr lang="ar-IQ" dirty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6- </a:t>
            </a:r>
            <a:r>
              <a:rPr lang="ar-JO" dirty="0">
                <a:solidFill>
                  <a:srgbClr val="00B050"/>
                </a:solidFill>
              </a:rPr>
              <a:t>بوێری و نه‌ترسی .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endParaRPr lang="ar-IQ" dirty="0" smtClean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٧- </a:t>
            </a:r>
            <a:r>
              <a:rPr lang="ar-JO" dirty="0">
                <a:solidFill>
                  <a:srgbClr val="00B050"/>
                </a:solidFill>
              </a:rPr>
              <a:t>پاراستنی بێلایه‌نی .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endParaRPr lang="ar-IQ" dirty="0" smtClean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٨- </a:t>
            </a:r>
            <a:r>
              <a:rPr lang="ar-JO" dirty="0">
                <a:solidFill>
                  <a:srgbClr val="00B050"/>
                </a:solidFill>
              </a:rPr>
              <a:t>وردبینی .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endParaRPr lang="ar-IQ" dirty="0" smtClean="0">
              <a:solidFill>
                <a:srgbClr val="00B050"/>
              </a:solidFill>
            </a:endParaRPr>
          </a:p>
          <a:p>
            <a:pPr marL="0" lvl="0" indent="0" algn="justLow" rtl="1">
              <a:buNone/>
            </a:pPr>
            <a:r>
              <a:rPr lang="ar-IQ" dirty="0" smtClean="0">
                <a:solidFill>
                  <a:srgbClr val="00B050"/>
                </a:solidFill>
              </a:rPr>
              <a:t>٩- </a:t>
            </a:r>
            <a:r>
              <a:rPr lang="ar-JO" dirty="0">
                <a:solidFill>
                  <a:srgbClr val="00B050"/>
                </a:solidFill>
              </a:rPr>
              <a:t>بوونی </a:t>
            </a:r>
            <a:r>
              <a:rPr lang="ar-JO" dirty="0" smtClean="0">
                <a:solidFill>
                  <a:srgbClr val="00B050"/>
                </a:solidFill>
              </a:rPr>
              <a:t>به‌ڕێو</a:t>
            </a:r>
            <a:r>
              <a:rPr lang="ar-IQ" dirty="0" smtClean="0">
                <a:solidFill>
                  <a:srgbClr val="00B050"/>
                </a:solidFill>
              </a:rPr>
              <a:t>ە</a:t>
            </a:r>
            <a:r>
              <a:rPr lang="ar-JO" dirty="0" smtClean="0">
                <a:solidFill>
                  <a:srgbClr val="00B050"/>
                </a:solidFill>
              </a:rPr>
              <a:t>به‌رێكی </a:t>
            </a:r>
            <a:r>
              <a:rPr lang="ar-JO" dirty="0">
                <a:solidFill>
                  <a:srgbClr val="00B050"/>
                </a:solidFill>
              </a:rPr>
              <a:t>به‌ توانا .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justLow" rtl="1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908720"/>
            <a:ext cx="6480720" cy="50405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aran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4807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40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41</TotalTime>
  <Words>122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PowerPoint Presentation</vt:lpstr>
      <vt:lpstr>له‌به‌ر چی فێری توێژینه‌وه‌ی زانستی ده‌بین ؟ </vt:lpstr>
      <vt:lpstr>پێداویستیه‌ سه‌ره‌كیه‌كانی توێژینه‌وه‌ی زانستی چیه‌ ؟</vt:lpstr>
      <vt:lpstr>تایبه‌تمه‌ندی و ڕێساكانی توێژینه‌وه‌ی زانستی :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baran</dc:creator>
  <cp:lastModifiedBy>baran</cp:lastModifiedBy>
  <cp:revision>9</cp:revision>
  <dcterms:created xsi:type="dcterms:W3CDTF">2020-11-12T07:27:10Z</dcterms:created>
  <dcterms:modified xsi:type="dcterms:W3CDTF">2020-11-12T08:08:59Z</dcterms:modified>
</cp:coreProperties>
</file>