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8044-2D1D-46C1-A982-DB5C6BBBE950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DCBC-3D62-494E-9F07-48259D5F6E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8044-2D1D-46C1-A982-DB5C6BBBE950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DCBC-3D62-494E-9F07-48259D5F6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8044-2D1D-46C1-A982-DB5C6BBBE950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DCBC-3D62-494E-9F07-48259D5F6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8044-2D1D-46C1-A982-DB5C6BBBE950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DCBC-3D62-494E-9F07-48259D5F6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8044-2D1D-46C1-A982-DB5C6BBBE950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DCBC-3D62-494E-9F07-48259D5F6E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8044-2D1D-46C1-A982-DB5C6BBBE950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DCBC-3D62-494E-9F07-48259D5F6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8044-2D1D-46C1-A982-DB5C6BBBE950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DCBC-3D62-494E-9F07-48259D5F6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8044-2D1D-46C1-A982-DB5C6BBBE950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DCBC-3D62-494E-9F07-48259D5F6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8044-2D1D-46C1-A982-DB5C6BBBE950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DCBC-3D62-494E-9F07-48259D5F6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8044-2D1D-46C1-A982-DB5C6BBBE950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DCBC-3D62-494E-9F07-48259D5F6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8044-2D1D-46C1-A982-DB5C6BBBE950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E14DCBC-3D62-494E-9F07-48259D5F6E7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BA8044-2D1D-46C1-A982-DB5C6BBBE950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14DCBC-3D62-494E-9F07-48259D5F6E7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48680"/>
            <a:ext cx="7854696" cy="5472608"/>
          </a:xfrm>
        </p:spPr>
        <p:txBody>
          <a:bodyPr>
            <a:normAutofit/>
          </a:bodyPr>
          <a:lstStyle/>
          <a:p>
            <a:pPr algn="ctr" rtl="1"/>
            <a:endParaRPr lang="ar-IQ" sz="3600" dirty="0" smtClean="0">
              <a:latin typeface="Noto Naskh Arabic" pitchFamily="34" charset="-78"/>
              <a:cs typeface="Noto Naskh Arabic" pitchFamily="34" charset="-78"/>
            </a:endParaRPr>
          </a:p>
          <a:p>
            <a:pPr algn="ctr" rtl="1"/>
            <a:endParaRPr lang="ar-IQ" sz="3600" dirty="0">
              <a:latin typeface="Noto Naskh Arabic" pitchFamily="34" charset="-78"/>
              <a:cs typeface="Noto Naskh Arabic" pitchFamily="34" charset="-78"/>
            </a:endParaRPr>
          </a:p>
          <a:p>
            <a:pPr algn="ctr" rtl="1"/>
            <a:r>
              <a:rPr lang="ar-IQ" sz="3600" dirty="0" smtClean="0">
                <a:latin typeface="Noto Naskh Arabic" pitchFamily="34" charset="-78"/>
                <a:cs typeface="Noto Naskh Arabic" pitchFamily="34" charset="-78"/>
              </a:rPr>
              <a:t>رێبازی توێژینەوەی زانستی</a:t>
            </a:r>
          </a:p>
          <a:p>
            <a:pPr algn="ctr" rtl="1"/>
            <a:endParaRPr lang="ar-IQ" sz="3600" dirty="0">
              <a:latin typeface="Noto Naskh Arabic" pitchFamily="34" charset="-78"/>
              <a:cs typeface="Noto Naskh Arabic" pitchFamily="34" charset="-78"/>
            </a:endParaRPr>
          </a:p>
          <a:p>
            <a:pPr algn="ctr" rtl="1"/>
            <a:r>
              <a:rPr lang="ar-IQ" sz="3600" dirty="0" smtClean="0">
                <a:latin typeface="Noto Naskh Arabic" pitchFamily="34" charset="-78"/>
                <a:cs typeface="Noto Naskh Arabic" pitchFamily="34" charset="-78"/>
              </a:rPr>
              <a:t>وانەی چوارەم</a:t>
            </a:r>
            <a:endParaRPr lang="en-US" sz="3600" dirty="0">
              <a:latin typeface="Noto Naskh Arabic" pitchFamily="34" charset="-78"/>
              <a:cs typeface="Noto Naskh Arabic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1774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/>
          </a:bodyPr>
          <a:lstStyle/>
          <a:p>
            <a:pPr algn="justLow" rtl="1"/>
            <a:r>
              <a:rPr lang="ar-IQ" sz="3600" dirty="0" smtClean="0">
                <a:latin typeface="Noto Naskh Arabic" pitchFamily="34" charset="-78"/>
                <a:cs typeface="Noto Naskh Arabic" pitchFamily="34" charset="-78"/>
              </a:rPr>
              <a:t> ئامانج لە توێژینەوەی زانستی چیە ؟</a:t>
            </a:r>
          </a:p>
          <a:p>
            <a:pPr marL="0" indent="0" algn="justLow" rtl="1">
              <a:buNone/>
            </a:pPr>
            <a:r>
              <a:rPr lang="ar-IQ" sz="3600" dirty="0" smtClean="0">
                <a:latin typeface="Noto Naskh Arabic" pitchFamily="34" charset="-78"/>
                <a:cs typeface="Noto Naskh Arabic" pitchFamily="34" charset="-78"/>
              </a:rPr>
              <a:t>١- هەڵسەنگاندنی تیۆرییەکان</a:t>
            </a:r>
          </a:p>
          <a:p>
            <a:pPr marL="0" indent="0" algn="justLow" rtl="1">
              <a:buNone/>
            </a:pPr>
            <a:endParaRPr lang="ar-IQ" sz="3600" dirty="0">
              <a:latin typeface="Noto Naskh Arabic" pitchFamily="34" charset="-78"/>
              <a:cs typeface="Noto Naskh Arabic" pitchFamily="34" charset="-78"/>
            </a:endParaRPr>
          </a:p>
          <a:p>
            <a:pPr marL="0" indent="0" algn="justLow" rtl="1">
              <a:buNone/>
            </a:pPr>
            <a:r>
              <a:rPr lang="ar-IQ" sz="3600" dirty="0" smtClean="0">
                <a:latin typeface="Noto Naskh Arabic" pitchFamily="34" charset="-78"/>
                <a:cs typeface="Noto Naskh Arabic" pitchFamily="34" charset="-78"/>
              </a:rPr>
              <a:t>٢- خستنە رووی تیۆرییەکی نوێ </a:t>
            </a:r>
          </a:p>
          <a:p>
            <a:pPr marL="0" indent="0" algn="justLow" rtl="1">
              <a:buNone/>
            </a:pPr>
            <a:endParaRPr lang="ar-IQ" sz="3600" dirty="0">
              <a:latin typeface="Noto Naskh Arabic" pitchFamily="34" charset="-78"/>
              <a:cs typeface="Noto Naskh Arabic" pitchFamily="34" charset="-78"/>
            </a:endParaRPr>
          </a:p>
          <a:p>
            <a:pPr marL="0" indent="0" algn="justLow" rtl="1">
              <a:buNone/>
            </a:pPr>
            <a:r>
              <a:rPr lang="ar-IQ" sz="3600" dirty="0" smtClean="0">
                <a:latin typeface="Noto Naskh Arabic" pitchFamily="34" charset="-78"/>
                <a:cs typeface="Noto Naskh Arabic" pitchFamily="34" charset="-78"/>
              </a:rPr>
              <a:t>3- چارەسەرکردنی کێشەکان</a:t>
            </a:r>
            <a:endParaRPr lang="en-US" sz="3600" dirty="0">
              <a:latin typeface="Noto Naskh Arabic" pitchFamily="34" charset="-78"/>
              <a:cs typeface="Noto Naskh Arabic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2563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baran\Desktop\View-of-the-flower-plain-570x4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24744"/>
            <a:ext cx="7272808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054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544616"/>
          </a:xfrm>
        </p:spPr>
        <p:txBody>
          <a:bodyPr>
            <a:normAutofit/>
          </a:bodyPr>
          <a:lstStyle/>
          <a:p>
            <a:pPr algn="r" rtl="1"/>
            <a:r>
              <a:rPr lang="ar-IQ" sz="3600" dirty="0" smtClean="0">
                <a:latin typeface="Noto Naskh Arabic" pitchFamily="34" charset="-78"/>
                <a:cs typeface="Noto Naskh Arabic" pitchFamily="34" charset="-78"/>
              </a:rPr>
              <a:t> تیۆری : پێناسە و تایبەتمەندییەکانی</a:t>
            </a:r>
          </a:p>
          <a:p>
            <a:pPr marL="0" indent="0" algn="r" rtl="1">
              <a:buNone/>
            </a:pPr>
            <a:endParaRPr lang="ar-IQ" sz="3600" dirty="0" smtClean="0">
              <a:latin typeface="Noto Naskh Arabic" pitchFamily="34" charset="-78"/>
              <a:cs typeface="Noto Naskh Arabic" pitchFamily="34" charset="-78"/>
            </a:endParaRPr>
          </a:p>
          <a:p>
            <a:pPr algn="r" rtl="1"/>
            <a:r>
              <a:rPr lang="ar-IQ" sz="3600" dirty="0" smtClean="0">
                <a:latin typeface="Noto Naskh Arabic" pitchFamily="34" charset="-78"/>
                <a:cs typeface="Noto Naskh Arabic" pitchFamily="34" charset="-78"/>
              </a:rPr>
              <a:t>پێناسەى تیۆری :</a:t>
            </a:r>
          </a:p>
          <a:p>
            <a:pPr marL="0" indent="0" algn="r" rtl="1">
              <a:buNone/>
            </a:pPr>
            <a:r>
              <a:rPr lang="ar-IQ" sz="3600" dirty="0" smtClean="0">
                <a:latin typeface="Noto Naskh Arabic" pitchFamily="34" charset="-78"/>
                <a:cs typeface="Noto Naskh Arabic" pitchFamily="34" charset="-78"/>
              </a:rPr>
              <a:t>بریتیە لە کۆمەڵێک پێناسە و چەمک و ئەو بابەتانەی کە رووداوەکان روون دەکەنەوە و باس لە پەیوەندی نێوان بگۆڕەکان دەکەن.</a:t>
            </a:r>
          </a:p>
          <a:p>
            <a:pPr marL="0" indent="0" algn="r" rtl="1">
              <a:buNone/>
            </a:pPr>
            <a:endParaRPr lang="ar-IQ" sz="3600" dirty="0">
              <a:latin typeface="Noto Naskh Arabic" pitchFamily="34" charset="-78"/>
              <a:cs typeface="Noto Naskh Arabic" pitchFamily="34" charset="-78"/>
            </a:endParaRPr>
          </a:p>
          <a:p>
            <a:pPr algn="r" rtl="1">
              <a:buFont typeface="Wingdings" pitchFamily="2" charset="2"/>
              <a:buChar char="q"/>
            </a:pPr>
            <a:r>
              <a:rPr lang="ar-IQ" sz="3600" dirty="0" smtClean="0">
                <a:latin typeface="Noto Naskh Arabic" pitchFamily="34" charset="-78"/>
                <a:cs typeface="Noto Naskh Arabic" pitchFamily="34" charset="-78"/>
              </a:rPr>
              <a:t> تیۆرییەکان دڵی زانستن .</a:t>
            </a:r>
            <a:endParaRPr lang="en-US" sz="3600" dirty="0">
              <a:latin typeface="Noto Naskh Arabic" pitchFamily="34" charset="-78"/>
              <a:cs typeface="Noto Naskh Arabic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171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/>
          <a:lstStyle/>
          <a:p>
            <a:pPr algn="r" rtl="1"/>
            <a:r>
              <a:rPr lang="fa-IR" dirty="0" smtClean="0"/>
              <a:t> </a:t>
            </a:r>
            <a:r>
              <a:rPr lang="fa-IR" sz="3600" dirty="0" smtClean="0">
                <a:latin typeface="Noto Naskh Arabic" pitchFamily="34" charset="-78"/>
                <a:cs typeface="Noto Naskh Arabic" pitchFamily="34" charset="-78"/>
              </a:rPr>
              <a:t>تای</a:t>
            </a:r>
            <a:r>
              <a:rPr lang="ar-IQ" sz="3600" dirty="0" smtClean="0">
                <a:latin typeface="Noto Naskh Arabic" pitchFamily="34" charset="-78"/>
                <a:cs typeface="Noto Naskh Arabic" pitchFamily="34" charset="-78"/>
              </a:rPr>
              <a:t>بەتمەندییەکانی تیۆری :</a:t>
            </a:r>
          </a:p>
          <a:p>
            <a:pPr marL="0" indent="0" algn="r" rtl="1">
              <a:buNone/>
            </a:pPr>
            <a:endParaRPr lang="ar-IQ" sz="3600" dirty="0" smtClean="0">
              <a:latin typeface="Noto Naskh Arabic" pitchFamily="34" charset="-78"/>
              <a:cs typeface="Noto Naskh Arabic" pitchFamily="34" charset="-78"/>
            </a:endParaRPr>
          </a:p>
          <a:p>
            <a:pPr marL="0" indent="0" algn="r" rtl="1">
              <a:buNone/>
            </a:pPr>
            <a:r>
              <a:rPr lang="ar-IQ" sz="3600" dirty="0" smtClean="0">
                <a:latin typeface="Noto Naskh Arabic" pitchFamily="34" charset="-78"/>
                <a:cs typeface="Noto Naskh Arabic" pitchFamily="34" charset="-78"/>
              </a:rPr>
              <a:t>١- روونکردنەوەی ناوەڕۆکی رووداوەکان و پەیوەندی نێوان بگۆڕەکان</a:t>
            </a:r>
          </a:p>
          <a:p>
            <a:pPr marL="0" indent="0" algn="r" rtl="1">
              <a:buNone/>
            </a:pPr>
            <a:r>
              <a:rPr lang="ar-IQ" sz="3600" dirty="0" smtClean="0">
                <a:latin typeface="Noto Naskh Arabic" pitchFamily="34" charset="-78"/>
                <a:cs typeface="Noto Naskh Arabic" pitchFamily="34" charset="-78"/>
              </a:rPr>
              <a:t>٢- پێشبێنی داهاتوو</a:t>
            </a:r>
          </a:p>
          <a:p>
            <a:pPr marL="0" indent="0" algn="justLow" rtl="1">
              <a:buNone/>
            </a:pPr>
            <a:r>
              <a:rPr lang="ar-IQ" sz="3600" dirty="0" smtClean="0">
                <a:latin typeface="Noto Naskh Arabic" pitchFamily="34" charset="-78"/>
                <a:cs typeface="Noto Naskh Arabic" pitchFamily="34" charset="-78"/>
              </a:rPr>
              <a:t>3- دژی ئەو تیۆریاتە نییە کە پێشتر سەلمێندراون .</a:t>
            </a:r>
          </a:p>
          <a:p>
            <a:pPr marL="0" indent="0" algn="justLow" rtl="1">
              <a:buNone/>
            </a:pPr>
            <a:r>
              <a:rPr lang="ar-IQ" sz="3600" dirty="0" smtClean="0">
                <a:latin typeface="Noto Naskh Arabic" pitchFamily="34" charset="-78"/>
                <a:cs typeface="Noto Naskh Arabic" pitchFamily="34" charset="-78"/>
              </a:rPr>
              <a:t>٤- دەتوانێت راستییەکان بە ئاسانترین شێواز روونبکاتەوە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10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/>
          </a:bodyPr>
          <a:lstStyle/>
          <a:p>
            <a:pPr algn="justLow" rtl="1"/>
            <a:r>
              <a:rPr lang="ar-IQ" sz="3600" dirty="0" smtClean="0">
                <a:latin typeface="Noto Naskh Arabic" pitchFamily="34" charset="-78"/>
                <a:cs typeface="Noto Naskh Arabic" pitchFamily="34" charset="-78"/>
              </a:rPr>
              <a:t> پێناسەى چەمکی توێژینەوەی زانستی</a:t>
            </a:r>
          </a:p>
          <a:p>
            <a:pPr algn="justLow" rtl="1"/>
            <a:endParaRPr lang="ar-IQ" sz="3600" dirty="0">
              <a:latin typeface="Noto Naskh Arabic" pitchFamily="34" charset="-78"/>
              <a:cs typeface="Noto Naskh Arabic" pitchFamily="34" charset="-78"/>
            </a:endParaRPr>
          </a:p>
          <a:p>
            <a:pPr marL="0" indent="0" algn="justLow" rtl="1">
              <a:buNone/>
            </a:pPr>
            <a:r>
              <a:rPr lang="ar-IQ" sz="3200" dirty="0" smtClean="0">
                <a:latin typeface="Noto Naskh Arabic" pitchFamily="34" charset="-78"/>
                <a:cs typeface="Noto Naskh Arabic" pitchFamily="34" charset="-78"/>
              </a:rPr>
              <a:t>هەوڵێکی زانستیانەیە کە بە شێوازێکی تایبەت و سیستماتیک و بە ئامانجی ئاشکراکردنی نەزانراوێک بۆ زانراوێک و پەرەپێدانی چوارچێوەی زانستی مرۆڤ دەدرێت کە زانیارییە نوێیەکە دەبێت نموونەیەکی دەرەکی هەبێت .  </a:t>
            </a:r>
            <a:endParaRPr lang="en-US" sz="3200" dirty="0">
              <a:latin typeface="Noto Naskh Arabic" pitchFamily="34" charset="-78"/>
              <a:cs typeface="Noto Naskh Arabic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2336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/>
          </a:bodyPr>
          <a:lstStyle/>
          <a:p>
            <a:pPr algn="justLow" rtl="1">
              <a:buFont typeface="Wingdings" pitchFamily="2" charset="2"/>
              <a:buChar char="q"/>
            </a:pPr>
            <a:r>
              <a:rPr lang="ar-IQ" sz="3600" dirty="0" smtClean="0">
                <a:latin typeface="Noto Naskh Arabic" pitchFamily="34" charset="-78"/>
                <a:cs typeface="Noto Naskh Arabic" pitchFamily="34" charset="-78"/>
              </a:rPr>
              <a:t> تایبەتمەندییەکانی چەمکی توێژینەوەی زانستی</a:t>
            </a:r>
          </a:p>
          <a:p>
            <a:pPr algn="justLow" rtl="1">
              <a:buFont typeface="Wingdings" pitchFamily="2" charset="2"/>
              <a:buChar char="q"/>
            </a:pPr>
            <a:endParaRPr lang="ar-IQ" sz="3600" dirty="0">
              <a:latin typeface="Noto Naskh Arabic" pitchFamily="34" charset="-78"/>
              <a:cs typeface="Noto Naskh Arabic" pitchFamily="34" charset="-78"/>
            </a:endParaRPr>
          </a:p>
          <a:p>
            <a:pPr marL="0" indent="0" algn="justLow" rtl="1">
              <a:buNone/>
            </a:pPr>
            <a:r>
              <a:rPr lang="ar-IQ" sz="3200" dirty="0" smtClean="0">
                <a:latin typeface="Noto Naskh Arabic" pitchFamily="34" charset="-78"/>
                <a:cs typeface="Noto Naskh Arabic" pitchFamily="34" charset="-78"/>
              </a:rPr>
              <a:t>١- بە</a:t>
            </a:r>
            <a:r>
              <a:rPr lang="ar-IQ" sz="3600" dirty="0" smtClean="0">
                <a:latin typeface="Noto Naskh Arabic" pitchFamily="34" charset="-78"/>
                <a:cs typeface="Noto Naskh Arabic" pitchFamily="34" charset="-78"/>
              </a:rPr>
              <a:t>کارهێنانی شێوازێکی تایبەت </a:t>
            </a:r>
          </a:p>
          <a:p>
            <a:pPr marL="0" indent="0" algn="justLow" rtl="1">
              <a:buNone/>
            </a:pPr>
            <a:endParaRPr lang="ar-IQ" sz="3600" dirty="0">
              <a:latin typeface="Noto Naskh Arabic" pitchFamily="34" charset="-78"/>
              <a:cs typeface="Noto Naskh Arabic" pitchFamily="34" charset="-78"/>
            </a:endParaRPr>
          </a:p>
          <a:p>
            <a:pPr marL="0" indent="0" algn="justLow" rtl="1">
              <a:buNone/>
            </a:pPr>
            <a:r>
              <a:rPr lang="ar-IQ" sz="3600" dirty="0" smtClean="0">
                <a:latin typeface="Noto Naskh Arabic" pitchFamily="34" charset="-78"/>
                <a:cs typeface="Noto Naskh Arabic" pitchFamily="34" charset="-78"/>
              </a:rPr>
              <a:t>٢- پەرەپێدانی چوارچێوەی زانستی مرۆڤ</a:t>
            </a:r>
          </a:p>
          <a:p>
            <a:pPr marL="0" indent="0" algn="justLow" rtl="1">
              <a:buNone/>
            </a:pPr>
            <a:endParaRPr lang="ar-IQ" sz="3600" dirty="0">
              <a:latin typeface="Noto Naskh Arabic" pitchFamily="34" charset="-78"/>
              <a:cs typeface="Noto Naskh Arabic" pitchFamily="34" charset="-78"/>
            </a:endParaRPr>
          </a:p>
          <a:p>
            <a:pPr marL="0" indent="0" algn="justLow" rtl="1">
              <a:buNone/>
            </a:pPr>
            <a:r>
              <a:rPr lang="ar-IQ" sz="3600" dirty="0" smtClean="0">
                <a:latin typeface="Noto Naskh Arabic" pitchFamily="34" charset="-78"/>
                <a:cs typeface="Noto Naskh Arabic" pitchFamily="34" charset="-78"/>
              </a:rPr>
              <a:t>3- بوونی نموونەیەکی دەرەکی و واقعی</a:t>
            </a:r>
            <a:endParaRPr lang="en-US" sz="3600" dirty="0">
              <a:latin typeface="Noto Naskh Arabic" pitchFamily="34" charset="-78"/>
              <a:cs typeface="Noto Naskh Arabic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0746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/>
          </a:bodyPr>
          <a:lstStyle/>
          <a:p>
            <a:pPr algn="justLow" rtl="1"/>
            <a:r>
              <a:rPr lang="ar-IQ" sz="3600" dirty="0" smtClean="0">
                <a:latin typeface="Noto Naskh Arabic" pitchFamily="34" charset="-78"/>
                <a:cs typeface="Noto Naskh Arabic" pitchFamily="34" charset="-78"/>
              </a:rPr>
              <a:t> فەلسەفەی توێژینەوەی زانستی </a:t>
            </a:r>
          </a:p>
          <a:p>
            <a:pPr algn="justLow" rtl="1"/>
            <a:endParaRPr lang="ar-IQ" sz="3600" dirty="0">
              <a:latin typeface="Noto Naskh Arabic" pitchFamily="34" charset="-78"/>
              <a:cs typeface="Noto Naskh Arabic" pitchFamily="34" charset="-78"/>
            </a:endParaRPr>
          </a:p>
          <a:p>
            <a:pPr marL="0" indent="0" algn="justLow" rtl="1">
              <a:buNone/>
            </a:pPr>
            <a:r>
              <a:rPr lang="ar-IQ" sz="3600" dirty="0" smtClean="0">
                <a:latin typeface="Noto Naskh Arabic" pitchFamily="34" charset="-78"/>
                <a:cs typeface="Noto Naskh Arabic" pitchFamily="34" charset="-78"/>
              </a:rPr>
              <a:t>١- سرشت و فیترەتی مرۆڤ :</a:t>
            </a:r>
          </a:p>
          <a:p>
            <a:pPr marL="0" indent="0" algn="justLow" rtl="1">
              <a:buNone/>
            </a:pPr>
            <a:endParaRPr lang="ar-IQ" sz="3600" dirty="0">
              <a:latin typeface="Noto Naskh Arabic" pitchFamily="34" charset="-78"/>
              <a:cs typeface="Noto Naskh Arabic" pitchFamily="34" charset="-78"/>
            </a:endParaRPr>
          </a:p>
          <a:p>
            <a:pPr marL="0" indent="0" algn="justLow" rtl="1">
              <a:buNone/>
            </a:pPr>
            <a:r>
              <a:rPr lang="ar-IQ" sz="3600" dirty="0" smtClean="0">
                <a:latin typeface="Noto Naskh Arabic" pitchFamily="34" charset="-78"/>
                <a:cs typeface="Noto Naskh Arabic" pitchFamily="34" charset="-78"/>
              </a:rPr>
              <a:t>٢- وەڵامدانەوە بە پێداویستییە گرنگەکان :</a:t>
            </a:r>
          </a:p>
          <a:p>
            <a:pPr marL="0" indent="0" algn="justLow" rtl="1">
              <a:buNone/>
            </a:pPr>
            <a:r>
              <a:rPr lang="ar-IQ" sz="3600" dirty="0" smtClean="0">
                <a:latin typeface="Noto Naskh Arabic" pitchFamily="34" charset="-78"/>
                <a:cs typeface="Noto Naskh Arabic" pitchFamily="34" charset="-78"/>
              </a:rPr>
              <a:t>مرۆڤ بەشێکە لە هەر سێ سیستەمی کۆمەڵایەتی و سیاسی  ___ ئێکۆلۆجی و متافیزیکی یان سەرەوەی سروشت</a:t>
            </a:r>
          </a:p>
          <a:p>
            <a:pPr marL="0" indent="0" algn="justLow" rtl="1">
              <a:buNone/>
            </a:pPr>
            <a:endParaRPr lang="ar-IQ" sz="3600" dirty="0">
              <a:latin typeface="Noto Naskh Arabic" pitchFamily="34" charset="-78"/>
              <a:cs typeface="Noto Naskh Arabic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0173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/>
          </a:bodyPr>
          <a:lstStyle/>
          <a:p>
            <a:pPr algn="justLow" rtl="1"/>
            <a:r>
              <a:rPr lang="ar-IQ" sz="3600" dirty="0" smtClean="0">
                <a:latin typeface="Noto Naskh Arabic" pitchFamily="34" charset="-78"/>
                <a:cs typeface="Noto Naskh Arabic" pitchFamily="34" charset="-78"/>
              </a:rPr>
              <a:t> بازنەی زانراو و نەزانراوەکانی مرۆڤ</a:t>
            </a:r>
          </a:p>
          <a:p>
            <a:pPr marL="0" indent="0" algn="justLow" rtl="1">
              <a:buNone/>
            </a:pPr>
            <a:endParaRPr lang="en-US" sz="3600" dirty="0">
              <a:latin typeface="Noto Naskh Arabic" pitchFamily="34" charset="-78"/>
              <a:cs typeface="Noto Naskh Arabic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2864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64286"/>
            <a:ext cx="8229600" cy="567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83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760640"/>
          </a:xfrm>
        </p:spPr>
        <p:txBody>
          <a:bodyPr>
            <a:normAutofit/>
          </a:bodyPr>
          <a:lstStyle/>
          <a:p>
            <a:pPr algn="justLow" rtl="1"/>
            <a:r>
              <a:rPr lang="ar-IQ" sz="3600" dirty="0" smtClean="0">
                <a:latin typeface="Noto Naskh Arabic" pitchFamily="34" charset="-78"/>
                <a:cs typeface="Noto Naskh Arabic" pitchFamily="34" charset="-78"/>
              </a:rPr>
              <a:t> ئەم بازنەیە سێ بابەتمان بۆ باس دەکات :</a:t>
            </a:r>
          </a:p>
          <a:p>
            <a:pPr marL="0" indent="0" algn="justLow" rtl="1">
              <a:buNone/>
            </a:pPr>
            <a:r>
              <a:rPr lang="ar-IQ" sz="3200" dirty="0" smtClean="0">
                <a:latin typeface="Noto Naskh Arabic" pitchFamily="34" charset="-78"/>
                <a:cs typeface="Noto Naskh Arabic" pitchFamily="34" charset="-78"/>
              </a:rPr>
              <a:t>١- بازنەی نەزانراوەکانی مرۆڤ زاڵە بە سەر بازنەی زانراوەکانی</a:t>
            </a:r>
          </a:p>
          <a:p>
            <a:pPr marL="0" indent="0" algn="justLow" rtl="1">
              <a:buNone/>
            </a:pPr>
            <a:endParaRPr lang="ar-IQ" sz="3600" dirty="0">
              <a:latin typeface="Noto Naskh Arabic" pitchFamily="34" charset="-78"/>
              <a:cs typeface="Noto Naskh Arabic" pitchFamily="34" charset="-78"/>
            </a:endParaRPr>
          </a:p>
          <a:p>
            <a:pPr marL="0" indent="0" algn="justLow" rtl="1">
              <a:buNone/>
            </a:pPr>
            <a:r>
              <a:rPr lang="ar-IQ" sz="3200" dirty="0" smtClean="0">
                <a:latin typeface="Noto Naskh Arabic" pitchFamily="34" charset="-78"/>
                <a:cs typeface="Noto Naskh Arabic" pitchFamily="34" charset="-78"/>
              </a:rPr>
              <a:t>٢- هەوڵ و تێکۆشانی مرۆڤەکانمان بۆ دەردەکەوێت لە رووی زانستییەوە لە سەرەتا هەتاکو ئێستا</a:t>
            </a:r>
          </a:p>
          <a:p>
            <a:pPr marL="0" indent="0" algn="justLow" rtl="1">
              <a:buNone/>
            </a:pPr>
            <a:r>
              <a:rPr lang="ar-IQ" sz="3200" dirty="0" smtClean="0">
                <a:latin typeface="Noto Naskh Arabic" pitchFamily="34" charset="-78"/>
                <a:cs typeface="Noto Naskh Arabic" pitchFamily="34" charset="-78"/>
              </a:rPr>
              <a:t>3- زانستی مرۆڤایەتی بە شێوەیەکی گشتی لە سەرەتا تاوەکو ئەمڕۆ دەبێتە سێ بەش : </a:t>
            </a:r>
          </a:p>
          <a:p>
            <a:pPr marL="0" indent="0" algn="justLow" rtl="1">
              <a:buNone/>
            </a:pPr>
            <a:r>
              <a:rPr lang="ar-IQ" sz="3200" dirty="0" smtClean="0">
                <a:latin typeface="Noto Naskh Arabic" pitchFamily="34" charset="-78"/>
                <a:cs typeface="Noto Naskh Arabic" pitchFamily="34" charset="-78"/>
              </a:rPr>
              <a:t>زانستی خودا ناسی , زانستی سروشتی و مادی , زانستی کۆمەڵایەتی و سیاسی</a:t>
            </a:r>
            <a:endParaRPr lang="en-US" sz="3200" dirty="0">
              <a:latin typeface="Noto Naskh Arabic" pitchFamily="34" charset="-78"/>
              <a:cs typeface="Noto Naskh Arabic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3882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anko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242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zanko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baran</dc:creator>
  <cp:lastModifiedBy>baran</cp:lastModifiedBy>
  <cp:revision>11</cp:revision>
  <dcterms:created xsi:type="dcterms:W3CDTF">2020-10-31T16:41:09Z</dcterms:created>
  <dcterms:modified xsi:type="dcterms:W3CDTF">2020-10-31T19:00:18Z</dcterms:modified>
</cp:coreProperties>
</file>