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007" autoAdjust="0"/>
  </p:normalViewPr>
  <p:slideViewPr>
    <p:cSldViewPr>
      <p:cViewPr>
        <p:scale>
          <a:sx n="100" d="100"/>
          <a:sy n="100" d="100"/>
        </p:scale>
        <p:origin x="-28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88FA1-067B-4044-9F4D-A84C1DB9720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88FA1-067B-4044-9F4D-A84C1DB9720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88FA1-067B-4044-9F4D-A84C1DB9720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88FA1-067B-4044-9F4D-A84C1DB9720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88FA1-067B-4044-9F4D-A84C1DB9720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B88FA1-067B-4044-9F4D-A84C1DB97203}"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88FA1-067B-4044-9F4D-A84C1DB97203}"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88FA1-067B-4044-9F4D-A84C1DB97203}"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88FA1-067B-4044-9F4D-A84C1DB97203}"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88FA1-067B-4044-9F4D-A84C1DB97203}"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2BAC9-D297-4FEF-BDC8-C993667AEB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88FA1-067B-4044-9F4D-A84C1DB97203}"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2BAC9-D297-4FEF-BDC8-C993667AEB67}"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0B88FA1-067B-4044-9F4D-A84C1DB97203}" type="datetimeFigureOut">
              <a:rPr lang="en-US" smtClean="0"/>
              <a:t>4/16/2020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9512BAC9-D297-4FEF-BDC8-C993667AEB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296143"/>
          </a:xfrm>
        </p:spPr>
        <p:txBody>
          <a:bodyPr/>
          <a:lstStyle/>
          <a:p>
            <a:pPr algn="r"/>
            <a:r>
              <a:rPr lang="ar-IQ" dirty="0" smtClean="0">
                <a:cs typeface="Ali_K_Alwand" pitchFamily="2" charset="-78"/>
              </a:rPr>
              <a:t>شيَوازةكاني كؤكردنةوةي زانياري</a:t>
            </a:r>
            <a:endParaRPr lang="en-US" dirty="0">
              <a:cs typeface="Ali_K_Alwand" pitchFamily="2" charset="-78"/>
            </a:endParaRPr>
          </a:p>
        </p:txBody>
      </p:sp>
      <p:sp>
        <p:nvSpPr>
          <p:cNvPr id="3" name="Subtitle 2"/>
          <p:cNvSpPr>
            <a:spLocks noGrp="1"/>
          </p:cNvSpPr>
          <p:nvPr>
            <p:ph type="subTitle" idx="1"/>
          </p:nvPr>
        </p:nvSpPr>
        <p:spPr>
          <a:xfrm>
            <a:off x="1371600" y="1700808"/>
            <a:ext cx="6400800" cy="4464496"/>
          </a:xfrm>
        </p:spPr>
        <p:txBody>
          <a:bodyPr/>
          <a:lstStyle/>
          <a:p>
            <a:endParaRPr lang="ar-IQ" dirty="0" smtClean="0"/>
          </a:p>
          <a:p>
            <a:pPr algn="r"/>
            <a:r>
              <a:rPr lang="ar-IQ" sz="3200" b="1" dirty="0" smtClean="0">
                <a:cs typeface="Ali_K_Alwand" pitchFamily="2" charset="-78"/>
              </a:rPr>
              <a:t>بة دوو شيَواز زانيارييةكان كؤ دةكريَنةوة :</a:t>
            </a:r>
          </a:p>
          <a:p>
            <a:pPr algn="r"/>
            <a:endParaRPr lang="ar-IQ" dirty="0"/>
          </a:p>
          <a:p>
            <a:pPr algn="r"/>
            <a:r>
              <a:rPr lang="ar-IQ" sz="3000" b="1" dirty="0" smtClean="0">
                <a:cs typeface="Ali_K_Alwand" pitchFamily="2" charset="-78"/>
              </a:rPr>
              <a:t>يةكةم : شيَوازي كتيَبخانةيي : واتا زانيارييةكان لة ريَطةي كتيَب , طؤظار , رؤذنامة , ئةنتةرنيَت , بةلَطةنامةكان , تيَزي دكتؤرا , نامةي ماستةر ,وانةي نووسراو ... هتد كؤ دةكريَنةوة .</a:t>
            </a:r>
            <a:endParaRPr lang="en-US" sz="3000" b="1" dirty="0">
              <a:cs typeface="Ali_K_Alwand" pitchFamily="2" charset="-78"/>
            </a:endParaRPr>
          </a:p>
        </p:txBody>
      </p:sp>
    </p:spTree>
    <p:extLst>
      <p:ext uri="{BB962C8B-B14F-4D97-AF65-F5344CB8AC3E}">
        <p14:creationId xmlns:p14="http://schemas.microsoft.com/office/powerpoint/2010/main" val="392361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r">
              <a:buNone/>
            </a:pPr>
            <a:r>
              <a:rPr lang="ar-IQ" sz="3000" dirty="0" smtClean="0">
                <a:cs typeface="Ali_K_Alwand" pitchFamily="2" charset="-78"/>
              </a:rPr>
              <a:t>دووةم : شيَوازي مةيداني : واتا زانيارييةكان لة ريَطةي مةيداني وةكو ضاوثيَكةوتن , راثرسي و بينين كؤدةكريَنةوة. </a:t>
            </a:r>
          </a:p>
          <a:p>
            <a:pPr marL="0" indent="0" algn="r">
              <a:buNone/>
            </a:pPr>
            <a:endParaRPr lang="ar-IQ" sz="3000" dirty="0">
              <a:cs typeface="Ali_K_Alwand" pitchFamily="2" charset="-78"/>
            </a:endParaRPr>
          </a:p>
          <a:p>
            <a:pPr marL="0" indent="0" algn="r">
              <a:buNone/>
            </a:pPr>
            <a:r>
              <a:rPr lang="ar-IQ" sz="3000" dirty="0" smtClean="0">
                <a:cs typeface="Ali_K_Alwand" pitchFamily="2" charset="-78"/>
              </a:rPr>
              <a:t>لة شيَوازي مةيداني , تويَذةر ناضارة كة بؤ كؤكردنةوةي زانيارييةكان روو لة ذينطةي دةرةوة بكات , بةم ماناية كة ثةيوةندييةكي راستةوخؤ لة طةلأ تاكةكان , شويَني نيشتةجيَ بوون , دامودةزطاكاني حكومي و تايبةت و ... هتد دروست دةكات بة مةبةستي كؤكردنةوةي ئةو زانيارييانةي كة ثيَويستي ثيَية . </a:t>
            </a:r>
          </a:p>
          <a:p>
            <a:pPr marL="0" indent="0" algn="r">
              <a:buNone/>
            </a:pPr>
            <a:endParaRPr lang="ar-IQ" sz="3000" dirty="0">
              <a:cs typeface="Ali_K_Alwand" pitchFamily="2" charset="-78"/>
            </a:endParaRPr>
          </a:p>
          <a:p>
            <a:pPr marL="0" indent="0" algn="r">
              <a:buNone/>
            </a:pPr>
            <a:r>
              <a:rPr lang="ar-IQ" sz="3000" dirty="0" smtClean="0">
                <a:cs typeface="Ali_K_Alwand" pitchFamily="2" charset="-78"/>
              </a:rPr>
              <a:t>  </a:t>
            </a:r>
            <a:endParaRPr lang="en-US" sz="3000" dirty="0">
              <a:cs typeface="Ali_K_Alwand" pitchFamily="2" charset="-78"/>
            </a:endParaRPr>
          </a:p>
        </p:txBody>
      </p:sp>
    </p:spTree>
    <p:extLst>
      <p:ext uri="{BB962C8B-B14F-4D97-AF65-F5344CB8AC3E}">
        <p14:creationId xmlns:p14="http://schemas.microsoft.com/office/powerpoint/2010/main" val="3734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 </a:t>
            </a:r>
            <a:r>
              <a:rPr lang="ar-IQ" dirty="0">
                <a:cs typeface="Ali_K_Alwand" pitchFamily="2" charset="-78"/>
              </a:rPr>
              <a:t>شيَوازي كتيَبخانةيي :</a:t>
            </a:r>
            <a:br>
              <a:rPr lang="ar-IQ" dirty="0">
                <a:cs typeface="Ali_K_Alwand" pitchFamily="2" charset="-78"/>
              </a:rPr>
            </a:br>
            <a:endParaRPr lang="en-US" dirty="0"/>
          </a:p>
        </p:txBody>
      </p:sp>
      <p:sp>
        <p:nvSpPr>
          <p:cNvPr id="3" name="Content Placeholder 2"/>
          <p:cNvSpPr>
            <a:spLocks noGrp="1"/>
          </p:cNvSpPr>
          <p:nvPr>
            <p:ph idx="1"/>
          </p:nvPr>
        </p:nvSpPr>
        <p:spPr>
          <a:xfrm>
            <a:off x="457200" y="1268760"/>
            <a:ext cx="8229600" cy="4857403"/>
          </a:xfrm>
        </p:spPr>
        <p:txBody>
          <a:bodyPr/>
          <a:lstStyle/>
          <a:p>
            <a:pPr marL="0" indent="0" algn="r" rtl="1">
              <a:buNone/>
            </a:pPr>
            <a:r>
              <a:rPr lang="ar-IQ" sz="3000" dirty="0" smtClean="0">
                <a:cs typeface="Ali_K_Alwand" pitchFamily="2" charset="-78"/>
              </a:rPr>
              <a:t>دةتوانين بلَيَين لة هةموو جؤرةكاني تويَذينةوة بةكار ديَت تةنانةت ئةطةر ناوةرِؤكيان كتيَبخانةيي نةبيَت.</a:t>
            </a:r>
          </a:p>
          <a:p>
            <a:pPr marL="0" indent="0" algn="r" rtl="1">
              <a:buNone/>
            </a:pPr>
            <a:endParaRPr lang="ar-IQ" dirty="0" smtClean="0"/>
          </a:p>
          <a:p>
            <a:pPr algn="r" rtl="1">
              <a:buFont typeface="Wingdings" pitchFamily="2" charset="2"/>
              <a:buChar char="v"/>
            </a:pPr>
            <a:r>
              <a:rPr lang="ar-IQ" sz="3000" dirty="0" smtClean="0">
                <a:cs typeface="Ali_K_Alwand" pitchFamily="2" charset="-78"/>
              </a:rPr>
              <a:t> زؤربةي ضالاكييةكاني تويَذةر يان لة ثةرتووكخانة ئةنجام دةدريَت يان ثةيوةندييان بة بابةتي كتيَب و نووسين هةية.</a:t>
            </a:r>
            <a:endParaRPr lang="en-US" sz="3000" dirty="0" smtClean="0">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247107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476673"/>
            <a:ext cx="7125112" cy="5382126"/>
          </a:xfrm>
        </p:spPr>
        <p:txBody>
          <a:bodyPr>
            <a:noAutofit/>
          </a:bodyPr>
          <a:lstStyle/>
          <a:p>
            <a:pPr marL="0" indent="0" algn="r" rtl="1">
              <a:buNone/>
            </a:pPr>
            <a:r>
              <a:rPr lang="ar-IQ" sz="3000" dirty="0" smtClean="0">
                <a:cs typeface="Ali_K_Alwand" pitchFamily="2" charset="-78"/>
              </a:rPr>
              <a:t>  ئةو هةنطاوانةي كة لة شيَوازي كتيَبخانةيي ثيَويستة تويَذةر شارةزايان بيَت و طرنطيان ثيَ بدات : </a:t>
            </a:r>
          </a:p>
          <a:p>
            <a:pPr marL="0" indent="0" algn="r" rtl="1">
              <a:buNone/>
            </a:pPr>
            <a:endParaRPr lang="ar-IQ" sz="3000" dirty="0">
              <a:cs typeface="Ali_K_Alwand" pitchFamily="2" charset="-78"/>
            </a:endParaRPr>
          </a:p>
          <a:p>
            <a:pPr marL="0" indent="0" algn="r" rtl="1">
              <a:buNone/>
            </a:pPr>
            <a:r>
              <a:rPr lang="ar-IQ" sz="3000" dirty="0" smtClean="0">
                <a:cs typeface="Ali_K_Alwand" pitchFamily="2" charset="-78"/>
              </a:rPr>
              <a:t>1- شيَوازي طةرِان بة شويَن سةرضاوةكان : </a:t>
            </a:r>
          </a:p>
          <a:p>
            <a:pPr algn="r" rtl="1">
              <a:buFont typeface="Wingdings" pitchFamily="2" charset="2"/>
              <a:buChar char="v"/>
            </a:pPr>
            <a:r>
              <a:rPr lang="ar-IQ" sz="3000" dirty="0" smtClean="0">
                <a:cs typeface="Ali_K_Alwand" pitchFamily="2" charset="-78"/>
              </a:rPr>
              <a:t> بؤ ئةم مةبةستة ثةرتووكخانةكان كارتي زانياري كتيَب  و سةرضاوةكان بة سيَ شيَواز ريَكدةخةن : يةكةم : بة ثيَي ناونيشاني كتيَب </a:t>
            </a:r>
            <a:r>
              <a:rPr lang="ar-IQ" sz="3000" dirty="0">
                <a:cs typeface="Ali_K_Alwand" pitchFamily="2" charset="-78"/>
              </a:rPr>
              <a:t>،</a:t>
            </a:r>
            <a:r>
              <a:rPr lang="ar-IQ" sz="3000" dirty="0" smtClean="0">
                <a:cs typeface="Ali_K_Alwand" pitchFamily="2" charset="-78"/>
              </a:rPr>
              <a:t> دووةم : بة ثيَي ناوي بابةت ، سيَيةم : بة ثيَي ناوي نووسةر .</a:t>
            </a:r>
          </a:p>
          <a:p>
            <a:pPr marL="0" indent="0" algn="r" rtl="1">
              <a:buNone/>
            </a:pPr>
            <a:endParaRPr lang="en-US" sz="3000" dirty="0">
              <a:cs typeface="Ali_K_Alwand" pitchFamily="2" charset="-78"/>
            </a:endParaRPr>
          </a:p>
        </p:txBody>
      </p:sp>
    </p:spTree>
    <p:extLst>
      <p:ext uri="{BB962C8B-B14F-4D97-AF65-F5344CB8AC3E}">
        <p14:creationId xmlns:p14="http://schemas.microsoft.com/office/powerpoint/2010/main" val="300611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976664"/>
          </a:xfrm>
        </p:spPr>
        <p:txBody>
          <a:bodyPr>
            <a:normAutofit lnSpcReduction="10000"/>
          </a:bodyPr>
          <a:lstStyle/>
          <a:p>
            <a:pPr marL="0" indent="0" algn="r" rtl="1">
              <a:buNone/>
            </a:pPr>
            <a:r>
              <a:rPr lang="ar-IQ" dirty="0" smtClean="0">
                <a:cs typeface="Ali_K_Alwand" pitchFamily="2" charset="-78"/>
              </a:rPr>
              <a:t> </a:t>
            </a:r>
            <a:r>
              <a:rPr lang="ar-IQ" sz="3000" dirty="0" smtClean="0">
                <a:cs typeface="Ali_K_Alwand" pitchFamily="2" charset="-78"/>
              </a:rPr>
              <a:t>2- هةر كتيَبخانةيةك ريَسا و ريَنمايي تايبةت بة خؤي هةية كة تويَذةر دةبيَت رةضاويان بكات و بة ثيَي ريَنماييةكان ببيَتة ئةندام لة ثةرتووكخانةكة يان كةلَك لة ثةرتووكخانةكة وةربطريَت .</a:t>
            </a:r>
          </a:p>
          <a:p>
            <a:pPr marL="0" indent="0" algn="r" rtl="1">
              <a:buNone/>
            </a:pPr>
            <a:endParaRPr lang="ar-IQ" sz="3000" dirty="0" smtClean="0">
              <a:cs typeface="Ali_K_Alwand" pitchFamily="2" charset="-78"/>
            </a:endParaRPr>
          </a:p>
          <a:p>
            <a:pPr marL="0" indent="0" algn="r" rtl="1">
              <a:buNone/>
            </a:pPr>
            <a:r>
              <a:rPr lang="ar-IQ" sz="3000" dirty="0" smtClean="0">
                <a:cs typeface="Ali_K_Alwand" pitchFamily="2" charset="-78"/>
              </a:rPr>
              <a:t>3- بةرثرسي كتيَبخانةكان ئةركي ريَنمايي كردني ئةو كةسانةيان لة ئةستؤداية كة سةرداني كتيَبخانةكةيان دةكةن.</a:t>
            </a:r>
          </a:p>
          <a:p>
            <a:pPr marL="0" indent="0" algn="r" rtl="1">
              <a:buNone/>
            </a:pPr>
            <a:endParaRPr lang="ar-IQ" sz="3000" dirty="0">
              <a:cs typeface="Ali_K_Alwand" pitchFamily="2" charset="-78"/>
            </a:endParaRPr>
          </a:p>
          <a:p>
            <a:pPr marL="0" indent="0" algn="r" rtl="1">
              <a:buNone/>
            </a:pPr>
            <a:r>
              <a:rPr lang="ar-IQ" sz="3000" dirty="0" smtClean="0">
                <a:cs typeface="Ali_K_Alwand" pitchFamily="2" charset="-78"/>
              </a:rPr>
              <a:t>4- بة شيَوةيةكي طشتي دوو جؤر سةرضاوة لة كتيَبخانةكان هةية : </a:t>
            </a:r>
          </a:p>
          <a:p>
            <a:pPr marL="0" indent="0" algn="r" rtl="1">
              <a:buNone/>
            </a:pPr>
            <a:r>
              <a:rPr lang="ar-IQ" sz="3000" dirty="0" smtClean="0">
                <a:cs typeface="Ali_K_Alwand" pitchFamily="2" charset="-78"/>
              </a:rPr>
              <a:t>يةكةم : ئةو سةرضاوانةي كة بة ئةمانةت دةدريَن وةكو كتيَب.</a:t>
            </a:r>
          </a:p>
          <a:p>
            <a:pPr marL="0" indent="0" algn="r" rtl="1">
              <a:buNone/>
            </a:pPr>
            <a:r>
              <a:rPr lang="ar-IQ" sz="3000" dirty="0" smtClean="0">
                <a:cs typeface="Ali_K_Alwand" pitchFamily="2" charset="-78"/>
              </a:rPr>
              <a:t>دووةم: ئةو سةرضاوانةي كة بة ئةمانةت نادريَن وةكو نةخشة, </a:t>
            </a:r>
          </a:p>
          <a:p>
            <a:pPr marL="0" indent="0" algn="r" rtl="1">
              <a:buNone/>
            </a:pPr>
            <a:r>
              <a:rPr lang="ar-IQ" sz="3000" dirty="0" smtClean="0">
                <a:cs typeface="Ali_K_Alwand" pitchFamily="2" charset="-78"/>
              </a:rPr>
              <a:t>بةلَطة نامة , تيَزي دكتؤرا ... هتد .</a:t>
            </a:r>
          </a:p>
          <a:p>
            <a:pPr marL="0" indent="0" algn="r" rtl="1">
              <a:buNone/>
            </a:pPr>
            <a:endParaRPr lang="en-US" dirty="0"/>
          </a:p>
        </p:txBody>
      </p:sp>
    </p:spTree>
    <p:extLst>
      <p:ext uri="{BB962C8B-B14F-4D97-AF65-F5344CB8AC3E}">
        <p14:creationId xmlns:p14="http://schemas.microsoft.com/office/powerpoint/2010/main" val="414295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296144"/>
          </a:xfrm>
        </p:spPr>
        <p:txBody>
          <a:bodyPr/>
          <a:lstStyle/>
          <a:p>
            <a:pPr algn="r"/>
            <a:r>
              <a:rPr lang="ar-IQ" dirty="0">
                <a:cs typeface="Ali_K_Alwand" pitchFamily="2" charset="-78"/>
              </a:rPr>
              <a:t> 5- ثةرتووكخانةكان </a:t>
            </a:r>
            <a:r>
              <a:rPr lang="ar-IQ" dirty="0" smtClean="0">
                <a:cs typeface="Ali_K_Alwand" pitchFamily="2" charset="-78"/>
              </a:rPr>
              <a:t>لةسةر ئةم ئةساسةي كة ئةندامةكانيان تا ضةند دةتوانن دةستيان بة سةرضاوةكان بطات دةبنة </a:t>
            </a:r>
            <a:r>
              <a:rPr lang="ar-IQ" dirty="0">
                <a:cs typeface="Ali_K_Alwand" pitchFamily="2" charset="-78"/>
              </a:rPr>
              <a:t>سيَ جؤر :</a:t>
            </a:r>
            <a:br>
              <a:rPr lang="ar-IQ" dirty="0">
                <a:cs typeface="Ali_K_Alwand" pitchFamily="2" charset="-78"/>
              </a:rPr>
            </a:br>
            <a:endParaRPr lang="en-US" dirty="0"/>
          </a:p>
        </p:txBody>
      </p:sp>
      <p:sp>
        <p:nvSpPr>
          <p:cNvPr id="3" name="Content Placeholder 2"/>
          <p:cNvSpPr>
            <a:spLocks noGrp="1"/>
          </p:cNvSpPr>
          <p:nvPr>
            <p:ph idx="1"/>
          </p:nvPr>
        </p:nvSpPr>
        <p:spPr>
          <a:xfrm>
            <a:off x="467544" y="1484784"/>
            <a:ext cx="8229600" cy="4525963"/>
          </a:xfrm>
        </p:spPr>
        <p:txBody>
          <a:bodyPr>
            <a:normAutofit/>
          </a:bodyPr>
          <a:lstStyle/>
          <a:p>
            <a:pPr marL="0" indent="0" algn="r" rtl="1">
              <a:buNone/>
            </a:pPr>
            <a:endParaRPr lang="ar-IQ" dirty="0" smtClean="0">
              <a:cs typeface="Ali_K_Alwand" pitchFamily="2" charset="-78"/>
            </a:endParaRPr>
          </a:p>
          <a:p>
            <a:pPr marL="0" indent="0" algn="r" rtl="1">
              <a:buNone/>
            </a:pPr>
            <a:r>
              <a:rPr lang="ar-IQ" sz="3000" dirty="0">
                <a:cs typeface="Ali_K_Alwand" pitchFamily="2" charset="-78"/>
              </a:rPr>
              <a:t> </a:t>
            </a:r>
            <a:r>
              <a:rPr lang="ar-IQ" sz="3000" dirty="0" smtClean="0">
                <a:cs typeface="Ali_K_Alwand" pitchFamily="2" charset="-78"/>
              </a:rPr>
              <a:t>يةكةم : ثةرتووكخانةي كراوة: تويَذةر دةتوانيَت خؤي لة ناو رةفةكان ئةو سةرضاوةي كة ثيَويستيةتي ثةيداي بكات . </a:t>
            </a:r>
          </a:p>
          <a:p>
            <a:pPr marL="0" indent="0" algn="r" rtl="1">
              <a:buNone/>
            </a:pPr>
            <a:endParaRPr lang="ar-IQ" dirty="0">
              <a:cs typeface="Ali_K_Alwand" pitchFamily="2" charset="-78"/>
            </a:endParaRPr>
          </a:p>
          <a:p>
            <a:pPr marL="0" indent="0" algn="r" rtl="1">
              <a:buNone/>
            </a:pPr>
            <a:r>
              <a:rPr lang="ar-IQ" sz="3000" dirty="0" smtClean="0">
                <a:cs typeface="Ali_K_Alwand" pitchFamily="2" charset="-78"/>
              </a:rPr>
              <a:t>دووةم : ثةرتووكخانةي داخراو: بةرثرسي كتيَبخانةكة سةرضاوةكان رادةستي تويَذةر دةكات .</a:t>
            </a:r>
          </a:p>
          <a:p>
            <a:pPr marL="0" indent="0" algn="r" rtl="1">
              <a:buNone/>
            </a:pPr>
            <a:endParaRPr lang="ar-IQ" dirty="0">
              <a:cs typeface="Ali_K_Alwand" pitchFamily="2" charset="-78"/>
            </a:endParaRPr>
          </a:p>
          <a:p>
            <a:pPr marL="0" indent="0" algn="r" rtl="1">
              <a:buNone/>
            </a:pPr>
            <a:r>
              <a:rPr lang="ar-IQ" sz="3000" dirty="0" smtClean="0">
                <a:cs typeface="Ali_K_Alwand" pitchFamily="2" charset="-78"/>
              </a:rPr>
              <a:t>سيَيةم : ثةرتووكخانةي نيمضة كراوة : تةنها بةشيَك لة سةرضاوةكان لة بةردةستي تويَذةرة. وةكؤ طؤظار و رؤذنامةكان .</a:t>
            </a:r>
            <a:endParaRPr lang="en-US" sz="3000" dirty="0">
              <a:cs typeface="Ali_K_Alwand" pitchFamily="2" charset="-78"/>
            </a:endParaRPr>
          </a:p>
        </p:txBody>
      </p:sp>
    </p:spTree>
    <p:extLst>
      <p:ext uri="{BB962C8B-B14F-4D97-AF65-F5344CB8AC3E}">
        <p14:creationId xmlns:p14="http://schemas.microsoft.com/office/powerpoint/2010/main" val="52781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down)">
                                      <p:cBhvr>
                                        <p:cTn id="43" dur="580">
                                          <p:stCondLst>
                                            <p:cond delay="0"/>
                                          </p:stCondLst>
                                        </p:cTn>
                                        <p:tgtEl>
                                          <p:spTgt spid="3">
                                            <p:txEl>
                                              <p:pRg st="5" end="5"/>
                                            </p:txEl>
                                          </p:spTgt>
                                        </p:tgtEl>
                                      </p:cBhvr>
                                    </p:animEffect>
                                    <p:anim calcmode="lin" valueType="num">
                                      <p:cBhvr>
                                        <p:cTn id="4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5" end="5"/>
                                            </p:txEl>
                                          </p:spTgt>
                                        </p:tgtEl>
                                      </p:cBhvr>
                                      <p:to x="100000" y="60000"/>
                                    </p:animScale>
                                    <p:animScale>
                                      <p:cBhvr>
                                        <p:cTn id="50" dur="166" decel="50000">
                                          <p:stCondLst>
                                            <p:cond delay="676"/>
                                          </p:stCondLst>
                                        </p:cTn>
                                        <p:tgtEl>
                                          <p:spTgt spid="3">
                                            <p:txEl>
                                              <p:pRg st="5" end="5"/>
                                            </p:txEl>
                                          </p:spTgt>
                                        </p:tgtEl>
                                      </p:cBhvr>
                                      <p:to x="100000" y="100000"/>
                                    </p:animScale>
                                    <p:animScale>
                                      <p:cBhvr>
                                        <p:cTn id="51" dur="26">
                                          <p:stCondLst>
                                            <p:cond delay="1312"/>
                                          </p:stCondLst>
                                        </p:cTn>
                                        <p:tgtEl>
                                          <p:spTgt spid="3">
                                            <p:txEl>
                                              <p:pRg st="5" end="5"/>
                                            </p:txEl>
                                          </p:spTgt>
                                        </p:tgtEl>
                                      </p:cBhvr>
                                      <p:to x="100000" y="80000"/>
                                    </p:animScale>
                                    <p:animScale>
                                      <p:cBhvr>
                                        <p:cTn id="52" dur="166" decel="50000">
                                          <p:stCondLst>
                                            <p:cond delay="1338"/>
                                          </p:stCondLst>
                                        </p:cTn>
                                        <p:tgtEl>
                                          <p:spTgt spid="3">
                                            <p:txEl>
                                              <p:pRg st="5" end="5"/>
                                            </p:txEl>
                                          </p:spTgt>
                                        </p:tgtEl>
                                      </p:cBhvr>
                                      <p:to x="100000" y="100000"/>
                                    </p:animScale>
                                    <p:animScale>
                                      <p:cBhvr>
                                        <p:cTn id="53" dur="26">
                                          <p:stCondLst>
                                            <p:cond delay="1642"/>
                                          </p:stCondLst>
                                        </p:cTn>
                                        <p:tgtEl>
                                          <p:spTgt spid="3">
                                            <p:txEl>
                                              <p:pRg st="5" end="5"/>
                                            </p:txEl>
                                          </p:spTgt>
                                        </p:tgtEl>
                                      </p:cBhvr>
                                      <p:to x="100000" y="90000"/>
                                    </p:animScale>
                                    <p:animScale>
                                      <p:cBhvr>
                                        <p:cTn id="54" dur="166" decel="50000">
                                          <p:stCondLst>
                                            <p:cond delay="1668"/>
                                          </p:stCondLst>
                                        </p:cTn>
                                        <p:tgtEl>
                                          <p:spTgt spid="3">
                                            <p:txEl>
                                              <p:pRg st="5" end="5"/>
                                            </p:txEl>
                                          </p:spTgt>
                                        </p:tgtEl>
                                      </p:cBhvr>
                                      <p:to x="100000" y="100000"/>
                                    </p:animScale>
                                    <p:animScale>
                                      <p:cBhvr>
                                        <p:cTn id="55" dur="26">
                                          <p:stCondLst>
                                            <p:cond delay="1808"/>
                                          </p:stCondLst>
                                        </p:cTn>
                                        <p:tgtEl>
                                          <p:spTgt spid="3">
                                            <p:txEl>
                                              <p:pRg st="5" end="5"/>
                                            </p:txEl>
                                          </p:spTgt>
                                        </p:tgtEl>
                                      </p:cBhvr>
                                      <p:to x="100000" y="95000"/>
                                    </p:animScale>
                                    <p:animScale>
                                      <p:cBhvr>
                                        <p:cTn id="5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4000" dirty="0" smtClean="0">
                <a:cs typeface="Ali_K_Alwand" pitchFamily="2" charset="-78"/>
              </a:rPr>
              <a:t>جؤرةكاني سةرضاوة لة شيَوازي كتيَبخانةيي</a:t>
            </a:r>
            <a:endParaRPr lang="en-US" sz="4000"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marL="0" indent="0" algn="r" rtl="1">
              <a:buNone/>
            </a:pPr>
            <a:r>
              <a:rPr lang="ar-IQ" sz="3200" dirty="0" smtClean="0">
                <a:cs typeface="Ali_K_Alwand" pitchFamily="2" charset="-78"/>
              </a:rPr>
              <a:t> 1- كتيَب : بة طةنجينةي نووسراوي مرؤظ ئةذمار دةكريَن و زانست و ئةزمووني مرؤظةكان بة دريَذايي ميَذوو دةطوازنةوة.</a:t>
            </a:r>
          </a:p>
          <a:p>
            <a:pPr marL="0" indent="0" algn="r" rtl="1">
              <a:buNone/>
            </a:pPr>
            <a:r>
              <a:rPr lang="ar-IQ" sz="3200" dirty="0" smtClean="0">
                <a:cs typeface="Ali_K_Alwand" pitchFamily="2" charset="-78"/>
              </a:rPr>
              <a:t> 2- طؤظار و وتارةكان : كة بة شيَوةيةكي طشتي بابةتة نويَكان شرؤظة دةكةن.</a:t>
            </a:r>
          </a:p>
          <a:p>
            <a:pPr marL="0" indent="0" algn="r" rtl="1">
              <a:buNone/>
            </a:pPr>
            <a:r>
              <a:rPr lang="ar-IQ" sz="3200" dirty="0" smtClean="0">
                <a:cs typeface="Ali_K_Alwand" pitchFamily="2" charset="-78"/>
              </a:rPr>
              <a:t> 3- بةلَطة سةرةكييةكان : وةكو كتيَبة دةستنووسةكان .</a:t>
            </a:r>
          </a:p>
          <a:p>
            <a:pPr marL="0" indent="0" algn="r" rtl="1">
              <a:buNone/>
            </a:pPr>
            <a:endParaRPr lang="ar-IQ" sz="3000" dirty="0" smtClean="0">
              <a:cs typeface="Ali_K_Alwand" pitchFamily="2" charset="-78"/>
            </a:endParaRPr>
          </a:p>
          <a:p>
            <a:pPr marL="0" indent="0" algn="r" rtl="1">
              <a:buNone/>
            </a:pPr>
            <a:r>
              <a:rPr lang="ar-IQ" sz="3200" dirty="0" smtClean="0">
                <a:cs typeface="Ali_K_Alwand" pitchFamily="2" charset="-78"/>
              </a:rPr>
              <a:t>4- بةلَطة نامة حكومييةكان : وةكو  شيكرنةوة , نةخشة و ... هتد كة لة ئةرشيظي حكومةت ثاريَزطاريان ليَ دةكريَت .</a:t>
            </a:r>
          </a:p>
        </p:txBody>
      </p:sp>
    </p:spTree>
    <p:extLst>
      <p:ext uri="{BB962C8B-B14F-4D97-AF65-F5344CB8AC3E}">
        <p14:creationId xmlns:p14="http://schemas.microsoft.com/office/powerpoint/2010/main" val="304647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217443"/>
          </a:xfrm>
        </p:spPr>
        <p:txBody>
          <a:bodyPr>
            <a:normAutofit lnSpcReduction="10000"/>
          </a:bodyPr>
          <a:lstStyle/>
          <a:p>
            <a:pPr marL="0" indent="0" algn="r" rtl="1">
              <a:buNone/>
            </a:pPr>
            <a:r>
              <a:rPr lang="ar-IQ" sz="3000" dirty="0" smtClean="0">
                <a:cs typeface="Ali_K_Alwand" pitchFamily="2" charset="-78"/>
              </a:rPr>
              <a:t> 5- ئةنتةرنيَت : كة لة سةر هةموو بابةتةكان دةكريَت زانياري كؤ بكريَتةوة . تويَذةر دةبيَت ئاطادار بيَت كة بؤ تويَذينةوةي زانستي ناتوانيَت ثشت بة زانيارييةكاني ويكي ثيديا ببةستيَت لة بةر ئةوةي هةموو كةسيَك دةتوانيَت هةموو جؤرة زانياريةكي ثيَ زياد بكات كة لة وانةية زانيارييةكان لة سةرضاوةيةكي باوةرثيَنةكراو </a:t>
            </a:r>
            <a:r>
              <a:rPr lang="ar-IQ" sz="3000" smtClean="0">
                <a:cs typeface="Ali_K_Alwand" pitchFamily="2" charset="-78"/>
              </a:rPr>
              <a:t>وةرطيرابيَت.</a:t>
            </a:r>
          </a:p>
          <a:p>
            <a:pPr marL="0" indent="0" algn="r" rtl="1">
              <a:buNone/>
            </a:pPr>
            <a:endParaRPr lang="ar-IQ" sz="3000" dirty="0" smtClean="0">
              <a:cs typeface="Ali_K_Alwand" pitchFamily="2" charset="-78"/>
            </a:endParaRPr>
          </a:p>
          <a:p>
            <a:pPr marL="0" indent="0" algn="r" rtl="1">
              <a:buNone/>
            </a:pPr>
            <a:r>
              <a:rPr lang="ar-IQ" sz="3000" dirty="0" smtClean="0">
                <a:cs typeface="Ali_K_Alwand" pitchFamily="2" charset="-78"/>
              </a:rPr>
              <a:t>6- بلآوكراوة فةرميية حكومييةكان :حكومةتةكان و زؤربةى ريَكخراوة نيَودةولَةتيةكان طؤظار و رؤذنامة و بلآوكراوةي تايبةت بة خؤيان هةية كة بة لؤطؤي ئةوان بلآو دةكريَتةوة , رؤذنامة فةرمييةكان , وتار و بةياننامة فةرمييةكان كة لة لايةن بةرثرسة بالآكان دةدريَن هةمويان بة بلآوكراوةي فةرمي ئةذمار دةكريَن .</a:t>
            </a:r>
            <a:endParaRPr lang="en-US" sz="3000" dirty="0">
              <a:cs typeface="Ali_K_Alwand" pitchFamily="2" charset="-78"/>
            </a:endParaRPr>
          </a:p>
        </p:txBody>
      </p:sp>
    </p:spTree>
    <p:extLst>
      <p:ext uri="{BB962C8B-B14F-4D97-AF65-F5344CB8AC3E}">
        <p14:creationId xmlns:p14="http://schemas.microsoft.com/office/powerpoint/2010/main" val="280913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332657"/>
            <a:ext cx="7125112" cy="5526142"/>
          </a:xfrm>
        </p:spPr>
        <p:txBody>
          <a:bodyPr>
            <a:normAutofit/>
          </a:bodyPr>
          <a:lstStyle/>
          <a:p>
            <a:pPr marL="0" indent="0" algn="r" rtl="1">
              <a:buNone/>
            </a:pPr>
            <a:r>
              <a:rPr lang="ar-IQ" sz="3000" dirty="0" smtClean="0">
                <a:cs typeface="Ali_K_Alwand" pitchFamily="2" charset="-78"/>
              </a:rPr>
              <a:t>7- بةلَطةنامة تايبةتةكان : </a:t>
            </a:r>
          </a:p>
          <a:p>
            <a:pPr algn="r" rtl="1">
              <a:buFont typeface="Wingdings" pitchFamily="2" charset="2"/>
              <a:buChar char="q"/>
            </a:pPr>
            <a:r>
              <a:rPr lang="ar-IQ" sz="3000" dirty="0" smtClean="0">
                <a:cs typeface="Ali_K_Alwand" pitchFamily="2" charset="-78"/>
              </a:rPr>
              <a:t> ريَكخراوة تايبةتةكان</a:t>
            </a:r>
          </a:p>
          <a:p>
            <a:pPr algn="r" rtl="1">
              <a:buFont typeface="Wingdings" pitchFamily="2" charset="2"/>
              <a:buChar char="q"/>
            </a:pPr>
            <a:r>
              <a:rPr lang="ar-IQ" sz="3000" dirty="0">
                <a:cs typeface="Ali_K_Alwand" pitchFamily="2" charset="-78"/>
              </a:rPr>
              <a:t> </a:t>
            </a:r>
            <a:r>
              <a:rPr lang="ar-IQ" sz="3000" dirty="0" smtClean="0">
                <a:cs typeface="Ali_K_Alwand" pitchFamily="2" charset="-78"/>
              </a:rPr>
              <a:t>سةنتةري تويَذينةوة و ضاثةمةني ، ثارتة سياسييةكان ، ريَكخراوة ئاييني و مةزهةبييةكان</a:t>
            </a:r>
          </a:p>
          <a:p>
            <a:pPr algn="r" rtl="1">
              <a:buFont typeface="Wingdings" pitchFamily="2" charset="2"/>
              <a:buChar char="q"/>
            </a:pPr>
            <a:r>
              <a:rPr lang="ar-IQ" sz="3000" dirty="0">
                <a:cs typeface="Ali_K_Alwand" pitchFamily="2" charset="-78"/>
              </a:rPr>
              <a:t> </a:t>
            </a:r>
            <a:r>
              <a:rPr lang="ar-IQ" sz="3000" dirty="0" smtClean="0">
                <a:cs typeface="Ali_K_Alwand" pitchFamily="2" charset="-78"/>
              </a:rPr>
              <a:t>تاكةكان</a:t>
            </a:r>
          </a:p>
          <a:p>
            <a:pPr marL="0" indent="0" algn="r" rtl="1">
              <a:buNone/>
            </a:pPr>
            <a:r>
              <a:rPr lang="ar-IQ" sz="3000" dirty="0" smtClean="0">
                <a:cs typeface="Ali_K_Alwand" pitchFamily="2" charset="-78"/>
              </a:rPr>
              <a:t>8- دةزطاكاني راطةياندن : بةدواداضوون بؤ رووداوةكاني كؤمةلَطة بة شيَوةيةكي ورد و ريَك و ثيَك ، ئةو وتارانة كة بة سةرضاوة بلآو دةكريَنةوة .</a:t>
            </a:r>
          </a:p>
          <a:p>
            <a:pPr marL="0" indent="0" algn="r" rtl="1">
              <a:buNone/>
            </a:pPr>
            <a:r>
              <a:rPr lang="ar-IQ" sz="3000" dirty="0" smtClean="0">
                <a:cs typeface="Ali_K_Alwand" pitchFamily="2" charset="-78"/>
              </a:rPr>
              <a:t>9- ئامار : لة لايةن تويَذةران و ريَكخراوة حكومي و ناحكومييةكان بلآو دةكريَنةوة .</a:t>
            </a:r>
            <a:endParaRPr lang="en-US" sz="3000" dirty="0">
              <a:cs typeface="Ali_K_Alwand" pitchFamily="2" charset="-78"/>
            </a:endParaRPr>
          </a:p>
        </p:txBody>
      </p:sp>
    </p:spTree>
    <p:extLst>
      <p:ext uri="{BB962C8B-B14F-4D97-AF65-F5344CB8AC3E}">
        <p14:creationId xmlns:p14="http://schemas.microsoft.com/office/powerpoint/2010/main" val="375731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798</TotalTime>
  <Words>583</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Spring</vt:lpstr>
      <vt:lpstr>شيَوازةكاني كؤكردنةوةي زانياري</vt:lpstr>
      <vt:lpstr>PowerPoint Presentation</vt:lpstr>
      <vt:lpstr> شيَوازي كتيَبخانةيي : </vt:lpstr>
      <vt:lpstr>PowerPoint Presentation</vt:lpstr>
      <vt:lpstr>PowerPoint Presentation</vt:lpstr>
      <vt:lpstr> 5- ثةرتووكخانةكان لةسةر ئةم ئةساسةي كة ئةندامةكانيان تا ضةند دةتوانن دةستيان بة سةرضاوةكان بطات دةبنة سيَ جؤر : </vt:lpstr>
      <vt:lpstr>جؤرةكاني سةرضاوة لة شيَوازي كتيَبخانةيي</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شيَوازةكاني كؤكردنةوةي زانياري</dc:title>
  <dc:creator>KHALIL</dc:creator>
  <cp:lastModifiedBy>Maher</cp:lastModifiedBy>
  <cp:revision>43</cp:revision>
  <dcterms:created xsi:type="dcterms:W3CDTF">2020-04-14T09:00:43Z</dcterms:created>
  <dcterms:modified xsi:type="dcterms:W3CDTF">2020-04-16T14:44:07Z</dcterms:modified>
</cp:coreProperties>
</file>