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34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FEC2-A4D6-4AD4-84CD-BB2A9C8672B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A70B-05A9-4EB4-B56A-CC361D1519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FEC2-A4D6-4AD4-84CD-BB2A9C8672B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A70B-05A9-4EB4-B56A-CC361D151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FEC2-A4D6-4AD4-84CD-BB2A9C8672B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A70B-05A9-4EB4-B56A-CC361D151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FEC2-A4D6-4AD4-84CD-BB2A9C8672B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A70B-05A9-4EB4-B56A-CC361D151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FEC2-A4D6-4AD4-84CD-BB2A9C8672B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A70B-05A9-4EB4-B56A-CC361D1519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FEC2-A4D6-4AD4-84CD-BB2A9C8672B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A70B-05A9-4EB4-B56A-CC361D151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FEC2-A4D6-4AD4-84CD-BB2A9C8672B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A70B-05A9-4EB4-B56A-CC361D151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FEC2-A4D6-4AD4-84CD-BB2A9C8672B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A70B-05A9-4EB4-B56A-CC361D151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FEC2-A4D6-4AD4-84CD-BB2A9C8672B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A70B-05A9-4EB4-B56A-CC361D151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FEC2-A4D6-4AD4-84CD-BB2A9C8672B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9A70B-05A9-4EB4-B56A-CC361D151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FEC2-A4D6-4AD4-84CD-BB2A9C8672B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89A70B-05A9-4EB4-B56A-CC361D1519F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91FEC2-A4D6-4AD4-84CD-BB2A9C8672B1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89A70B-05A9-4EB4-B56A-CC361D1519F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76200"/>
          </a:xfrm>
        </p:spPr>
        <p:txBody>
          <a:bodyPr>
            <a:normAutofit fontScale="90000"/>
          </a:bodyPr>
          <a:lstStyle/>
          <a:p>
            <a:endParaRPr lang="en-US" sz="3600" dirty="0">
              <a:cs typeface="Ali_K_Alwan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7854696" cy="39624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2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41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4000" dirty="0" smtClean="0">
                <a:cs typeface="Ali_K_Alwand" pitchFamily="2" charset="-78"/>
              </a:rPr>
              <a:t>ضوارةم : لة هةموو كات و سةردةم و جيَطايةك بتوانين بيسةلميَنين .</a:t>
            </a:r>
          </a:p>
          <a:p>
            <a:pPr marL="0" indent="0" algn="r" rtl="1">
              <a:buNone/>
            </a:pPr>
            <a:endParaRPr lang="ar-IQ" sz="4000" dirty="0">
              <a:cs typeface="Ali_K_Alwand" pitchFamily="2" charset="-78"/>
            </a:endParaRPr>
          </a:p>
          <a:p>
            <a:pPr marL="0" indent="0" algn="r" rtl="1">
              <a:buNone/>
            </a:pPr>
            <a:r>
              <a:rPr lang="ar-IQ" sz="4000" dirty="0" smtClean="0">
                <a:cs typeface="Ali_K_Alwand" pitchFamily="2" charset="-78"/>
              </a:rPr>
              <a:t>ثيَنجةم : ثةيوةندي نيَوان ( علةُ و معلول ) دوو يا ضةند بطؤرِ باس بكات .</a:t>
            </a:r>
            <a:endParaRPr lang="en-US" sz="40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229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pPr algn="r" rtl="1"/>
            <a:r>
              <a:rPr lang="ar-IQ" sz="4400" dirty="0" smtClean="0">
                <a:solidFill>
                  <a:schemeClr val="tx1"/>
                </a:solidFill>
                <a:cs typeface="Ali_K_Alwand" pitchFamily="2" charset="-78"/>
              </a:rPr>
              <a:t>شيَوازي تويَذينةوةي زانستي</a:t>
            </a:r>
            <a:endParaRPr lang="en-US" sz="44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pPr algn="r" rtl="1"/>
            <a:r>
              <a:rPr lang="ar-IQ" sz="4000" dirty="0" smtClean="0">
                <a:cs typeface="Ali_K_Alwand" pitchFamily="2" charset="-78"/>
              </a:rPr>
              <a:t> وانةي سيَيةم</a:t>
            </a:r>
          </a:p>
          <a:p>
            <a:pPr algn="r" rtl="1"/>
            <a:endParaRPr lang="ar-IQ" sz="4000" dirty="0">
              <a:cs typeface="Ali_K_Alwand" pitchFamily="2" charset="-78"/>
            </a:endParaRPr>
          </a:p>
          <a:p>
            <a:pPr algn="r" rtl="1"/>
            <a:r>
              <a:rPr lang="ar-IQ" sz="4000" dirty="0" smtClean="0">
                <a:cs typeface="Ali_K_Alwand" pitchFamily="2" charset="-78"/>
              </a:rPr>
              <a:t>بابةت : ثيَناسةي ضةمكة سةرةكييةكان</a:t>
            </a:r>
            <a:endParaRPr lang="en-US" sz="40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383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pPr algn="r" rtl="1"/>
            <a:r>
              <a:rPr lang="ar-IQ" sz="4000" dirty="0" smtClean="0">
                <a:solidFill>
                  <a:schemeClr val="tx1"/>
                </a:solidFill>
                <a:cs typeface="Ali_K_Alwand" pitchFamily="2" charset="-78"/>
              </a:rPr>
              <a:t> ثيَناسةي زانست :</a:t>
            </a:r>
            <a:endParaRPr lang="en-US" sz="40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/>
          </a:solidFill>
        </p:spPr>
        <p:txBody>
          <a:bodyPr>
            <a:normAutofit/>
          </a:bodyPr>
          <a:lstStyle/>
          <a:p>
            <a:pPr algn="r" rtl="1"/>
            <a:r>
              <a:rPr lang="ar-IQ" sz="3600" dirty="0" smtClean="0">
                <a:cs typeface="Ali_K_Alwand" pitchFamily="2" charset="-78"/>
              </a:rPr>
              <a:t> زانست بةرهةمي رووبةرِووبوونةوةي مرؤظة لة طةلَ دةورووبةري .</a:t>
            </a:r>
          </a:p>
          <a:p>
            <a:pPr algn="r" rtl="1"/>
            <a:endParaRPr lang="ar-IQ" sz="3600" dirty="0">
              <a:cs typeface="Ali_K_Alwand" pitchFamily="2" charset="-78"/>
            </a:endParaRPr>
          </a:p>
          <a:p>
            <a:pPr algn="r" rtl="1"/>
            <a:r>
              <a:rPr lang="ar-IQ" sz="3600" dirty="0" smtClean="0">
                <a:cs typeface="Ali_K_Alwand" pitchFamily="2" charset="-78"/>
              </a:rPr>
              <a:t> زانست ثشت بة بةلَطة دةبةستيَت .</a:t>
            </a:r>
          </a:p>
          <a:p>
            <a:pPr algn="r" rtl="1"/>
            <a:endParaRPr lang="ar-IQ" sz="3600" dirty="0">
              <a:cs typeface="Ali_K_Alwand" pitchFamily="2" charset="-78"/>
            </a:endParaRPr>
          </a:p>
          <a:p>
            <a:pPr algn="r" rtl="1"/>
            <a:r>
              <a:rPr lang="ar-IQ" sz="3600" dirty="0" smtClean="0">
                <a:cs typeface="Ali_K_Alwand" pitchFamily="2" charset="-78"/>
              </a:rPr>
              <a:t>وشةي زانست بة ماناي زانياري ، وشياري و تيَطةييشتن ديَت .</a:t>
            </a:r>
            <a:endParaRPr lang="en-US" sz="36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613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r" rtl="1"/>
            <a:r>
              <a:rPr lang="ar-IQ" sz="4000" dirty="0" smtClean="0">
                <a:solidFill>
                  <a:schemeClr val="tx1"/>
                </a:solidFill>
                <a:cs typeface="Ali_K_Alwand" pitchFamily="2" charset="-78"/>
              </a:rPr>
              <a:t>  1- زانست بريتيية لة كةلَةكةبووني شيَوازمةندي زانيارييةكان</a:t>
            </a:r>
            <a:endParaRPr lang="en-US" sz="40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4000" dirty="0" smtClean="0">
                <a:cs typeface="Ali_K_Alwand" pitchFamily="2" charset="-78"/>
              </a:rPr>
              <a:t>2- زانست باسي ئةو شتانة دةكات كة بوونيان هةية نة ئةو شتانةي كة دةبيَت هةبيَت .</a:t>
            </a:r>
          </a:p>
          <a:p>
            <a:pPr marL="0" indent="0" algn="r" rtl="1">
              <a:buNone/>
            </a:pPr>
            <a:endParaRPr lang="ar-IQ" sz="4000" dirty="0">
              <a:cs typeface="Ali_K_Alwand" pitchFamily="2" charset="-78"/>
            </a:endParaRPr>
          </a:p>
          <a:p>
            <a:pPr marL="0" indent="0" algn="r" rtl="1">
              <a:buNone/>
            </a:pPr>
            <a:r>
              <a:rPr lang="ar-IQ" sz="4000" dirty="0" smtClean="0">
                <a:solidFill>
                  <a:schemeClr val="accent4"/>
                </a:solidFill>
                <a:cs typeface="Ali_K_Alwand" pitchFamily="2" charset="-78"/>
              </a:rPr>
              <a:t>3- شيَوازي ناسيني راستييةكانة .</a:t>
            </a:r>
          </a:p>
          <a:p>
            <a:pPr marL="0" indent="0" algn="r" rtl="1">
              <a:buNone/>
            </a:pPr>
            <a:endParaRPr lang="ar-IQ" sz="4000" dirty="0">
              <a:cs typeface="Ali_K_Alwand" pitchFamily="2" charset="-78"/>
            </a:endParaRPr>
          </a:p>
          <a:p>
            <a:pPr marL="0" indent="0" algn="r" rtl="1">
              <a:buNone/>
            </a:pPr>
            <a:r>
              <a:rPr lang="ar-IQ" sz="4000" dirty="0" smtClean="0">
                <a:solidFill>
                  <a:schemeClr val="accent4"/>
                </a:solidFill>
                <a:cs typeface="Ali_K_Alwand" pitchFamily="2" charset="-78"/>
              </a:rPr>
              <a:t>4- ئةو زانياريانةي كة بتوانين بيسةلميَنين .</a:t>
            </a:r>
            <a:endParaRPr lang="en-US" sz="4000" dirty="0">
              <a:solidFill>
                <a:schemeClr val="accent4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167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algn="r" rtl="1"/>
            <a:r>
              <a:rPr lang="ar-IQ" sz="4000" dirty="0" smtClean="0">
                <a:solidFill>
                  <a:schemeClr val="tx1"/>
                </a:solidFill>
                <a:cs typeface="Ali_K_Alwand" pitchFamily="2" charset="-78"/>
              </a:rPr>
              <a:t>دابةش كردني زانستةكان :</a:t>
            </a:r>
            <a:endParaRPr lang="en-US" sz="40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ar-IQ" sz="4000" dirty="0" smtClean="0">
                <a:cs typeface="Ali_K_Alwand" pitchFamily="2" charset="-78"/>
              </a:rPr>
              <a:t> ئةرستؤ فةلسةفةي كردووة بة سيَ بةش :</a:t>
            </a:r>
          </a:p>
          <a:p>
            <a:pPr marL="0" indent="0" algn="r" rtl="1">
              <a:buNone/>
            </a:pPr>
            <a:r>
              <a:rPr lang="ar-IQ" sz="4000" dirty="0" smtClean="0">
                <a:cs typeface="Ali_K_Alwand" pitchFamily="2" charset="-78"/>
              </a:rPr>
              <a:t>يةكةم : زانستي تيؤري </a:t>
            </a:r>
          </a:p>
          <a:p>
            <a:pPr marL="0" indent="0" algn="r" rtl="1">
              <a:buNone/>
            </a:pPr>
            <a:r>
              <a:rPr lang="ar-IQ" sz="4000" dirty="0" smtClean="0">
                <a:cs typeface="Ali_K_Alwand" pitchFamily="2" charset="-78"/>
              </a:rPr>
              <a:t>دووةم : زانستي ثراكتيكي</a:t>
            </a:r>
          </a:p>
          <a:p>
            <a:pPr marL="0" indent="0" algn="r" rtl="1">
              <a:buNone/>
            </a:pPr>
            <a:r>
              <a:rPr lang="ar-IQ" sz="4000" dirty="0" smtClean="0">
                <a:cs typeface="Ali_K_Alwand" pitchFamily="2" charset="-78"/>
              </a:rPr>
              <a:t>سيَيةم : زانستي داهيَنان</a:t>
            </a:r>
          </a:p>
          <a:p>
            <a:pPr marL="0" indent="0" algn="r" rtl="1">
              <a:buNone/>
            </a:pPr>
            <a:endParaRPr lang="ar-IQ" sz="4000" dirty="0" smtClean="0">
              <a:cs typeface="Ali_K_Alwand" pitchFamily="2" charset="-78"/>
            </a:endParaRPr>
          </a:p>
          <a:p>
            <a:pPr marL="0" indent="0" algn="r" rtl="1">
              <a:buNone/>
            </a:pPr>
            <a:r>
              <a:rPr lang="ar-IQ" sz="4000" dirty="0" smtClean="0">
                <a:cs typeface="Ali_K_Alwand" pitchFamily="2" charset="-78"/>
              </a:rPr>
              <a:t> ( ئؤطست كؤنت ) زانستي كردووة بة شةش بةش :</a:t>
            </a:r>
          </a:p>
          <a:p>
            <a:pPr marL="0" indent="0" algn="r" rtl="1">
              <a:buNone/>
            </a:pPr>
            <a:endParaRPr lang="ar-IQ" sz="4000" dirty="0">
              <a:cs typeface="Ali_K_Alwand" pitchFamily="2" charset="-78"/>
            </a:endParaRPr>
          </a:p>
          <a:p>
            <a:pPr marL="0" indent="0" algn="r" rtl="1">
              <a:buNone/>
            </a:pPr>
            <a:endParaRPr lang="en-US" sz="40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021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562600"/>
          </a:xfrm>
          <a:solidFill>
            <a:schemeClr val="accent6"/>
          </a:solidFill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IQ" sz="4000" dirty="0" smtClean="0">
                <a:cs typeface="Ali_K_Alwand" pitchFamily="2" charset="-78"/>
              </a:rPr>
              <a:t> 1- ماتماتيك  2- ئةستيَرة ناسي 3- فيزيا  4- كيميا </a:t>
            </a:r>
          </a:p>
          <a:p>
            <a:pPr marL="0" indent="0" algn="r" rtl="1">
              <a:buNone/>
            </a:pPr>
            <a:r>
              <a:rPr lang="ar-IQ" sz="4000" dirty="0" smtClean="0">
                <a:cs typeface="Ali_K_Alwand" pitchFamily="2" charset="-78"/>
              </a:rPr>
              <a:t>5- زيندةوةر ناسي  6- كؤمةلَناسي</a:t>
            </a:r>
          </a:p>
          <a:p>
            <a:pPr marL="0" indent="0" algn="r" rtl="1">
              <a:buNone/>
            </a:pPr>
            <a:endParaRPr lang="ar-IQ" sz="4000" dirty="0">
              <a:cs typeface="Ali_K_Alwand" pitchFamily="2" charset="-78"/>
            </a:endParaRPr>
          </a:p>
          <a:p>
            <a:pPr marL="0" indent="0" algn="r" rtl="1">
              <a:buNone/>
            </a:pPr>
            <a:r>
              <a:rPr lang="ar-IQ" sz="4000" dirty="0" smtClean="0">
                <a:cs typeface="Ali_K_Alwand" pitchFamily="2" charset="-78"/>
              </a:rPr>
              <a:t>( ميَلظيَل ديويي ) زانستي كردووة بة دة بةش :</a:t>
            </a:r>
          </a:p>
          <a:p>
            <a:pPr marL="0" indent="0" algn="r" rtl="1">
              <a:buNone/>
            </a:pPr>
            <a:r>
              <a:rPr lang="ar-IQ" sz="2800" dirty="0" smtClean="0">
                <a:cs typeface="Ali_K_Alwand" pitchFamily="2" charset="-78"/>
              </a:rPr>
              <a:t>1-   </a:t>
            </a:r>
            <a:r>
              <a:rPr lang="ar-IQ" sz="4000" dirty="0" smtClean="0">
                <a:cs typeface="Ali_K_Alwand" pitchFamily="2" charset="-78"/>
              </a:rPr>
              <a:t>زانياري طشتي </a:t>
            </a:r>
            <a:r>
              <a:rPr lang="ar-IQ" sz="2800" dirty="0" smtClean="0">
                <a:cs typeface="Ali_K_Alwand" pitchFamily="2" charset="-78"/>
              </a:rPr>
              <a:t>2-  </a:t>
            </a:r>
            <a:r>
              <a:rPr lang="ar-IQ" sz="4000" dirty="0" smtClean="0">
                <a:cs typeface="Ali_K_Alwand" pitchFamily="2" charset="-78"/>
              </a:rPr>
              <a:t>فةلسةفة</a:t>
            </a:r>
            <a:r>
              <a:rPr lang="ar-IQ" sz="2800" dirty="0" smtClean="0">
                <a:cs typeface="Ali_K_Alwand" pitchFamily="2" charset="-78"/>
              </a:rPr>
              <a:t> 3- </a:t>
            </a:r>
            <a:r>
              <a:rPr lang="ar-IQ" sz="4000" dirty="0" smtClean="0">
                <a:cs typeface="Ali_K_Alwand" pitchFamily="2" charset="-78"/>
              </a:rPr>
              <a:t>ئايين و مةزهةب  </a:t>
            </a:r>
          </a:p>
          <a:p>
            <a:pPr marL="0" indent="0" algn="r" rtl="1">
              <a:buNone/>
            </a:pPr>
            <a:r>
              <a:rPr lang="ar-IQ" sz="2800" dirty="0" smtClean="0">
                <a:cs typeface="Ali_K_Alwand" pitchFamily="2" charset="-78"/>
              </a:rPr>
              <a:t>4- </a:t>
            </a:r>
            <a:r>
              <a:rPr lang="ar-IQ" sz="4000" dirty="0" smtClean="0">
                <a:cs typeface="Ali_K_Alwand" pitchFamily="2" charset="-78"/>
              </a:rPr>
              <a:t>زانستة كؤمةلآيةتييةكان  </a:t>
            </a:r>
            <a:r>
              <a:rPr lang="ar-IQ" sz="2800" dirty="0" smtClean="0">
                <a:cs typeface="Ali_K_Alwand" pitchFamily="2" charset="-78"/>
              </a:rPr>
              <a:t>5- </a:t>
            </a:r>
            <a:r>
              <a:rPr lang="ar-IQ" sz="4000" dirty="0" smtClean="0">
                <a:cs typeface="Ali_K_Alwand" pitchFamily="2" charset="-78"/>
              </a:rPr>
              <a:t>زمانناسي</a:t>
            </a:r>
            <a:r>
              <a:rPr lang="ar-IQ" sz="2800" dirty="0" smtClean="0">
                <a:cs typeface="Ali_K_Alwand" pitchFamily="2" charset="-78"/>
              </a:rPr>
              <a:t>  6- </a:t>
            </a:r>
            <a:r>
              <a:rPr lang="ar-IQ" sz="4000" dirty="0" smtClean="0">
                <a:cs typeface="Ali_K_Alwand" pitchFamily="2" charset="-78"/>
              </a:rPr>
              <a:t>فيزيا </a:t>
            </a:r>
            <a:r>
              <a:rPr lang="ar-IQ" sz="2800" dirty="0" smtClean="0">
                <a:cs typeface="Ali_K_Alwand" pitchFamily="2" charset="-78"/>
              </a:rPr>
              <a:t> 7- </a:t>
            </a:r>
            <a:r>
              <a:rPr lang="ar-IQ" sz="4000" dirty="0" smtClean="0">
                <a:cs typeface="Ali_K_Alwand" pitchFamily="2" charset="-78"/>
              </a:rPr>
              <a:t>زانستة ثراكتيكيةكان  </a:t>
            </a:r>
            <a:r>
              <a:rPr lang="ar-IQ" sz="2800" dirty="0" smtClean="0">
                <a:cs typeface="Ali_K_Alwand" pitchFamily="2" charset="-78"/>
              </a:rPr>
              <a:t>8-  </a:t>
            </a:r>
            <a:r>
              <a:rPr lang="ar-IQ" sz="4000" dirty="0" smtClean="0">
                <a:cs typeface="Ali_K_Alwand" pitchFamily="2" charset="-78"/>
              </a:rPr>
              <a:t>هونةرة جوانةكان  </a:t>
            </a:r>
            <a:r>
              <a:rPr lang="ar-IQ" sz="2800" dirty="0" smtClean="0">
                <a:cs typeface="Ali_K_Alwand" pitchFamily="2" charset="-78"/>
              </a:rPr>
              <a:t>9- </a:t>
            </a:r>
            <a:r>
              <a:rPr lang="ar-IQ" sz="4000" dirty="0" smtClean="0">
                <a:cs typeface="Ali_K_Alwand" pitchFamily="2" charset="-78"/>
              </a:rPr>
              <a:t>ئةدةبيات </a:t>
            </a:r>
            <a:r>
              <a:rPr lang="ar-IQ" sz="2800" dirty="0" smtClean="0">
                <a:cs typeface="Ali_K_Alwand" pitchFamily="2" charset="-78"/>
              </a:rPr>
              <a:t> 10 – </a:t>
            </a:r>
            <a:r>
              <a:rPr lang="ar-IQ" sz="4000" dirty="0" smtClean="0">
                <a:cs typeface="Ali_K_Alwand" pitchFamily="2" charset="-78"/>
              </a:rPr>
              <a:t>جوطرافيا و ميَذوو</a:t>
            </a:r>
            <a:endParaRPr lang="en-US" sz="28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901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pPr algn="r" rtl="1"/>
            <a:r>
              <a:rPr lang="ar-IQ" sz="4000" dirty="0" smtClean="0">
                <a:solidFill>
                  <a:schemeClr val="tx1"/>
                </a:solidFill>
                <a:cs typeface="Ali_K_Alwand" pitchFamily="2" charset="-78"/>
              </a:rPr>
              <a:t>ضوارضيَوةي زانستي ئةدةبي :</a:t>
            </a:r>
            <a:endParaRPr lang="en-US" sz="40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  <a:solidFill>
            <a:schemeClr val="accent4"/>
          </a:solidFill>
        </p:spPr>
        <p:txBody>
          <a:bodyPr>
            <a:normAutofit fontScale="92500" lnSpcReduction="20000"/>
          </a:bodyPr>
          <a:lstStyle/>
          <a:p>
            <a:pPr algn="r" rtl="1"/>
            <a:r>
              <a:rPr lang="ar-IQ" sz="3600" dirty="0" smtClean="0">
                <a:cs typeface="Ali_K_Alwand" pitchFamily="2" charset="-78"/>
              </a:rPr>
              <a:t> مةبةستمان ئةو زانستانةية كة ثةيوةنديان بة هةلَسوكةوتي مرؤظةوة هةية و دةبنة دوو طروث :.</a:t>
            </a:r>
          </a:p>
          <a:p>
            <a:pPr algn="r" rtl="1"/>
            <a:endParaRPr lang="ar-IQ" sz="3600" dirty="0">
              <a:cs typeface="Ali_K_Alwand" pitchFamily="2" charset="-78"/>
            </a:endParaRPr>
          </a:p>
          <a:p>
            <a:pPr algn="r" rtl="1"/>
            <a:r>
              <a:rPr lang="ar-IQ" sz="3600" dirty="0" smtClean="0">
                <a:cs typeface="Ali_K_Alwand" pitchFamily="2" charset="-78"/>
              </a:rPr>
              <a:t> طروثي يةكةم : سةرضاوةي دروست بووني ئةم زانستانة دةطةرِيَتةوة بؤ عةقلَ و هةستي مرؤظ وةكو فةلسةفة ، لؤذيك ، مؤسيقا</a:t>
            </a:r>
          </a:p>
          <a:p>
            <a:pPr algn="r" rtl="1"/>
            <a:endParaRPr lang="ar-IQ" sz="3600" dirty="0">
              <a:cs typeface="Ali_K_Alwand" pitchFamily="2" charset="-78"/>
            </a:endParaRPr>
          </a:p>
          <a:p>
            <a:pPr algn="r" rtl="1"/>
            <a:r>
              <a:rPr lang="ar-IQ" sz="3600" dirty="0" smtClean="0">
                <a:cs typeface="Ali_K_Alwand" pitchFamily="2" charset="-78"/>
              </a:rPr>
              <a:t> طروثي دووةم : سةرضاوةي دروست بووني ئةم زانستانة دةطةرِيَتةوة بؤ رةفتاري مرؤظةكان وةكو زانستة سياسييةكان ، ياسا ، كؤمةلَناسي ، كارطيَرِي</a:t>
            </a:r>
            <a:endParaRPr lang="en-US" sz="36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793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 fontScale="90000"/>
          </a:bodyPr>
          <a:lstStyle/>
          <a:p>
            <a:pPr algn="r" rtl="1"/>
            <a:r>
              <a:rPr lang="ar-IQ" sz="4000" dirty="0" smtClean="0">
                <a:solidFill>
                  <a:schemeClr val="tx1"/>
                </a:solidFill>
                <a:cs typeface="Ali_K_Alwand" pitchFamily="2" charset="-78"/>
              </a:rPr>
              <a:t>طريمانة : لة سةر زانياري و ئةزموونةكاني رابردووي ئيَمة دروست دةبيَت .</a:t>
            </a:r>
            <a:endParaRPr lang="en-US" sz="40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  <a:solidFill>
            <a:schemeClr val="accent3"/>
          </a:solidFill>
        </p:spPr>
        <p:txBody>
          <a:bodyPr>
            <a:normAutofit fontScale="92500" lnSpcReduction="10000"/>
          </a:bodyPr>
          <a:lstStyle/>
          <a:p>
            <a:pPr algn="r" rtl="1"/>
            <a:r>
              <a:rPr lang="ar-IQ" sz="4000" dirty="0" smtClean="0">
                <a:cs typeface="Ali_K_Alwand" pitchFamily="2" charset="-78"/>
              </a:rPr>
              <a:t> طريمانة بريتية لة ئةو شتةي كة تويَذةر بة شويَني دةطةرِيَت .</a:t>
            </a:r>
          </a:p>
          <a:p>
            <a:pPr algn="r" rtl="1"/>
            <a:r>
              <a:rPr lang="ar-IQ" sz="4000" dirty="0">
                <a:cs typeface="Ali_K_Alwand" pitchFamily="2" charset="-78"/>
              </a:rPr>
              <a:t> </a:t>
            </a:r>
            <a:r>
              <a:rPr lang="ar-IQ" sz="4000" dirty="0" smtClean="0">
                <a:cs typeface="Ali_K_Alwand" pitchFamily="2" charset="-78"/>
              </a:rPr>
              <a:t>طومانيَكة كة بة شيَوةي زانستيانة تاقيكردنةوةي بؤ دةكريَت .</a:t>
            </a:r>
          </a:p>
          <a:p>
            <a:pPr algn="r" rtl="1"/>
            <a:r>
              <a:rPr lang="ar-IQ" sz="4000" dirty="0">
                <a:cs typeface="Ali_K_Alwand" pitchFamily="2" charset="-78"/>
              </a:rPr>
              <a:t> </a:t>
            </a:r>
            <a:r>
              <a:rPr lang="ar-IQ" sz="4000" dirty="0" smtClean="0">
                <a:cs typeface="Ali_K_Alwand" pitchFamily="2" charset="-78"/>
              </a:rPr>
              <a:t>طومانيَكي كاتيية دةربارةي ثةيوةندي نيَوان دوو يا ضةند بطؤرِ</a:t>
            </a:r>
          </a:p>
          <a:p>
            <a:pPr algn="r" rtl="1"/>
            <a:r>
              <a:rPr lang="ar-IQ" sz="4000" dirty="0">
                <a:cs typeface="Ali_K_Alwand" pitchFamily="2" charset="-78"/>
              </a:rPr>
              <a:t> </a:t>
            </a:r>
            <a:r>
              <a:rPr lang="ar-IQ" sz="4000" dirty="0" smtClean="0">
                <a:cs typeface="Ali_K_Alwand" pitchFamily="2" charset="-78"/>
              </a:rPr>
              <a:t>طومانيَكة كة راست و هةلَةبووني دةخريَتة بةر تاقيكردنةوة .</a:t>
            </a:r>
            <a:endParaRPr lang="en-US" sz="40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163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r" rtl="1"/>
            <a:r>
              <a:rPr lang="ar-IQ" sz="4000" dirty="0" smtClean="0">
                <a:solidFill>
                  <a:schemeClr val="tx1"/>
                </a:solidFill>
                <a:cs typeface="Ali_K_Alwand" pitchFamily="2" charset="-78"/>
              </a:rPr>
              <a:t>ياساي زانستي : ئةو بنةما طشتيانةية كة لة ثةيوةندي هةميشةيي و مسؤطةري نيَوان بطؤرِةكان ئاطادارمان دةكةنةوة .</a:t>
            </a:r>
            <a:endParaRPr lang="en-US" sz="40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  <a:solidFill>
            <a:schemeClr val="accent5"/>
          </a:solidFill>
        </p:spPr>
        <p:txBody>
          <a:bodyPr>
            <a:normAutofit fontScale="92500" lnSpcReduction="10000"/>
          </a:bodyPr>
          <a:lstStyle/>
          <a:p>
            <a:pPr algn="r" rtl="1"/>
            <a:r>
              <a:rPr lang="ar-IQ" sz="4000" dirty="0" smtClean="0">
                <a:cs typeface="Ali_K_Alwand" pitchFamily="2" charset="-78"/>
              </a:rPr>
              <a:t> تايبةتمةندييةكاني ياساي زانستي :</a:t>
            </a:r>
          </a:p>
          <a:p>
            <a:pPr marL="0" indent="0" algn="r" rtl="1">
              <a:buNone/>
            </a:pPr>
            <a:r>
              <a:rPr lang="ar-IQ" sz="4000" dirty="0" smtClean="0">
                <a:cs typeface="Ali_K_Alwand" pitchFamily="2" charset="-78"/>
              </a:rPr>
              <a:t>يةكةم : دةبيت طشتطير بيَت و راستييةكان لة سةر هةموو نموونةكان جيَبةجيَ بكريَت .</a:t>
            </a:r>
          </a:p>
          <a:p>
            <a:pPr marL="0" indent="0" algn="r" rtl="1">
              <a:buNone/>
            </a:pPr>
            <a:endParaRPr lang="ar-IQ" sz="4000" dirty="0">
              <a:cs typeface="Ali_K_Alwand" pitchFamily="2" charset="-78"/>
            </a:endParaRPr>
          </a:p>
          <a:p>
            <a:pPr marL="0" indent="0" algn="r" rtl="1">
              <a:buNone/>
            </a:pPr>
            <a:r>
              <a:rPr lang="ar-IQ" sz="4000" dirty="0" smtClean="0">
                <a:cs typeface="Ali_K_Alwand" pitchFamily="2" charset="-78"/>
              </a:rPr>
              <a:t>دووةم : بة وردي و بة رووني باس كرابيَت .</a:t>
            </a:r>
          </a:p>
          <a:p>
            <a:pPr marL="0" indent="0" algn="r" rtl="1">
              <a:buNone/>
            </a:pPr>
            <a:endParaRPr lang="ar-IQ" sz="4000" dirty="0">
              <a:cs typeface="Ali_K_Alwand" pitchFamily="2" charset="-78"/>
            </a:endParaRPr>
          </a:p>
          <a:p>
            <a:pPr marL="0" indent="0" algn="r" rtl="1">
              <a:buNone/>
            </a:pPr>
            <a:r>
              <a:rPr lang="ar-IQ" sz="4000" dirty="0" smtClean="0">
                <a:cs typeface="Ali_K_Alwand" pitchFamily="2" charset="-78"/>
              </a:rPr>
              <a:t>سيَيةم : بة تاقيكرنةوةيةكي زؤر هةر هةمان دةرةنجامي ثيَشوو دووبارة ببيَتةوة .</a:t>
            </a:r>
            <a:endParaRPr lang="en-US" sz="40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922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369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PowerPoint Presentation</vt:lpstr>
      <vt:lpstr>شيَوازي تويَذينةوةي زانستي</vt:lpstr>
      <vt:lpstr> ثيَناسةي زانست :</vt:lpstr>
      <vt:lpstr>  1- زانست بريتيية لة كةلَةكةبووني شيَوازمةندي زانيارييةكان</vt:lpstr>
      <vt:lpstr>دابةش كردني زانستةكان :</vt:lpstr>
      <vt:lpstr>PowerPoint Presentation</vt:lpstr>
      <vt:lpstr>ضوارضيَوةي زانستي ئةدةبي :</vt:lpstr>
      <vt:lpstr>طريمانة : لة سةر زانياري و ئةزموونةكاني رابردووي ئيَمة دروست دةبيَت .</vt:lpstr>
      <vt:lpstr>ياساي زانستي : ئةو بنةما طشتيانةية كة لة ثةيوةندي هةميشةيي و مسؤطةري نيَوان بطؤرِةكان ئاطادارمان دةكةنةوة .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14</cp:revision>
  <dcterms:created xsi:type="dcterms:W3CDTF">2020-10-17T16:43:28Z</dcterms:created>
  <dcterms:modified xsi:type="dcterms:W3CDTF">2020-10-17T18:03:35Z</dcterms:modified>
</cp:coreProperties>
</file>