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5B1F411-5F12-4B76-8B21-59EE1F7BAA80}" type="datetimeFigureOut">
              <a:rPr lang="ar-SA" smtClean="0"/>
              <a:t>25/07/1443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267595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5B1F411-5F12-4B76-8B21-59EE1F7BAA80}" type="datetimeFigureOut">
              <a:rPr lang="ar-SA" smtClean="0"/>
              <a:t>25/07/1443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66457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5B1F411-5F12-4B76-8B21-59EE1F7BAA80}" type="datetimeFigureOut">
              <a:rPr lang="ar-SA" smtClean="0"/>
              <a:t>25/07/1443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118998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5B1F411-5F12-4B76-8B21-59EE1F7BAA80}" type="datetimeFigureOut">
              <a:rPr lang="ar-SA" smtClean="0"/>
              <a:t>25/07/1443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82592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B1F411-5F12-4B76-8B21-59EE1F7BAA80}" type="datetimeFigureOut">
              <a:rPr lang="ar-SA" smtClean="0"/>
              <a:t>25/07/1443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271345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5B1F411-5F12-4B76-8B21-59EE1F7BAA80}" type="datetimeFigureOut">
              <a:rPr lang="ar-SA" smtClean="0"/>
              <a:t>25/07/1443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376845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5B1F411-5F12-4B76-8B21-59EE1F7BAA80}" type="datetimeFigureOut">
              <a:rPr lang="ar-SA" smtClean="0"/>
              <a:t>25/07/1443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795981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5B1F411-5F12-4B76-8B21-59EE1F7BAA80}" type="datetimeFigureOut">
              <a:rPr lang="ar-SA" smtClean="0"/>
              <a:t>25/07/1443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135637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1F411-5F12-4B76-8B21-59EE1F7BAA80}" type="datetimeFigureOut">
              <a:rPr lang="ar-SA" smtClean="0"/>
              <a:t>25/07/1443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232563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1F411-5F12-4B76-8B21-59EE1F7BAA80}" type="datetimeFigureOut">
              <a:rPr lang="ar-SA" smtClean="0"/>
              <a:t>25/07/1443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2548868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1F411-5F12-4B76-8B21-59EE1F7BAA80}" type="datetimeFigureOut">
              <a:rPr lang="ar-SA" smtClean="0"/>
              <a:t>25/07/1443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77616B4-3D04-468C-A42D-93A08F14D29A}" type="slidenum">
              <a:rPr lang="ar-SA" smtClean="0"/>
              <a:t>‹#›</a:t>
            </a:fld>
            <a:endParaRPr lang="ar-SA"/>
          </a:p>
        </p:txBody>
      </p:sp>
    </p:spTree>
    <p:extLst>
      <p:ext uri="{BB962C8B-B14F-4D97-AF65-F5344CB8AC3E}">
        <p14:creationId xmlns:p14="http://schemas.microsoft.com/office/powerpoint/2010/main" val="355065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B1F411-5F12-4B76-8B21-59EE1F7BAA80}" type="datetimeFigureOut">
              <a:rPr lang="ar-SA" smtClean="0"/>
              <a:t>25/07/1443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7616B4-3D04-468C-A42D-93A08F14D29A}" type="slidenum">
              <a:rPr lang="ar-SA" smtClean="0"/>
              <a:t>‹#›</a:t>
            </a:fld>
            <a:endParaRPr lang="ar-SA"/>
          </a:p>
        </p:txBody>
      </p:sp>
    </p:spTree>
    <p:extLst>
      <p:ext uri="{BB962C8B-B14F-4D97-AF65-F5344CB8AC3E}">
        <p14:creationId xmlns:p14="http://schemas.microsoft.com/office/powerpoint/2010/main" val="48247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cs typeface="Ali_K_Samik" pitchFamily="2" charset="-78"/>
              </a:rPr>
              <a:t>زةخرةفةي ئيسلامي</a:t>
            </a:r>
            <a:br>
              <a:rPr lang="ar-IQ" dirty="0" smtClean="0">
                <a:cs typeface="Ali_K_Samik" pitchFamily="2" charset="-78"/>
              </a:rPr>
            </a:br>
            <a:r>
              <a:rPr lang="ar-IQ" dirty="0" smtClean="0">
                <a:cs typeface="Ali_K_Samik" pitchFamily="2" charset="-78"/>
              </a:rPr>
              <a:t>مينبةري مزطةوتي قةيروان </a:t>
            </a:r>
            <a:endParaRPr lang="ar-SA" dirty="0">
              <a:cs typeface="Ali_K_Samik" pitchFamily="2" charset="-78"/>
            </a:endParaRPr>
          </a:p>
        </p:txBody>
      </p:sp>
      <p:sp>
        <p:nvSpPr>
          <p:cNvPr id="3" name="Content Placeholder 2"/>
          <p:cNvSpPr>
            <a:spLocks noGrp="1"/>
          </p:cNvSpPr>
          <p:nvPr>
            <p:ph idx="1"/>
          </p:nvPr>
        </p:nvSpPr>
        <p:spPr/>
        <p:txBody>
          <a:bodyPr>
            <a:normAutofit/>
          </a:bodyPr>
          <a:lstStyle/>
          <a:p>
            <a:pPr marL="0" indent="0">
              <a:buNone/>
            </a:pPr>
            <a:r>
              <a:rPr lang="ar-IQ" sz="2800" dirty="0" smtClean="0">
                <a:cs typeface="Ali_K_Samik" pitchFamily="2" charset="-78"/>
              </a:rPr>
              <a:t>مينبةريَكة ميَذووةكةي دةطةرِيَتةوة بؤ (247ه/638م)،بةثيَي بةلَطة نامة ميَذوويةكان لةلايةن ثاشا (أبا الاغلب احمد)دروست كراوة،ثةثيَي زةخرةفةكان وجؤري دارةكةي هةر لةبةغدا دارةكةي هيَنراوة لةبةغداش زةخرةفة كراوة،دواي نيَردراوة بؤ قةيرةوان .</a:t>
            </a:r>
          </a:p>
          <a:p>
            <a:pPr marL="0" indent="0">
              <a:buNone/>
            </a:pPr>
            <a:r>
              <a:rPr lang="ar-IQ" sz="2800" dirty="0" smtClean="0">
                <a:cs typeface="Ali_K_Samik" pitchFamily="2" charset="-78"/>
              </a:rPr>
              <a:t>مينبةرةكة لةضةند بةشيَك ثيَك هاتووة،بةرِيَطةي كوتين و زمان ثيَكةوة بةستراوة</a:t>
            </a:r>
          </a:p>
          <a:p>
            <a:pPr marL="0" indent="0">
              <a:buNone/>
            </a:pPr>
            <a:r>
              <a:rPr lang="ar-IQ" sz="2800" dirty="0" smtClean="0">
                <a:cs typeface="Ali_K_Samik" pitchFamily="2" charset="-78"/>
              </a:rPr>
              <a:t>لةئةنجام ضةند شيَوةيةكي لاكيَشةي دروست بووة لةديواري ضةث و رِاستي مينبةرةكة</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4481646"/>
            <a:ext cx="2771775" cy="16478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4653136"/>
            <a:ext cx="2543175" cy="1800225"/>
          </a:xfrm>
          <a:prstGeom prst="rect">
            <a:avLst/>
          </a:prstGeom>
        </p:spPr>
      </p:pic>
    </p:spTree>
    <p:extLst>
      <p:ext uri="{BB962C8B-B14F-4D97-AF65-F5344CB8AC3E}">
        <p14:creationId xmlns:p14="http://schemas.microsoft.com/office/powerpoint/2010/main" val="315746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
              <a:buNone/>
            </a:pPr>
            <a:r>
              <a:rPr lang="ar-IQ" sz="2800" dirty="0" smtClean="0">
                <a:cs typeface="Ali_K_Samik" pitchFamily="2" charset="-78"/>
              </a:rPr>
              <a:t>هةر لايةكي مينبةرةكة ثيَك هاتوة لةضةند بةشيَكي ستووني و ئاسؤي ،زةخرةفة كراوة بةزةخرةفةي ئةندازةيي،لةكاتيَك كة ليَواري ديواري مينبةرةكة بةشة ستوني و ئاسؤيةكةي بةشريتَكي باريكي طةلاَي شيَوة لول ثيَض (حةلةزؤني) زةخرةفةكراوةلةناو هةريةك لةو حةلةزؤنانة زةخرةفةي طولَي سنؤبةرو طةلاَ ميَوي سىَ ثةرِ هةية،كة طةلاَ ميَوةكة دةمارة طةلاَي لةسةرة.ثةرذيني مينبةرةكة دووبةشي ئاسؤي و ستووني هةية،بةشيَكي لةطةلَ ثةيذةكة بةرةو خوارةوة لار بؤتةوة وة بةشيَكي ستوونية بةرةو سةرةوة،</a:t>
            </a:r>
            <a:endParaRPr lang="ar-SA" sz="2800" dirty="0">
              <a:cs typeface="Ali_K_Samik"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501008"/>
            <a:ext cx="5904656" cy="2657145"/>
          </a:xfrm>
          <a:prstGeom prst="rect">
            <a:avLst/>
          </a:prstGeom>
        </p:spPr>
      </p:pic>
      <p:cxnSp>
        <p:nvCxnSpPr>
          <p:cNvPr id="6" name="Straight Arrow Connector 5"/>
          <p:cNvCxnSpPr/>
          <p:nvPr/>
        </p:nvCxnSpPr>
        <p:spPr>
          <a:xfrm>
            <a:off x="2411760" y="3933056"/>
            <a:ext cx="1728192" cy="136597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Straight Arrow Connector 7"/>
          <p:cNvCxnSpPr/>
          <p:nvPr/>
        </p:nvCxnSpPr>
        <p:spPr>
          <a:xfrm flipV="1">
            <a:off x="4486041" y="5013176"/>
            <a:ext cx="0" cy="104995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5588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ar-IQ" sz="2800" dirty="0" smtClean="0">
                <a:cs typeface="Ali_K_Samik" pitchFamily="2" charset="-78"/>
              </a:rPr>
              <a:t>ثةرذينةكة بةشة لاربوةكةي دابةش كراوة بؤ ضةند بةشيَكي لاكيَشةي  بةهؤي ضةند هيَلَيَكي ستووني و ئاسؤي لةبةشي ،وة لة ذيَرةوةي دابةش كراوة بؤ ضةند سيَطؤشةيةك،هةر يةك لةم لاكيَشةو سىَ طؤشانة ناوةكةي زةخرةفة كراوة بةزةخرةفةي جؤراوجؤر</a:t>
            </a:r>
          </a:p>
          <a:p>
            <a:pPr marL="0" indent="0">
              <a:buNone/>
            </a:pPr>
            <a:r>
              <a:rPr lang="ar-IQ" sz="2800" dirty="0" smtClean="0">
                <a:cs typeface="Ali_K_Samik" pitchFamily="2" charset="-78"/>
              </a:rPr>
              <a:t>جطة لةوة هةنديَك بةشي ئةو لاكيَشانة طةورةترة فراوانترة رِةنطة لةكاتي ضاك كردنةوةي مينةبةرةكة بؤي زياد كرابي</a:t>
            </a:r>
            <a:endParaRPr lang="ar-SA" sz="2800" dirty="0">
              <a:cs typeface="Ali_K_Samik"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140968"/>
            <a:ext cx="6192688" cy="3096344"/>
          </a:xfrm>
          <a:prstGeom prst="rect">
            <a:avLst/>
          </a:prstGeom>
        </p:spPr>
      </p:pic>
      <p:cxnSp>
        <p:nvCxnSpPr>
          <p:cNvPr id="7" name="Straight Arrow Connector 6"/>
          <p:cNvCxnSpPr/>
          <p:nvPr/>
        </p:nvCxnSpPr>
        <p:spPr>
          <a:xfrm>
            <a:off x="2267744" y="4293096"/>
            <a:ext cx="1728192" cy="15121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2555776" y="3717032"/>
            <a:ext cx="1584176" cy="144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2555776" y="3933056"/>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2987824" y="4293096"/>
            <a:ext cx="0" cy="3960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3635896" y="4869160"/>
            <a:ext cx="72008" cy="4320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99377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dirty="0" smtClean="0">
                <a:cs typeface="Ali_K_Samik" pitchFamily="2" charset="-78"/>
              </a:rPr>
              <a:t>جؤرةكاني زةخرةفةي مينبةري قةيرةوان</a:t>
            </a:r>
            <a:br>
              <a:rPr lang="ar-IQ" sz="3600" dirty="0" smtClean="0">
                <a:cs typeface="Ali_K_Samik" pitchFamily="2" charset="-78"/>
              </a:rPr>
            </a:br>
            <a:r>
              <a:rPr lang="ar-IQ" sz="3600" dirty="0" smtClean="0">
                <a:cs typeface="Ali_K_Samik" pitchFamily="2" charset="-78"/>
              </a:rPr>
              <a:t>دابةش دةبىَ بؤ سىَ طرووث</a:t>
            </a:r>
            <a:endParaRPr lang="ar-SA" sz="3600" dirty="0">
              <a:cs typeface="Ali_K_Samik" pitchFamily="2" charset="-78"/>
            </a:endParaRPr>
          </a:p>
        </p:txBody>
      </p:sp>
      <p:sp>
        <p:nvSpPr>
          <p:cNvPr id="3" name="Content Placeholder 2"/>
          <p:cNvSpPr>
            <a:spLocks noGrp="1"/>
          </p:cNvSpPr>
          <p:nvPr>
            <p:ph idx="1"/>
          </p:nvPr>
        </p:nvSpPr>
        <p:spPr/>
        <p:txBody>
          <a:bodyPr/>
          <a:lstStyle/>
          <a:p>
            <a:pPr marL="0" indent="0">
              <a:buNone/>
            </a:pPr>
            <a:r>
              <a:rPr lang="ar-IQ" dirty="0" smtClean="0">
                <a:solidFill>
                  <a:srgbClr val="FF0000"/>
                </a:solidFill>
                <a:cs typeface="Ali_K_Samik" pitchFamily="2" charset="-78"/>
              </a:rPr>
              <a:t>طروثي يةكةم: </a:t>
            </a:r>
          </a:p>
          <a:p>
            <a:pPr marL="0" indent="0">
              <a:buNone/>
            </a:pPr>
            <a:r>
              <a:rPr lang="ar-IQ" dirty="0" smtClean="0">
                <a:cs typeface="Ali_K_Samik" pitchFamily="2" charset="-78"/>
              </a:rPr>
              <a:t>ثيَك هاتوة لةزةخرةفةي لة تيَكةلَةي زةخرةفةي ئةندازةيي و رِووةكي ،لةناو بةشة لاكيَشةيةكةي بةرذيني مينبةرةكة،زةخرةفةكان بريتين لة طةلاَي دارخولاما كة دةمارة طةلاَي لةسةر كيَشراوة بة هيَلَ،طةلاَكان بةلقي باريكي رِيَك بةيةك طةيةنراون،جطة لةزةخرةفةي ئةندازةيي بازنةو مةعين و بانزنةي ثيَكةوة بةستراو،طرنطترينيان ئةو زةخرةفة ئةستيَرةية كة لةدوو سيَطؤشةي ثيَك هاتوة</a:t>
            </a:r>
            <a:endParaRPr lang="ar-IQ" sz="2800" dirty="0" smtClean="0">
              <a:cs typeface="Ali_K_Samik" pitchFamily="2" charset="-78"/>
            </a:endParaRPr>
          </a:p>
        </p:txBody>
      </p:sp>
    </p:spTree>
    <p:extLst>
      <p:ext uri="{BB962C8B-B14F-4D97-AF65-F5344CB8AC3E}">
        <p14:creationId xmlns:p14="http://schemas.microsoft.com/office/powerpoint/2010/main" val="54382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ar-IQ" dirty="0" smtClean="0">
                <a:cs typeface="Ali_K_Samik" pitchFamily="2" charset="-78"/>
              </a:rPr>
              <a:t>زةخرةفةكاني بةشيَوةيةكي جار نا جار دووبارة دةبيَتةوة ،كة بريتين لة زةخرةفةي طولَو طةلاَي دارخورا و طةلاَي شيَوة كاسي</a:t>
            </a:r>
            <a:endParaRPr lang="ar-SA" dirty="0">
              <a:cs typeface="Ali_K_Samik"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1700808"/>
            <a:ext cx="7344816" cy="4104456"/>
          </a:xfrm>
          <a:prstGeom prst="rect">
            <a:avLst/>
          </a:prstGeom>
        </p:spPr>
      </p:pic>
    </p:spTree>
    <p:extLst>
      <p:ext uri="{BB962C8B-B14F-4D97-AF65-F5344CB8AC3E}">
        <p14:creationId xmlns:p14="http://schemas.microsoft.com/office/powerpoint/2010/main" val="391478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ar-IQ" dirty="0" smtClean="0">
                <a:cs typeface="Ali_K_Samik" pitchFamily="2" charset="-78"/>
              </a:rPr>
              <a:t>طرووثي دووةم</a:t>
            </a:r>
          </a:p>
          <a:p>
            <a:pPr marL="0" indent="0">
              <a:buNone/>
            </a:pPr>
            <a:r>
              <a:rPr lang="ar-IQ" dirty="0" smtClean="0">
                <a:cs typeface="Ali_K_Samik" pitchFamily="2" charset="-78"/>
              </a:rPr>
              <a:t>لةطرووثي دووةم لة ثيَكهاتةي زةخرةفةي لاكيَشةكان ثيَك هاتوة لةشيَوةيةكي بضووكراوةي ميحراب كةلةشيَوةي تاقيَكة لةبةشي سةرةوةي نيمضة كةوانيةية،لةناوةكةي زةخرةفةي رِووةكي كراوة كةبريتين لة لقي باريكي ثيَضاوثيَض و كةزي ،وةهةروةها زةخرةفةي طولَي سنةوبةر و طةلاَي ثيَنج ثةرِي تيَداية،لةدةروةي شيَوة تاقةكة كةوانةيةكي تر هةية كةبةشي سةرةوةي وةك ثةرِي طولَة نيَواني ئةو دوو كةوانة بةزةخرةفةي رِووةكي طولَي سنةوبةرو طةلَ ميَو لقي باريكي  ثيَضاوثيَض زةخرةفة كراوة،ليَواري كةوانةكان وةك شيَوةي دداني منشار واية كة دوو بةشةكة ليَك جيا دةكاتةوة.</a:t>
            </a:r>
            <a:endParaRPr lang="ar-SA" dirty="0">
              <a:cs typeface="Ali_K_Samik" pitchFamily="2" charset="-78"/>
            </a:endParaRPr>
          </a:p>
        </p:txBody>
      </p:sp>
    </p:spTree>
    <p:extLst>
      <p:ext uri="{BB962C8B-B14F-4D97-AF65-F5344CB8AC3E}">
        <p14:creationId xmlns:p14="http://schemas.microsoft.com/office/powerpoint/2010/main" val="308601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ar-IQ" dirty="0" smtClean="0">
                <a:cs typeface="Ali_K_Samik" pitchFamily="2" charset="-78"/>
              </a:rPr>
              <a:t>طروثي سيَيةم:</a:t>
            </a:r>
          </a:p>
          <a:p>
            <a:pPr marL="0" indent="0">
              <a:buNone/>
            </a:pPr>
            <a:r>
              <a:rPr lang="ar-IQ" sz="2800" dirty="0" smtClean="0">
                <a:cs typeface="Ali_K_Samik" pitchFamily="2" charset="-78"/>
              </a:rPr>
              <a:t>بةشيَكي تري زةخرةفةي ناو لاكيَشةكاني ثةرذيني مينبةرةكة ،بريتية لةزةخرةفيةكي شيَوة ميحراب  لةبةشي سةرةوةي كةوانةيةكي نووك تيذة طةلاَيةكي ميَووي ثيَنج لاي ثيَوة لكاوة،لةبةشي سةرةوةي ضةث ورِاستي كةوانةكة دوو بازنة كراوة لةناو هةريةك لةو بازنانة طةلاَ ميَوي شيَوة ثيَنج ثةرِ هةية،لةبةشي ناوةوةي كةوانةكة زةخرةفةي بازنةي ثيَضاوثيَض هةية وةك زنجيرةيةك ضةند كةوانةيةكيان دروست كردوة لةناو هةريةكيان زةخرةفةي رِووةكي هةية طةلاَي كاسي و ميَو ثيَنج لا،ليَواري كةوانةكة بةهيَلَي شيَوة دداني مشار كراوة ،جطة لةوةي لةبةشي سةرةوةي كةوانةكة زةخرةفةي ئةندازةيي هةية</a:t>
            </a:r>
          </a:p>
        </p:txBody>
      </p:sp>
    </p:spTree>
    <p:extLst>
      <p:ext uri="{BB962C8B-B14F-4D97-AF65-F5344CB8AC3E}">
        <p14:creationId xmlns:p14="http://schemas.microsoft.com/office/powerpoint/2010/main" val="4227486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mik" pitchFamily="2" charset="-78"/>
              </a:rPr>
              <a:t>طروثي ضوارةم</a:t>
            </a:r>
            <a:endParaRPr lang="ar-SA" dirty="0">
              <a:cs typeface="Ali_K_Samik" pitchFamily="2" charset="-78"/>
            </a:endParaRPr>
          </a:p>
        </p:txBody>
      </p:sp>
      <p:sp>
        <p:nvSpPr>
          <p:cNvPr id="3" name="Content Placeholder 2"/>
          <p:cNvSpPr>
            <a:spLocks noGrp="1"/>
          </p:cNvSpPr>
          <p:nvPr>
            <p:ph idx="1"/>
          </p:nvPr>
        </p:nvSpPr>
        <p:spPr/>
        <p:txBody>
          <a:bodyPr>
            <a:normAutofit/>
          </a:bodyPr>
          <a:lstStyle/>
          <a:p>
            <a:pPr marL="0" indent="0">
              <a:buNone/>
            </a:pPr>
            <a:r>
              <a:rPr lang="ar-IQ" sz="2800" dirty="0" smtClean="0">
                <a:cs typeface="Ali_K_Samik" pitchFamily="2" charset="-78"/>
              </a:rPr>
              <a:t>ثيَك هاتوة لة زةخرةفةيةكي وةك لقي دار خورما لةبةشي سةرةوةي لة هةردوولاكاني وةك بالَ دوو طةلاَي لىَ دةبيَتةوة،لةنيَوانيان طةلاَي ثيَج ثةرِ هةية،</a:t>
            </a:r>
          </a:p>
          <a:p>
            <a:pPr marL="0" indent="0">
              <a:buNone/>
            </a:pPr>
            <a:r>
              <a:rPr lang="ar-IQ" sz="2800" dirty="0" smtClean="0">
                <a:cs typeface="Ali_K_Samik" pitchFamily="2" charset="-78"/>
              </a:rPr>
              <a:t>بةشةكاني تري لاكيَشةكة بةزةخرةفةي رِووةكي جؤراوجؤر زةخرةفة كراوة وةك لقي باريكي ثيَضاوثيَض،طةلاَي ميَووي ثيَنج ثةرِو سىَ ثةرِ،طولَي سنةوبةر</a:t>
            </a:r>
            <a:endParaRPr lang="ar-SA" sz="2800" dirty="0">
              <a:cs typeface="Ali_K_Samik" pitchFamily="2" charset="-78"/>
            </a:endParaRPr>
          </a:p>
        </p:txBody>
      </p:sp>
    </p:spTree>
    <p:extLst>
      <p:ext uri="{BB962C8B-B14F-4D97-AF65-F5344CB8AC3E}">
        <p14:creationId xmlns:p14="http://schemas.microsoft.com/office/powerpoint/2010/main" val="40270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mik" pitchFamily="2" charset="-78"/>
              </a:rPr>
              <a:t>طرنطي مينبةرةكة</a:t>
            </a:r>
            <a:endParaRPr lang="ar-SA" dirty="0">
              <a:cs typeface="Ali_K_Samik" pitchFamily="2" charset="-78"/>
            </a:endParaRPr>
          </a:p>
        </p:txBody>
      </p:sp>
      <p:sp>
        <p:nvSpPr>
          <p:cNvPr id="3" name="Content Placeholder 2"/>
          <p:cNvSpPr>
            <a:spLocks noGrp="1"/>
          </p:cNvSpPr>
          <p:nvPr>
            <p:ph idx="1"/>
          </p:nvPr>
        </p:nvSpPr>
        <p:spPr/>
        <p:txBody>
          <a:bodyPr>
            <a:normAutofit fontScale="85000" lnSpcReduction="20000"/>
          </a:bodyPr>
          <a:lstStyle/>
          <a:p>
            <a:pPr marL="0" indent="0">
              <a:buNone/>
            </a:pPr>
            <a:r>
              <a:rPr lang="ar-IQ" dirty="0" smtClean="0">
                <a:cs typeface="Ali_K_Samik" pitchFamily="2" charset="-78"/>
              </a:rPr>
              <a:t>1-يةكيَكة لةكؤنترين مينبةرةكاني سةردةمي ئيسلامي ،كة ئاماذة بةزةخرةفةي ئيسلامي لةسةر دار بكات،بةشيَوةيةكي باش ماوةتةوة تا ئيَستا</a:t>
            </a:r>
          </a:p>
          <a:p>
            <a:pPr marL="0" indent="0">
              <a:buNone/>
            </a:pPr>
            <a:r>
              <a:rPr lang="ar-IQ" dirty="0" smtClean="0">
                <a:cs typeface="Ali_K_Samik" pitchFamily="2" charset="-78"/>
              </a:rPr>
              <a:t>2-هةندىَ جؤري زةخرةفةي رِووةكي بةكارهاتوة كةلةسةردةمي ئةمةوي بلاَو بوو لةمزطةوتي قودس دةبينرىَ وةك طولَي سنةوبةرو دةنكة ترىَ</a:t>
            </a:r>
          </a:p>
          <a:p>
            <a:pPr marL="0" indent="0">
              <a:buNone/>
            </a:pPr>
            <a:r>
              <a:rPr lang="ar-IQ" dirty="0" smtClean="0">
                <a:cs typeface="Ali_K_Samik" pitchFamily="2" charset="-78"/>
              </a:rPr>
              <a:t>3-زةخرةفةي شيَوةي هةنارو طةلاَي ئةكانتس لةهزنةري سةردةمي هلنستي هةبوو وةشيَوة هةنار لةسةردةمي هونةري ساساني بلاَوبوو</a:t>
            </a:r>
          </a:p>
          <a:p>
            <a:pPr marL="0" indent="0">
              <a:buNone/>
            </a:pPr>
            <a:r>
              <a:rPr lang="ar-IQ" dirty="0" smtClean="0">
                <a:cs typeface="Ali_K_Samik" pitchFamily="2" charset="-78"/>
              </a:rPr>
              <a:t>4-شيَوة طةلاَي درخورما كةوةك بالَة لةدوولا لةشيَوةي تانجي ساسانيةكان دةضوو </a:t>
            </a:r>
          </a:p>
          <a:p>
            <a:pPr marL="0" indent="0">
              <a:buNone/>
            </a:pPr>
            <a:r>
              <a:rPr lang="ar-IQ" dirty="0" smtClean="0">
                <a:cs typeface="Ali_K_Samik" pitchFamily="2" charset="-78"/>
              </a:rPr>
              <a:t>5-جطة لةوة ئةم مينبةرة بةووردي ورِيَكي زةخرةفةكاني دةناسرىَ</a:t>
            </a:r>
          </a:p>
          <a:p>
            <a:pPr marL="0" indent="0">
              <a:buNone/>
            </a:pPr>
            <a:r>
              <a:rPr lang="ar-IQ" smtClean="0">
                <a:cs typeface="Ali_K_Samik" pitchFamily="2" charset="-78"/>
              </a:rPr>
              <a:t>6-دابةش كردنيَكي زؤر رِيَك و جواني ئةندازةي هةية كة بةهؤي ضةند هيَلَيَكي ستوني وئاسؤي بةشةكاني دابةش كراوة بؤ ضةند ضواركؤشةيةك وسىَ كؤشةيةك كة بؤشاييةكاني بةزةخرةفةي رِووةكي جوان ورد ثرِكراوةتةوة.</a:t>
            </a:r>
            <a:endParaRPr lang="ar-IQ" dirty="0" smtClean="0">
              <a:cs typeface="Ali_K_Samik" pitchFamily="2" charset="-78"/>
            </a:endParaRPr>
          </a:p>
        </p:txBody>
      </p:sp>
    </p:spTree>
    <p:extLst>
      <p:ext uri="{BB962C8B-B14F-4D97-AF65-F5344CB8AC3E}">
        <p14:creationId xmlns:p14="http://schemas.microsoft.com/office/powerpoint/2010/main" val="3284356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546</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زةخرةفةي ئيسلامي مينبةري مزطةوتي قةيروان </vt:lpstr>
      <vt:lpstr>PowerPoint Presentation</vt:lpstr>
      <vt:lpstr>PowerPoint Presentation</vt:lpstr>
      <vt:lpstr>جؤرةكاني زةخرةفةي مينبةري قةيرةوان دابةش دةبىَ بؤ سىَ طرووث</vt:lpstr>
      <vt:lpstr>PowerPoint Presentation</vt:lpstr>
      <vt:lpstr>PowerPoint Presentation</vt:lpstr>
      <vt:lpstr>PowerPoint Presentation</vt:lpstr>
      <vt:lpstr>طروثي ضوارةم</vt:lpstr>
      <vt:lpstr>طرنطي مينبةرةكة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HaYaT</dc:creator>
  <cp:lastModifiedBy>HaYaT</cp:lastModifiedBy>
  <cp:revision>32</cp:revision>
  <dcterms:created xsi:type="dcterms:W3CDTF">2021-11-27T09:28:08Z</dcterms:created>
  <dcterms:modified xsi:type="dcterms:W3CDTF">2022-02-26T14:40:22Z</dcterms:modified>
</cp:coreProperties>
</file>