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71" r:id="rId8"/>
    <p:sldId id="263" r:id="rId9"/>
    <p:sldId id="272" r:id="rId10"/>
    <p:sldId id="273" r:id="rId11"/>
    <p:sldId id="274" r:id="rId12"/>
    <p:sldId id="275" r:id="rId13"/>
    <p:sldId id="264" r:id="rId14"/>
    <p:sldId id="265" r:id="rId15"/>
    <p:sldId id="266" r:id="rId16"/>
    <p:sldId id="267" r:id="rId17"/>
    <p:sldId id="268" r:id="rId18"/>
    <p:sldId id="269" r:id="rId19"/>
    <p:sldId id="270" r:id="rId20"/>
    <p:sldId id="27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5"/>
  </p:normalViewPr>
  <p:slideViewPr>
    <p:cSldViewPr>
      <p:cViewPr varScale="1">
        <p:scale>
          <a:sx n="94" d="100"/>
          <a:sy n="94" d="100"/>
        </p:scale>
        <p:origin x="216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124068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248578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30199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393283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339716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253944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265412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95370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22126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53251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B79F7E-C869-4BE2-881B-BD3A5911592B}" type="datetimeFigureOut">
              <a:rPr lang="ar-SA" smtClean="0"/>
              <a:t>12 رمضان، 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731054E-80B0-41C9-9D78-A65C159989FF}" type="slidenum">
              <a:rPr lang="ar-SA" smtClean="0"/>
              <a:t>‹#›</a:t>
            </a:fld>
            <a:endParaRPr lang="ar-SA"/>
          </a:p>
        </p:txBody>
      </p:sp>
    </p:spTree>
    <p:extLst>
      <p:ext uri="{BB962C8B-B14F-4D97-AF65-F5344CB8AC3E}">
        <p14:creationId xmlns:p14="http://schemas.microsoft.com/office/powerpoint/2010/main" val="13016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B79F7E-C869-4BE2-881B-BD3A5911592B}" type="datetimeFigureOut">
              <a:rPr lang="ar-SA" smtClean="0"/>
              <a:t>12 رمضان، 1444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31054E-80B0-41C9-9D78-A65C159989FF}" type="slidenum">
              <a:rPr lang="ar-SA" smtClean="0"/>
              <a:t>‹#›</a:t>
            </a:fld>
            <a:endParaRPr lang="ar-SA"/>
          </a:p>
        </p:txBody>
      </p:sp>
    </p:spTree>
    <p:extLst>
      <p:ext uri="{BB962C8B-B14F-4D97-AF65-F5344CB8AC3E}">
        <p14:creationId xmlns:p14="http://schemas.microsoft.com/office/powerpoint/2010/main" val="3973752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6"/>
            <a:ext cx="8280920" cy="3384375"/>
          </a:xfrm>
        </p:spPr>
        <p:style>
          <a:lnRef idx="1">
            <a:schemeClr val="accent2"/>
          </a:lnRef>
          <a:fillRef idx="2">
            <a:schemeClr val="accent2"/>
          </a:fillRef>
          <a:effectRef idx="1">
            <a:schemeClr val="accent2"/>
          </a:effectRef>
          <a:fontRef idx="minor">
            <a:schemeClr val="dk1"/>
          </a:fontRef>
        </p:style>
        <p:txBody>
          <a:bodyPr/>
          <a:lstStyle/>
          <a:p>
            <a:r>
              <a:rPr lang="ar-IQ" dirty="0">
                <a:latin typeface="Ali_K_Samik" pitchFamily="2" charset="0"/>
                <a:cs typeface="Ali_K_Samik" pitchFamily="2" charset="-78"/>
              </a:rPr>
              <a:t>هونةري زةخرةفة</a:t>
            </a:r>
            <a:br>
              <a:rPr lang="ar-IQ" dirty="0">
                <a:latin typeface="Ali_K_Samik" pitchFamily="2" charset="0"/>
                <a:cs typeface="Ali_K_Samik" pitchFamily="2" charset="-78"/>
              </a:rPr>
            </a:br>
            <a:r>
              <a:rPr lang="ar-IQ" dirty="0">
                <a:latin typeface="Ali_K_Samik" pitchFamily="2" charset="0"/>
                <a:cs typeface="Ali_K_Samik" pitchFamily="2" charset="-78"/>
              </a:rPr>
              <a:t> </a:t>
            </a:r>
            <a:br>
              <a:rPr lang="ar-IQ" dirty="0">
                <a:latin typeface="Ali_K_Samik" pitchFamily="2" charset="0"/>
                <a:cs typeface="Ali_K_Samik" pitchFamily="2" charset="-78"/>
              </a:rPr>
            </a:br>
            <a:r>
              <a:rPr lang="ar-IQ" dirty="0">
                <a:latin typeface="Ali_K_Samik" pitchFamily="2" charset="0"/>
                <a:cs typeface="Ali_K_Samik" pitchFamily="2" charset="-78"/>
              </a:rPr>
              <a:t>سمستةري دووةم</a:t>
            </a:r>
            <a:endParaRPr lang="ar-SA" dirty="0">
              <a:latin typeface="Ali_K_Samik" pitchFamily="2" charset="0"/>
              <a:cs typeface="Ali_K_Samik" pitchFamily="2" charset="-78"/>
            </a:endParaRPr>
          </a:p>
        </p:txBody>
      </p:sp>
      <p:sp>
        <p:nvSpPr>
          <p:cNvPr id="3" name="Subtitle 2"/>
          <p:cNvSpPr>
            <a:spLocks noGrp="1"/>
          </p:cNvSpPr>
          <p:nvPr>
            <p:ph type="subTitle" idx="1"/>
          </p:nvPr>
        </p:nvSpPr>
        <p:spPr>
          <a:xfrm>
            <a:off x="395536" y="3717032"/>
            <a:ext cx="8280920" cy="2304256"/>
          </a:xfrm>
        </p:spPr>
        <p:style>
          <a:lnRef idx="1">
            <a:schemeClr val="accent2"/>
          </a:lnRef>
          <a:fillRef idx="2">
            <a:schemeClr val="accent2"/>
          </a:fillRef>
          <a:effectRef idx="1">
            <a:schemeClr val="accent2"/>
          </a:effectRef>
          <a:fontRef idx="minor">
            <a:schemeClr val="dk1"/>
          </a:fontRef>
        </p:style>
        <p:txBody>
          <a:bodyPr/>
          <a:lstStyle/>
          <a:p>
            <a:endParaRPr lang="ar-IQ" dirty="0">
              <a:cs typeface="Ali_K_Samik" pitchFamily="2" charset="-78"/>
            </a:endParaRPr>
          </a:p>
          <a:p>
            <a:r>
              <a:rPr lang="ar-IQ" dirty="0">
                <a:solidFill>
                  <a:schemeClr val="tx1"/>
                </a:solidFill>
                <a:cs typeface="Ali_K_Samik" pitchFamily="2" charset="-78"/>
              </a:rPr>
              <a:t>ذالَة ابوبكر عزيز</a:t>
            </a:r>
            <a:endParaRPr lang="ar-SA" dirty="0">
              <a:solidFill>
                <a:schemeClr val="tx1"/>
              </a:solidFill>
              <a:cs typeface="Ali_K_Samik" pitchFamily="2" charset="-78"/>
            </a:endParaRPr>
          </a:p>
        </p:txBody>
      </p:sp>
    </p:spTree>
    <p:extLst>
      <p:ext uri="{BB962C8B-B14F-4D97-AF65-F5344CB8AC3E}">
        <p14:creationId xmlns:p14="http://schemas.microsoft.com/office/powerpoint/2010/main" val="1101923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7D3FF-482F-AD49-9410-316FFC8456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411B88-95D9-E046-B511-D83AB4E6972D}"/>
              </a:ext>
            </a:extLst>
          </p:cNvPr>
          <p:cNvSpPr>
            <a:spLocks noGrp="1"/>
          </p:cNvSpPr>
          <p:nvPr>
            <p:ph idx="1"/>
          </p:nvPr>
        </p:nvSpPr>
        <p:spPr/>
        <p:txBody>
          <a:bodyPr>
            <a:normAutofit fontScale="85000" lnSpcReduction="20000"/>
          </a:bodyPr>
          <a:lstStyle/>
          <a:p>
            <a:pPr>
              <a:buClr>
                <a:schemeClr val="tx1"/>
              </a:buClr>
              <a:buFont typeface="Wingdings" pitchFamily="2" charset="2"/>
              <a:buChar char="v"/>
              <a:defRPr/>
            </a:pPr>
            <a:r>
              <a:rPr lang="ar-SA" dirty="0" err="1">
                <a:cs typeface="Ali_K_Samik" pitchFamily="2" charset="-78"/>
              </a:rPr>
              <a:t>بةلاَم</a:t>
            </a:r>
            <a:r>
              <a:rPr lang="ar-SA" dirty="0">
                <a:cs typeface="Ali_K_Samik" pitchFamily="2" charset="-78"/>
              </a:rPr>
              <a:t> </a:t>
            </a:r>
            <a:r>
              <a:rPr lang="ar-SA" dirty="0" err="1">
                <a:cs typeface="Ali_K_Samik" pitchFamily="2" charset="-78"/>
              </a:rPr>
              <a:t>زؤريَك</a:t>
            </a:r>
            <a:r>
              <a:rPr lang="ar-SA" dirty="0">
                <a:cs typeface="Ali_K_Samik" pitchFamily="2" charset="-78"/>
              </a:rPr>
              <a:t> </a:t>
            </a:r>
            <a:r>
              <a:rPr lang="ar-SA" dirty="0" err="1">
                <a:cs typeface="Ali_K_Samik" pitchFamily="2" charset="-78"/>
              </a:rPr>
              <a:t>لةو</a:t>
            </a:r>
            <a:r>
              <a:rPr lang="ar-SA" dirty="0">
                <a:cs typeface="Ali_K_Samik" pitchFamily="2" charset="-78"/>
              </a:rPr>
              <a:t> </a:t>
            </a:r>
            <a:r>
              <a:rPr lang="ar-SA" dirty="0" err="1">
                <a:cs typeface="Ali_K_Samik" pitchFamily="2" charset="-78"/>
              </a:rPr>
              <a:t>توحفة</a:t>
            </a:r>
            <a:r>
              <a:rPr lang="ar-SA" dirty="0">
                <a:cs typeface="Ali_K_Samik" pitchFamily="2" charset="-78"/>
              </a:rPr>
              <a:t> </a:t>
            </a:r>
            <a:r>
              <a:rPr lang="ar-SA" dirty="0" err="1">
                <a:cs typeface="Ali_K_Samik" pitchFamily="2" charset="-78"/>
              </a:rPr>
              <a:t>دارانة</a:t>
            </a:r>
            <a:r>
              <a:rPr lang="ar-SA" dirty="0">
                <a:cs typeface="Ali_K_Samik" pitchFamily="2" charset="-78"/>
              </a:rPr>
              <a:t> </a:t>
            </a:r>
            <a:r>
              <a:rPr lang="ar-SA" dirty="0" err="1">
                <a:cs typeface="Ali_K_Samik" pitchFamily="2" charset="-78"/>
              </a:rPr>
              <a:t>بةدريَذاي</a:t>
            </a:r>
            <a:r>
              <a:rPr lang="ar-SA" dirty="0">
                <a:cs typeface="Ali_K_Samik" pitchFamily="2" charset="-78"/>
              </a:rPr>
              <a:t> </a:t>
            </a:r>
            <a:r>
              <a:rPr lang="ar-SA" dirty="0" err="1">
                <a:cs typeface="Ali_K_Samik" pitchFamily="2" charset="-78"/>
              </a:rPr>
              <a:t>ميَذوو</a:t>
            </a:r>
            <a:r>
              <a:rPr lang="ar-SA" dirty="0">
                <a:cs typeface="Ali_K_Samik" pitchFamily="2" charset="-78"/>
              </a:rPr>
              <a:t> </a:t>
            </a:r>
            <a:r>
              <a:rPr lang="ar-SA" dirty="0" err="1">
                <a:cs typeface="Ali_K_Samik" pitchFamily="2" charset="-78"/>
              </a:rPr>
              <a:t>لةناوضوون</a:t>
            </a:r>
            <a:r>
              <a:rPr lang="ar-SA" dirty="0">
                <a:cs typeface="Ali_K_Samik" pitchFamily="2" charset="-78"/>
              </a:rPr>
              <a:t> </a:t>
            </a:r>
            <a:r>
              <a:rPr lang="ar-SA" dirty="0" err="1">
                <a:cs typeface="Ali_K_Samik" pitchFamily="2" charset="-78"/>
              </a:rPr>
              <a:t>لةبةر</a:t>
            </a:r>
            <a:r>
              <a:rPr lang="ar-SA" dirty="0">
                <a:cs typeface="Ali_K_Samik" pitchFamily="2" charset="-78"/>
              </a:rPr>
              <a:t> </a:t>
            </a:r>
            <a:r>
              <a:rPr lang="ar-SA" dirty="0" err="1">
                <a:cs typeface="Ali_K_Samik" pitchFamily="2" charset="-78"/>
              </a:rPr>
              <a:t>ئةم</a:t>
            </a:r>
            <a:r>
              <a:rPr lang="ar-SA" dirty="0">
                <a:cs typeface="Ali_K_Samik" pitchFamily="2" charset="-78"/>
              </a:rPr>
              <a:t> </a:t>
            </a:r>
            <a:r>
              <a:rPr lang="ar-SA" dirty="0" err="1">
                <a:cs typeface="Ali_K_Samik" pitchFamily="2" charset="-78"/>
              </a:rPr>
              <a:t>هؤيانةي</a:t>
            </a:r>
            <a:r>
              <a:rPr lang="ar-SA" dirty="0">
                <a:cs typeface="Ali_K_Samik" pitchFamily="2" charset="-78"/>
              </a:rPr>
              <a:t> </a:t>
            </a:r>
            <a:r>
              <a:rPr lang="ar-SA" dirty="0" err="1">
                <a:cs typeface="Ali_K_Samik" pitchFamily="2" charset="-78"/>
              </a:rPr>
              <a:t>خوارةوة</a:t>
            </a:r>
            <a:r>
              <a:rPr lang="ar-SA" dirty="0">
                <a:cs typeface="Ali_K_Samik" pitchFamily="2" charset="-78"/>
              </a:rPr>
              <a:t>:</a:t>
            </a:r>
          </a:p>
          <a:p>
            <a:pPr>
              <a:buClr>
                <a:schemeClr val="tx1"/>
              </a:buClr>
              <a:buFont typeface="Wingdings" pitchFamily="2" charset="2"/>
              <a:buChar char="v"/>
              <a:defRPr/>
            </a:pPr>
            <a:r>
              <a:rPr lang="ar-SA" dirty="0">
                <a:cs typeface="Ali_K_Samik" pitchFamily="2" charset="-78"/>
              </a:rPr>
              <a:t>1-هؤكاري </a:t>
            </a:r>
            <a:r>
              <a:rPr lang="ar-SA" dirty="0" err="1">
                <a:cs typeface="Ali_K_Samik" pitchFamily="2" charset="-78"/>
              </a:rPr>
              <a:t>سروشتي</a:t>
            </a:r>
            <a:r>
              <a:rPr lang="ar-SA" dirty="0">
                <a:cs typeface="Ali_K_Samik" pitchFamily="2" charset="-78"/>
              </a:rPr>
              <a:t> :</a:t>
            </a:r>
            <a:r>
              <a:rPr lang="ar-SA" dirty="0" err="1">
                <a:cs typeface="Ali_K_Samik" pitchFamily="2" charset="-78"/>
              </a:rPr>
              <a:t>ئاووهةوا</a:t>
            </a:r>
            <a:r>
              <a:rPr lang="ar-SA" dirty="0">
                <a:cs typeface="Ali_K_Samik" pitchFamily="2" charset="-78"/>
              </a:rPr>
              <a:t>.</a:t>
            </a:r>
            <a:endParaRPr lang="en-US" dirty="0">
              <a:cs typeface="Ali_K_Samik" pitchFamily="2" charset="-78"/>
            </a:endParaRPr>
          </a:p>
          <a:p>
            <a:pPr>
              <a:buClr>
                <a:schemeClr val="tx1"/>
              </a:buClr>
              <a:buFont typeface="Wingdings" pitchFamily="2" charset="2"/>
              <a:buChar char="v"/>
              <a:defRPr/>
            </a:pPr>
            <a:r>
              <a:rPr lang="ar-SA" dirty="0">
                <a:cs typeface="Ali_K_Samik" pitchFamily="2" charset="-78"/>
              </a:rPr>
              <a:t>2-هؤكاري سياسي :</a:t>
            </a:r>
            <a:r>
              <a:rPr lang="ar-SA" dirty="0" err="1">
                <a:cs typeface="Ali_K_Samik" pitchFamily="2" charset="-78"/>
              </a:rPr>
              <a:t>بةهؤي</a:t>
            </a:r>
            <a:r>
              <a:rPr lang="ar-SA" dirty="0">
                <a:cs typeface="Ali_K_Samik" pitchFamily="2" charset="-78"/>
              </a:rPr>
              <a:t> </a:t>
            </a:r>
            <a:r>
              <a:rPr lang="ar-SA" dirty="0" err="1">
                <a:cs typeface="Ali_K_Samik" pitchFamily="2" charset="-78"/>
              </a:rPr>
              <a:t>بةرثابووني</a:t>
            </a:r>
            <a:r>
              <a:rPr lang="ar-SA" dirty="0">
                <a:cs typeface="Ali_K_Samik" pitchFamily="2" charset="-78"/>
              </a:rPr>
              <a:t> </a:t>
            </a:r>
            <a:r>
              <a:rPr lang="ar-SA" dirty="0" err="1">
                <a:cs typeface="Ali_K_Samik" pitchFamily="2" charset="-78"/>
              </a:rPr>
              <a:t>جةنط</a:t>
            </a:r>
            <a:r>
              <a:rPr lang="ar-SA" dirty="0">
                <a:cs typeface="Ali_K_Samik" pitchFamily="2" charset="-78"/>
              </a:rPr>
              <a:t> و </a:t>
            </a:r>
            <a:r>
              <a:rPr lang="ar-SA" dirty="0" err="1">
                <a:cs typeface="Ali_K_Samik" pitchFamily="2" charset="-78"/>
              </a:rPr>
              <a:t>تالاَنكردن</a:t>
            </a:r>
            <a:r>
              <a:rPr lang="ar-SA" dirty="0">
                <a:cs typeface="Ali_K_Samik" pitchFamily="2" charset="-78"/>
              </a:rPr>
              <a:t> و </a:t>
            </a:r>
            <a:r>
              <a:rPr lang="ar-SA" dirty="0" err="1">
                <a:cs typeface="Ali_K_Samik" pitchFamily="2" charset="-78"/>
              </a:rPr>
              <a:t>كاولكاري</a:t>
            </a:r>
            <a:r>
              <a:rPr lang="ar-SA" dirty="0">
                <a:cs typeface="Ali_K_Samik" pitchFamily="2" charset="-78"/>
              </a:rPr>
              <a:t> و </a:t>
            </a:r>
            <a:r>
              <a:rPr lang="ar-SA" dirty="0" err="1">
                <a:cs typeface="Ali_K_Samik" pitchFamily="2" charset="-78"/>
              </a:rPr>
              <a:t>سوتاندن</a:t>
            </a:r>
            <a:r>
              <a:rPr lang="ar-SA" dirty="0">
                <a:cs typeface="Ali_K_Samik" pitchFamily="2" charset="-78"/>
              </a:rPr>
              <a:t> .</a:t>
            </a:r>
            <a:endParaRPr lang="en-US" dirty="0">
              <a:cs typeface="Ali_K_Samik" pitchFamily="2" charset="-78"/>
            </a:endParaRPr>
          </a:p>
          <a:p>
            <a:pPr>
              <a:buClr>
                <a:schemeClr val="tx1"/>
              </a:buClr>
              <a:buFont typeface="Wingdings" pitchFamily="2" charset="2"/>
              <a:buChar char="v"/>
              <a:defRPr/>
            </a:pPr>
            <a:r>
              <a:rPr lang="ar-SA" dirty="0">
                <a:cs typeface="Ali_K_Samik" pitchFamily="2" charset="-78"/>
              </a:rPr>
              <a:t>3-طواستنةوةي </a:t>
            </a:r>
            <a:r>
              <a:rPr lang="ar-SA" dirty="0" err="1">
                <a:cs typeface="Ali_K_Samik" pitchFamily="2" charset="-78"/>
              </a:rPr>
              <a:t>ئاسانة</a:t>
            </a:r>
            <a:r>
              <a:rPr lang="ar-SA" dirty="0">
                <a:cs typeface="Ali_K_Samik" pitchFamily="2" charset="-78"/>
              </a:rPr>
              <a:t> </a:t>
            </a:r>
            <a:r>
              <a:rPr lang="ar-SA" dirty="0" err="1">
                <a:cs typeface="Ali_K_Samik" pitchFamily="2" charset="-78"/>
              </a:rPr>
              <a:t>لةشويَنيَكةوة</a:t>
            </a:r>
            <a:r>
              <a:rPr lang="ar-SA" dirty="0">
                <a:cs typeface="Ali_K_Samik" pitchFamily="2" charset="-78"/>
              </a:rPr>
              <a:t> </a:t>
            </a:r>
            <a:r>
              <a:rPr lang="ar-SA" dirty="0" err="1">
                <a:cs typeface="Ali_K_Samik" pitchFamily="2" charset="-78"/>
              </a:rPr>
              <a:t>بؤ</a:t>
            </a:r>
            <a:r>
              <a:rPr lang="ar-SA" dirty="0">
                <a:cs typeface="Ali_K_Samik" pitchFamily="2" charset="-78"/>
              </a:rPr>
              <a:t> </a:t>
            </a:r>
            <a:r>
              <a:rPr lang="ar-SA" dirty="0" err="1">
                <a:cs typeface="Ali_K_Samik" pitchFamily="2" charset="-78"/>
              </a:rPr>
              <a:t>شويَنيَكي</a:t>
            </a:r>
            <a:r>
              <a:rPr lang="ar-SA" dirty="0">
                <a:cs typeface="Ali_K_Samik" pitchFamily="2" charset="-78"/>
              </a:rPr>
              <a:t> تر.</a:t>
            </a:r>
            <a:endParaRPr lang="en-US" dirty="0">
              <a:cs typeface="Ali_K_Samik" pitchFamily="2" charset="-78"/>
            </a:endParaRPr>
          </a:p>
          <a:p>
            <a:pPr marL="0" indent="0">
              <a:buClr>
                <a:schemeClr val="tx1"/>
              </a:buClr>
              <a:buFont typeface="Wingdings 2" pitchFamily="18" charset="2"/>
              <a:buNone/>
              <a:defRPr/>
            </a:pPr>
            <a:endParaRPr lang="en-US" dirty="0">
              <a:cs typeface="Ali_K_Samik" pitchFamily="2" charset="-78"/>
            </a:endParaRPr>
          </a:p>
          <a:p>
            <a:pPr algn="justLow">
              <a:buFont typeface="Wingdings 2" pitchFamily="18" charset="2"/>
              <a:buChar char=""/>
              <a:defRPr/>
            </a:pPr>
            <a:r>
              <a:rPr lang="ar-SA" dirty="0" err="1">
                <a:cs typeface="Ali_K_Samik" pitchFamily="2" charset="-78"/>
              </a:rPr>
              <a:t>هةلَكؤلين</a:t>
            </a:r>
            <a:r>
              <a:rPr lang="ar-SA" dirty="0">
                <a:cs typeface="Ali_K_Samik" pitchFamily="2" charset="-78"/>
              </a:rPr>
              <a:t> </a:t>
            </a:r>
            <a:r>
              <a:rPr lang="ar-SA" dirty="0" err="1">
                <a:cs typeface="Ali_K_Samik" pitchFamily="2" charset="-78"/>
              </a:rPr>
              <a:t>لةسةر</a:t>
            </a:r>
            <a:r>
              <a:rPr lang="ar-SA" dirty="0">
                <a:cs typeface="Ali_K_Samik" pitchFamily="2" charset="-78"/>
              </a:rPr>
              <a:t> دار </a:t>
            </a:r>
            <a:r>
              <a:rPr lang="ar-SA" dirty="0" err="1">
                <a:cs typeface="Ali_K_Samik" pitchFamily="2" charset="-78"/>
              </a:rPr>
              <a:t>لة</a:t>
            </a:r>
            <a:r>
              <a:rPr lang="ar-SA" dirty="0">
                <a:cs typeface="Ali_K_Samik" pitchFamily="2" charset="-78"/>
              </a:rPr>
              <a:t> </a:t>
            </a:r>
            <a:r>
              <a:rPr lang="ar-SA" dirty="0" err="1">
                <a:cs typeface="Ali_K_Samik" pitchFamily="2" charset="-78"/>
              </a:rPr>
              <a:t>سةردةمي</a:t>
            </a:r>
            <a:r>
              <a:rPr lang="ar-SA" dirty="0">
                <a:cs typeface="Ali_K_Samik" pitchFamily="2" charset="-78"/>
              </a:rPr>
              <a:t> ئةيوبي </a:t>
            </a:r>
            <a:r>
              <a:rPr lang="ar-SA" dirty="0" err="1">
                <a:cs typeface="Ali_K_Samik" pitchFamily="2" charset="-78"/>
              </a:rPr>
              <a:t>لةمصردا</a:t>
            </a:r>
            <a:r>
              <a:rPr lang="ar-SA" dirty="0">
                <a:cs typeface="Ali_K_Samik" pitchFamily="2" charset="-78"/>
              </a:rPr>
              <a:t> </a:t>
            </a:r>
            <a:r>
              <a:rPr lang="ar-SA" dirty="0" err="1">
                <a:cs typeface="Ali_K_Samik" pitchFamily="2" charset="-78"/>
              </a:rPr>
              <a:t>هةمان</a:t>
            </a:r>
            <a:r>
              <a:rPr lang="ar-SA" dirty="0">
                <a:cs typeface="Ali_K_Samik" pitchFamily="2" charset="-78"/>
              </a:rPr>
              <a:t> </a:t>
            </a:r>
            <a:r>
              <a:rPr lang="ar-SA" dirty="0" err="1">
                <a:cs typeface="Ali_K_Samik" pitchFamily="2" charset="-78"/>
              </a:rPr>
              <a:t>شيَوازي</a:t>
            </a:r>
            <a:r>
              <a:rPr lang="ar-SA" dirty="0">
                <a:cs typeface="Ali_K_Samik" pitchFamily="2" charset="-78"/>
              </a:rPr>
              <a:t> </a:t>
            </a:r>
            <a:r>
              <a:rPr lang="ar-SA" dirty="0" err="1">
                <a:cs typeface="Ali-A-Samik" pitchFamily="2" charset="-78"/>
              </a:rPr>
              <a:t>فاطميةكانيان</a:t>
            </a:r>
            <a:r>
              <a:rPr lang="ar-SA" dirty="0">
                <a:cs typeface="Ali_K_Samik" pitchFamily="2" charset="-78"/>
              </a:rPr>
              <a:t> </a:t>
            </a:r>
            <a:r>
              <a:rPr lang="ar-SA" dirty="0" err="1">
                <a:cs typeface="Ali_K_Samik" pitchFamily="2" charset="-78"/>
              </a:rPr>
              <a:t>ثةيرِةو</a:t>
            </a:r>
            <a:r>
              <a:rPr lang="ar-SA" dirty="0">
                <a:cs typeface="Ali_K_Samik" pitchFamily="2" charset="-78"/>
              </a:rPr>
              <a:t> </a:t>
            </a:r>
            <a:r>
              <a:rPr lang="ar-SA" dirty="0" err="1">
                <a:cs typeface="Ali_K_Samik" pitchFamily="2" charset="-78"/>
              </a:rPr>
              <a:t>دةكرد</a:t>
            </a:r>
            <a:r>
              <a:rPr lang="ar-SA" dirty="0">
                <a:cs typeface="Ali_K_Samik" pitchFamily="2" charset="-78"/>
              </a:rPr>
              <a:t> ،</a:t>
            </a:r>
            <a:r>
              <a:rPr lang="ar-SA" dirty="0" err="1">
                <a:cs typeface="Ali_K_Samik" pitchFamily="2" charset="-78"/>
              </a:rPr>
              <a:t>وة</a:t>
            </a:r>
            <a:r>
              <a:rPr lang="ar-SA" dirty="0">
                <a:cs typeface="Ali_K_Samik" pitchFamily="2" charset="-78"/>
              </a:rPr>
              <a:t> </a:t>
            </a:r>
            <a:r>
              <a:rPr lang="ar-SA" dirty="0" err="1">
                <a:cs typeface="Ali_K_Samik" pitchFamily="2" charset="-78"/>
              </a:rPr>
              <a:t>هونةرمةندةكان</a:t>
            </a:r>
            <a:r>
              <a:rPr lang="ar-SA" dirty="0">
                <a:cs typeface="Ali_K_Samik" pitchFamily="2" charset="-78"/>
              </a:rPr>
              <a:t> </a:t>
            </a:r>
            <a:r>
              <a:rPr lang="ar-SA" dirty="0" err="1">
                <a:cs typeface="Ali_K_Samik" pitchFamily="2" charset="-78"/>
              </a:rPr>
              <a:t>سةركةوتوو</a:t>
            </a:r>
            <a:r>
              <a:rPr lang="ar-SA" dirty="0">
                <a:cs typeface="Ali_K_Samik" pitchFamily="2" charset="-78"/>
              </a:rPr>
              <a:t> </a:t>
            </a:r>
            <a:r>
              <a:rPr lang="ar-SA" dirty="0" err="1">
                <a:cs typeface="Ali_K_Samik" pitchFamily="2" charset="-78"/>
              </a:rPr>
              <a:t>بوون</a:t>
            </a:r>
            <a:r>
              <a:rPr lang="ar-SA" dirty="0">
                <a:cs typeface="Ali_K_Samik" pitchFamily="2" charset="-78"/>
              </a:rPr>
              <a:t> </a:t>
            </a:r>
            <a:r>
              <a:rPr lang="ar-SA" dirty="0" err="1">
                <a:cs typeface="Ali_K_Samik" pitchFamily="2" charset="-78"/>
              </a:rPr>
              <a:t>لةبةرةوثيَشضووني</a:t>
            </a:r>
            <a:r>
              <a:rPr lang="ar-SA" dirty="0">
                <a:cs typeface="Ali_K_Samik" pitchFamily="2" charset="-78"/>
              </a:rPr>
              <a:t> </a:t>
            </a:r>
            <a:r>
              <a:rPr lang="ar-SA" dirty="0" err="1">
                <a:cs typeface="Ali_K_Samik" pitchFamily="2" charset="-78"/>
              </a:rPr>
              <a:t>هونةري</a:t>
            </a:r>
            <a:r>
              <a:rPr lang="ar-SA" dirty="0">
                <a:cs typeface="Ali_K_Samik" pitchFamily="2" charset="-78"/>
              </a:rPr>
              <a:t> </a:t>
            </a:r>
            <a:r>
              <a:rPr lang="ar-SA" dirty="0" err="1">
                <a:cs typeface="Ali_K_Samik" pitchFamily="2" charset="-78"/>
              </a:rPr>
              <a:t>زةخرةفةكردني</a:t>
            </a:r>
            <a:r>
              <a:rPr lang="ar-SA" dirty="0">
                <a:cs typeface="Ali_K_Samik" pitchFamily="2" charset="-78"/>
              </a:rPr>
              <a:t> </a:t>
            </a:r>
            <a:r>
              <a:rPr lang="ar-SA" dirty="0" err="1">
                <a:cs typeface="Ali_K_Samik" pitchFamily="2" charset="-78"/>
              </a:rPr>
              <a:t>توحفةي</a:t>
            </a:r>
            <a:r>
              <a:rPr lang="ar-SA" dirty="0">
                <a:cs typeface="Ali_K_Samik" pitchFamily="2" charset="-78"/>
              </a:rPr>
              <a:t> </a:t>
            </a:r>
            <a:r>
              <a:rPr lang="ar-SA" dirty="0" err="1">
                <a:cs typeface="Ali_K_Samik" pitchFamily="2" charset="-78"/>
              </a:rPr>
              <a:t>لةدار</a:t>
            </a:r>
            <a:r>
              <a:rPr lang="ar-SA" dirty="0">
                <a:cs typeface="Ali_K_Samik" pitchFamily="2" charset="-78"/>
              </a:rPr>
              <a:t> </a:t>
            </a:r>
            <a:r>
              <a:rPr lang="ar-SA" dirty="0" err="1">
                <a:cs typeface="Ali_K_Samik" pitchFamily="2" charset="-78"/>
              </a:rPr>
              <a:t>دروست</a:t>
            </a:r>
            <a:r>
              <a:rPr lang="ar-SA" dirty="0">
                <a:cs typeface="Ali_K_Samik" pitchFamily="2" charset="-78"/>
              </a:rPr>
              <a:t> كراو ،</a:t>
            </a:r>
            <a:r>
              <a:rPr lang="ar-SA" dirty="0" err="1">
                <a:cs typeface="Ali_K_Samik" pitchFamily="2" charset="-78"/>
              </a:rPr>
              <a:t>طةورةترين</a:t>
            </a:r>
            <a:r>
              <a:rPr lang="ar-SA" dirty="0">
                <a:cs typeface="Ali_K_Samik" pitchFamily="2" charset="-78"/>
              </a:rPr>
              <a:t> </a:t>
            </a:r>
            <a:r>
              <a:rPr lang="ar-SA" dirty="0" err="1">
                <a:cs typeface="Ali_K_Samik" pitchFamily="2" charset="-78"/>
              </a:rPr>
              <a:t>بةلَطةش</a:t>
            </a:r>
            <a:r>
              <a:rPr lang="ar-SA" dirty="0">
                <a:cs typeface="Ali_K_Samik" pitchFamily="2" charset="-78"/>
              </a:rPr>
              <a:t> </a:t>
            </a:r>
            <a:r>
              <a:rPr lang="ar-SA" dirty="0" err="1">
                <a:cs typeface="Ali_K_Samik" pitchFamily="2" charset="-78"/>
              </a:rPr>
              <a:t>لةسةرئةوةي</a:t>
            </a:r>
            <a:r>
              <a:rPr lang="ar-SA" dirty="0">
                <a:cs typeface="Ali_K_Samik" pitchFamily="2" charset="-78"/>
              </a:rPr>
              <a:t> </a:t>
            </a:r>
            <a:r>
              <a:rPr lang="ar-SA" dirty="0" err="1">
                <a:cs typeface="Ali_K_Samik" pitchFamily="2" charset="-78"/>
              </a:rPr>
              <a:t>دارتاشةكاني</a:t>
            </a:r>
            <a:r>
              <a:rPr lang="ar-SA" dirty="0">
                <a:cs typeface="Ali_K_Samik" pitchFamily="2" charset="-78"/>
              </a:rPr>
              <a:t> </a:t>
            </a:r>
            <a:r>
              <a:rPr lang="ar-SA" dirty="0" err="1">
                <a:cs typeface="Ali_K_Samik" pitchFamily="2" charset="-78"/>
              </a:rPr>
              <a:t>سةردةمي</a:t>
            </a:r>
            <a:r>
              <a:rPr lang="ar-SA" dirty="0">
                <a:cs typeface="Ali_K_Samik" pitchFamily="2" charset="-78"/>
              </a:rPr>
              <a:t> ئةيوبي </a:t>
            </a:r>
            <a:r>
              <a:rPr lang="ar-SA" dirty="0" err="1">
                <a:cs typeface="Ali_K_Samik" pitchFamily="2" charset="-78"/>
              </a:rPr>
              <a:t>داهيَناني</a:t>
            </a:r>
            <a:r>
              <a:rPr lang="ar-SA" dirty="0">
                <a:cs typeface="Ali_K_Samik" pitchFamily="2" charset="-78"/>
              </a:rPr>
              <a:t> </a:t>
            </a:r>
            <a:r>
              <a:rPr lang="ar-SA" dirty="0" err="1">
                <a:cs typeface="Ali_K_Samik" pitchFamily="2" charset="-78"/>
              </a:rPr>
              <a:t>طةورةيان</a:t>
            </a:r>
            <a:r>
              <a:rPr lang="ar-SA" dirty="0">
                <a:cs typeface="Ali_K_Samik" pitchFamily="2" charset="-78"/>
              </a:rPr>
              <a:t> </a:t>
            </a:r>
            <a:r>
              <a:rPr lang="ar-SA" dirty="0" err="1">
                <a:cs typeface="Ali_K_Samik" pitchFamily="2" charset="-78"/>
              </a:rPr>
              <a:t>ئةنجامداوة</a:t>
            </a:r>
            <a:r>
              <a:rPr lang="ar-SA" dirty="0">
                <a:cs typeface="Ali_K_Samik" pitchFamily="2" charset="-78"/>
              </a:rPr>
              <a:t> ،</a:t>
            </a:r>
            <a:r>
              <a:rPr lang="ar-SA" dirty="0" err="1">
                <a:cs typeface="Ali_K_Samik" pitchFamily="2" charset="-78"/>
              </a:rPr>
              <a:t>ئةويش</a:t>
            </a:r>
            <a:r>
              <a:rPr lang="ar-SA" dirty="0">
                <a:cs typeface="Ali_K_Samik" pitchFamily="2" charset="-78"/>
              </a:rPr>
              <a:t> </a:t>
            </a:r>
            <a:r>
              <a:rPr lang="ar-SA" dirty="0" err="1">
                <a:cs typeface="Ali_K_Samik" pitchFamily="2" charset="-78"/>
              </a:rPr>
              <a:t>بريتية</a:t>
            </a:r>
            <a:r>
              <a:rPr lang="ar-SA" dirty="0">
                <a:cs typeface="Ali_K_Samik" pitchFamily="2" charset="-78"/>
              </a:rPr>
              <a:t> </a:t>
            </a:r>
            <a:r>
              <a:rPr lang="ar-SA" dirty="0" err="1">
                <a:cs typeface="Ali_K_Samik" pitchFamily="2" charset="-78"/>
              </a:rPr>
              <a:t>لة</a:t>
            </a:r>
            <a:r>
              <a:rPr lang="ar-SA" dirty="0">
                <a:cs typeface="Ali_K_Samik" pitchFamily="2" charset="-78"/>
              </a:rPr>
              <a:t> </a:t>
            </a:r>
            <a:r>
              <a:rPr lang="ar-SA" dirty="0" err="1">
                <a:cs typeface="Ali_K_Samik" pitchFamily="2" charset="-78"/>
              </a:rPr>
              <a:t>طؤرِاني</a:t>
            </a:r>
            <a:r>
              <a:rPr lang="ar-SA" dirty="0">
                <a:cs typeface="Ali_K_Samik" pitchFamily="2" charset="-78"/>
              </a:rPr>
              <a:t> خيَرا </a:t>
            </a:r>
            <a:r>
              <a:rPr lang="ar-SA" dirty="0" err="1">
                <a:cs typeface="Ali_K_Samik" pitchFamily="2" charset="-78"/>
              </a:rPr>
              <a:t>لةرِووي</a:t>
            </a:r>
            <a:r>
              <a:rPr lang="ar-SA" dirty="0">
                <a:cs typeface="Ali_K_Samik" pitchFamily="2" charset="-78"/>
              </a:rPr>
              <a:t> </a:t>
            </a:r>
            <a:r>
              <a:rPr lang="ar-SA" dirty="0" err="1">
                <a:cs typeface="Ali_K_Samik" pitchFamily="2" charset="-78"/>
              </a:rPr>
              <a:t>شيَوازو</a:t>
            </a:r>
            <a:r>
              <a:rPr lang="ar-SA" dirty="0">
                <a:cs typeface="Ali_K_Samik" pitchFamily="2" charset="-78"/>
              </a:rPr>
              <a:t> جؤري </a:t>
            </a:r>
            <a:r>
              <a:rPr lang="ar-SA" dirty="0" err="1">
                <a:cs typeface="Ali_K_Samik" pitchFamily="2" charset="-78"/>
              </a:rPr>
              <a:t>زةخرةفةوة</a:t>
            </a:r>
            <a:r>
              <a:rPr lang="ar-SA" dirty="0">
                <a:cs typeface="Ali_K_Samik" pitchFamily="2" charset="-78"/>
              </a:rPr>
              <a:t>  .</a:t>
            </a:r>
            <a:endParaRPr lang="en-US" dirty="0">
              <a:cs typeface="Ali_K_Samik" pitchFamily="2" charset="-78"/>
            </a:endParaRPr>
          </a:p>
          <a:p>
            <a:pPr>
              <a:buFont typeface="Wingdings 2" pitchFamily="18" charset="2"/>
              <a:buChar char=""/>
              <a:defRPr/>
            </a:pPr>
            <a:endParaRPr lang="ar-IQ" dirty="0"/>
          </a:p>
          <a:p>
            <a:endParaRPr lang="en-US" dirty="0"/>
          </a:p>
        </p:txBody>
      </p:sp>
    </p:spTree>
    <p:extLst>
      <p:ext uri="{BB962C8B-B14F-4D97-AF65-F5344CB8AC3E}">
        <p14:creationId xmlns:p14="http://schemas.microsoft.com/office/powerpoint/2010/main" val="1812071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94587-F7E1-A445-827B-9E706F450E5F}"/>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3900423-54CC-4645-B13F-83ACF8088FAE}"/>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EC2FCC82-D065-D045-8719-BFD76DC0757D}"/>
              </a:ext>
            </a:extLst>
          </p:cNvPr>
          <p:cNvSpPr>
            <a:spLocks noGrp="1"/>
          </p:cNvSpPr>
          <p:nvPr>
            <p:ph sz="half" idx="2"/>
          </p:nvPr>
        </p:nvSpPr>
        <p:spPr/>
        <p:txBody>
          <a:bodyPr>
            <a:normAutofit fontScale="92500" lnSpcReduction="20000"/>
          </a:bodyPr>
          <a:lstStyle/>
          <a:p>
            <a:endParaRPr lang="en-US"/>
          </a:p>
        </p:txBody>
      </p:sp>
      <p:sp>
        <p:nvSpPr>
          <p:cNvPr id="6" name="Content Placeholder 5">
            <a:extLst>
              <a:ext uri="{FF2B5EF4-FFF2-40B4-BE49-F238E27FC236}">
                <a16:creationId xmlns:a16="http://schemas.microsoft.com/office/drawing/2014/main" id="{A7ECDBF0-362B-FA45-91AD-6AA4CD5CFEF1}"/>
              </a:ext>
            </a:extLst>
          </p:cNvPr>
          <p:cNvSpPr>
            <a:spLocks noGrp="1"/>
          </p:cNvSpPr>
          <p:nvPr>
            <p:ph sz="quarter" idx="4"/>
          </p:nvPr>
        </p:nvSpPr>
        <p:spPr>
          <a:xfrm>
            <a:off x="4645025" y="1456779"/>
            <a:ext cx="4041775" cy="4708525"/>
          </a:xfrm>
        </p:spPr>
        <p:txBody>
          <a:bodyPr>
            <a:normAutofit fontScale="92500" lnSpcReduction="20000"/>
          </a:bodyPr>
          <a:lstStyle/>
          <a:p>
            <a:pPr algn="justLow"/>
            <a:r>
              <a:rPr lang="ar-SA" altLang="en-US">
                <a:cs typeface="Ali_K_Samik" pitchFamily="2" charset="0"/>
              </a:rPr>
              <a:t>لةم سةردةمةدا زةخارفي ئةندازةيي جيَطاي زةخرةفةي ئادةمي طرتةوة كةلةسةردةمي </a:t>
            </a:r>
            <a:r>
              <a:rPr lang="ar-SA" altLang="en-US">
                <a:cs typeface="Ali-A-Samik" pitchFamily="2" charset="-78"/>
              </a:rPr>
              <a:t>فاطميد</a:t>
            </a:r>
            <a:r>
              <a:rPr lang="ar-SA" altLang="en-US">
                <a:cs typeface="Ali_K_Samik" pitchFamily="2" charset="0"/>
              </a:rPr>
              <a:t>ا بةدةركةوت و كؤتايي ثيَهات لةطةلَ كؤتاييهاتني سةردةمةكة،وة زةخرةفةي ئةندازةيي بةجؤريَك ثيَشكةوت كة خاسيةتيَكي تايبةتمةندي وةرطرت لةزةخرةفةي داري لةمصر كةئةويش بةكارهيَناني شيَوازي (</a:t>
            </a:r>
            <a:r>
              <a:rPr lang="ar-SA" altLang="en-US">
                <a:solidFill>
                  <a:srgbClr val="002060"/>
                </a:solidFill>
                <a:cs typeface="Ali_K_Samik" pitchFamily="2" charset="0"/>
              </a:rPr>
              <a:t>ثارضةي كؤكراوة</a:t>
            </a:r>
            <a:r>
              <a:rPr lang="ar-SA" altLang="en-US">
                <a:cs typeface="Ali_K_Samik" pitchFamily="2" charset="0"/>
              </a:rPr>
              <a:t>) (</a:t>
            </a:r>
            <a:r>
              <a:rPr lang="ar-SA" altLang="en-US">
                <a:cs typeface="Ali-A-Samik" pitchFamily="2" charset="-78"/>
              </a:rPr>
              <a:t>حشوات المجمعة</a:t>
            </a:r>
            <a:r>
              <a:rPr lang="ar-SA" altLang="en-US">
                <a:cs typeface="Ali_K_Samik" pitchFamily="2" charset="0"/>
              </a:rPr>
              <a:t>) لةسةر شيَوةي </a:t>
            </a:r>
            <a:r>
              <a:rPr lang="ar-SA" altLang="en-US">
                <a:cs typeface="Ali-A-Samik" pitchFamily="2" charset="-78"/>
              </a:rPr>
              <a:t>طبق نجمي </a:t>
            </a:r>
            <a:r>
              <a:rPr lang="ar-SA" altLang="en-US">
                <a:cs typeface="Ali_K_Samik" pitchFamily="2" charset="0"/>
              </a:rPr>
              <a:t>بةجؤريَك ويَنةي ئةستيَرةيةك لةناوةرِاستدا دةكرا كة ضةند سةريَكي هةبوو ثيَي دةطوترا </a:t>
            </a:r>
            <a:r>
              <a:rPr lang="ar-SA" altLang="en-US">
                <a:cs typeface="Ali-A-Samik" pitchFamily="2" charset="-78"/>
              </a:rPr>
              <a:t>طبق نجمي</a:t>
            </a:r>
            <a:r>
              <a:rPr lang="ar-SA" altLang="en-US">
                <a:cs typeface="Ali_K_Samik" pitchFamily="2" charset="0"/>
              </a:rPr>
              <a:t> زؤرجار ئةستيَرةي ناوةرِاست هةشت سةري هةبوو، وةجوانترين نمونةش لةسةر ثارضةي داري ئةيوبي بريتية لة تابوتي الإمام الشافعي  و تابوتي الامير </a:t>
            </a:r>
            <a:r>
              <a:rPr lang="ar-SA" altLang="en-US">
                <a:cs typeface="Ali-A-Samik" pitchFamily="2" charset="-78"/>
              </a:rPr>
              <a:t>ثعلب </a:t>
            </a:r>
            <a:r>
              <a:rPr lang="ar-SA" altLang="en-US">
                <a:cs typeface="Ali_K_Samik" pitchFamily="2" charset="0"/>
              </a:rPr>
              <a:t>بوو.</a:t>
            </a:r>
          </a:p>
          <a:p>
            <a:pPr algn="justLow"/>
            <a:endParaRPr lang="ar-IQ" altLang="en-US" dirty="0">
              <a:cs typeface="Ali_K_Samik" pitchFamily="2" charset="0"/>
            </a:endParaRPr>
          </a:p>
          <a:p>
            <a:endParaRPr lang="en-US" dirty="0"/>
          </a:p>
        </p:txBody>
      </p:sp>
    </p:spTree>
    <p:extLst>
      <p:ext uri="{BB962C8B-B14F-4D97-AF65-F5344CB8AC3E}">
        <p14:creationId xmlns:p14="http://schemas.microsoft.com/office/powerpoint/2010/main" val="112267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33E4-E560-DC46-882E-911BD4035FCE}"/>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EAE4D226-3C1A-314B-BE8A-8F13573E3770}"/>
              </a:ext>
            </a:extLst>
          </p:cNvPr>
          <p:cNvSpPr>
            <a:spLocks noGrp="1"/>
          </p:cNvSpPr>
          <p:nvPr>
            <p:ph sz="half" idx="2"/>
          </p:nvPr>
        </p:nvSpPr>
        <p:spPr/>
        <p:txBody>
          <a:bodyPr>
            <a:normAutofit fontScale="62500" lnSpcReduction="20000"/>
          </a:bodyPr>
          <a:lstStyle/>
          <a:p>
            <a:pPr algn="justLow">
              <a:buClr>
                <a:schemeClr val="tx1"/>
              </a:buClr>
              <a:buFont typeface="Wingdings" pitchFamily="2" charset="2"/>
              <a:buChar char="v"/>
            </a:pPr>
            <a:r>
              <a:rPr lang="ar-SA" altLang="en-US" dirty="0" err="1">
                <a:cs typeface="Ali_K_Samik" pitchFamily="2" charset="0"/>
              </a:rPr>
              <a:t>دةركةوتني</a:t>
            </a:r>
            <a:r>
              <a:rPr lang="ar-SA" altLang="en-US" dirty="0">
                <a:cs typeface="Ali_K_Samik" pitchFamily="2" charset="0"/>
              </a:rPr>
              <a:t> </a:t>
            </a:r>
            <a:r>
              <a:rPr lang="ar-SA" altLang="en-US" dirty="0" err="1">
                <a:cs typeface="Ali_K_Samik" pitchFamily="2" charset="0"/>
              </a:rPr>
              <a:t>زةخارفي</a:t>
            </a:r>
            <a:r>
              <a:rPr lang="ar-SA" altLang="en-US" dirty="0">
                <a:cs typeface="Ali_K_Samik" pitchFamily="2" charset="0"/>
              </a:rPr>
              <a:t> </a:t>
            </a:r>
            <a:r>
              <a:rPr lang="ar-SA" altLang="en-US" dirty="0" err="1">
                <a:cs typeface="Ali_K_Samik" pitchFamily="2" charset="0"/>
              </a:rPr>
              <a:t>رِووةكي</a:t>
            </a:r>
            <a:r>
              <a:rPr lang="ar-SA" altLang="en-US" dirty="0">
                <a:cs typeface="Ali_K_Samik" pitchFamily="2" charset="0"/>
              </a:rPr>
              <a:t> </a:t>
            </a:r>
            <a:r>
              <a:rPr lang="ar-SA" altLang="en-US" dirty="0" err="1">
                <a:cs typeface="Ali_K_Samik" pitchFamily="2" charset="0"/>
              </a:rPr>
              <a:t>لةسةر</a:t>
            </a:r>
            <a:r>
              <a:rPr lang="ar-SA" altLang="en-US" dirty="0">
                <a:cs typeface="Ali_K_Samik" pitchFamily="2" charset="0"/>
              </a:rPr>
              <a:t> </a:t>
            </a:r>
            <a:r>
              <a:rPr lang="ar-SA" altLang="en-US" dirty="0" err="1">
                <a:cs typeface="Ali_K_Samik" pitchFamily="2" charset="0"/>
              </a:rPr>
              <a:t>توحفي</a:t>
            </a:r>
            <a:r>
              <a:rPr lang="ar-SA" altLang="en-US" dirty="0">
                <a:cs typeface="Ali_K_Samik" pitchFamily="2" charset="0"/>
              </a:rPr>
              <a:t> داري ئةيوبي </a:t>
            </a:r>
            <a:r>
              <a:rPr lang="ar-SA" altLang="en-US" dirty="0" err="1">
                <a:cs typeface="Ali_K_Samik" pitchFamily="2" charset="0"/>
              </a:rPr>
              <a:t>كةبةشيَوةيكي</a:t>
            </a:r>
            <a:r>
              <a:rPr lang="ar-SA" altLang="en-US" dirty="0">
                <a:cs typeface="Ali_K_Samik" pitchFamily="2" charset="0"/>
              </a:rPr>
              <a:t> </a:t>
            </a:r>
            <a:r>
              <a:rPr lang="ar-SA" altLang="en-US" dirty="0" err="1">
                <a:cs typeface="Ali_K_Samik" pitchFamily="2" charset="0"/>
              </a:rPr>
              <a:t>ووردتر</a:t>
            </a:r>
            <a:r>
              <a:rPr lang="ar-SA" altLang="en-US" dirty="0">
                <a:cs typeface="Ali_K_Samik" pitchFamily="2" charset="0"/>
              </a:rPr>
              <a:t> </a:t>
            </a:r>
            <a:r>
              <a:rPr lang="ar-SA" altLang="en-US" dirty="0" err="1">
                <a:cs typeface="Ali_K_Samik" pitchFamily="2" charset="0"/>
              </a:rPr>
              <a:t>بةدةركةوتن</a:t>
            </a:r>
            <a:r>
              <a:rPr lang="ar-SA" altLang="en-US" dirty="0">
                <a:cs typeface="Ali_K_Samik" pitchFamily="2" charset="0"/>
              </a:rPr>
              <a:t> ،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زياتر</a:t>
            </a:r>
            <a:r>
              <a:rPr lang="ar-SA" altLang="en-US" dirty="0">
                <a:cs typeface="Ali_K_Samik" pitchFamily="2" charset="0"/>
              </a:rPr>
              <a:t> </a:t>
            </a:r>
            <a:r>
              <a:rPr lang="ar-SA" altLang="en-US" dirty="0" err="1">
                <a:cs typeface="Ali_K_Samik" pitchFamily="2" charset="0"/>
              </a:rPr>
              <a:t>زةخرةفةكان</a:t>
            </a:r>
            <a:r>
              <a:rPr lang="ar-SA" altLang="en-US" dirty="0">
                <a:cs typeface="Ali_K_Samik" pitchFamily="2" charset="0"/>
              </a:rPr>
              <a:t> </a:t>
            </a:r>
            <a:r>
              <a:rPr lang="ar-SA" altLang="en-US" dirty="0" err="1">
                <a:cs typeface="Ali_K_Samik" pitchFamily="2" charset="0"/>
              </a:rPr>
              <a:t>خؤي</a:t>
            </a:r>
            <a:r>
              <a:rPr lang="ar-SA" altLang="en-US" dirty="0">
                <a:cs typeface="Ali_K_Samik" pitchFamily="2" charset="0"/>
              </a:rPr>
              <a:t> </a:t>
            </a:r>
            <a:r>
              <a:rPr lang="ar-SA" altLang="en-US" dirty="0" err="1">
                <a:cs typeface="Ali_K_Samik" pitchFamily="2" charset="0"/>
              </a:rPr>
              <a:t>دةبينيةوة</a:t>
            </a:r>
            <a:r>
              <a:rPr lang="ar-SA" altLang="en-US" dirty="0">
                <a:cs typeface="Ali_K_Samik" pitchFamily="2" charset="0"/>
              </a:rPr>
              <a:t> </a:t>
            </a:r>
            <a:r>
              <a:rPr lang="ar-SA" altLang="en-US" dirty="0" err="1">
                <a:cs typeface="Ali_K_Samik" pitchFamily="2" charset="0"/>
              </a:rPr>
              <a:t>لة</a:t>
            </a:r>
            <a:r>
              <a:rPr lang="ar-SA" altLang="en-US" dirty="0">
                <a:cs typeface="Ali_K_Samik" pitchFamily="2" charset="0"/>
              </a:rPr>
              <a:t> </a:t>
            </a:r>
            <a:r>
              <a:rPr lang="ar-SA" altLang="en-US" dirty="0" err="1">
                <a:cs typeface="Ali_K_Samik" pitchFamily="2" charset="0"/>
              </a:rPr>
              <a:t>ثةلكي</a:t>
            </a:r>
            <a:r>
              <a:rPr lang="ar-SA" altLang="en-US" dirty="0">
                <a:cs typeface="Ali_K_Samik" pitchFamily="2" charset="0"/>
              </a:rPr>
              <a:t> دار ،</a:t>
            </a:r>
            <a:r>
              <a:rPr lang="ar-SA" altLang="en-US" dirty="0" err="1">
                <a:cs typeface="Ali_K_Samik" pitchFamily="2" charset="0"/>
              </a:rPr>
              <a:t>كةزؤر</a:t>
            </a:r>
            <a:r>
              <a:rPr lang="ar-SA" altLang="en-US" dirty="0">
                <a:cs typeface="Ali_K_Samik" pitchFamily="2" charset="0"/>
              </a:rPr>
              <a:t> </a:t>
            </a:r>
            <a:r>
              <a:rPr lang="ar-SA" altLang="en-US" dirty="0" err="1">
                <a:cs typeface="Ali_K_Samik" pitchFamily="2" charset="0"/>
              </a:rPr>
              <a:t>دةقيق</a:t>
            </a:r>
            <a:r>
              <a:rPr lang="ar-SA" altLang="en-US" dirty="0">
                <a:cs typeface="Ali_K_Samik" pitchFamily="2" charset="0"/>
              </a:rPr>
              <a:t> </a:t>
            </a:r>
            <a:r>
              <a:rPr lang="ar-SA" altLang="en-US" dirty="0" err="1">
                <a:cs typeface="Ali_K_Samik" pitchFamily="2" charset="0"/>
              </a:rPr>
              <a:t>بوون</a:t>
            </a:r>
            <a:r>
              <a:rPr lang="ar-SA" altLang="en-US" dirty="0">
                <a:cs typeface="Ali_K_Samik" pitchFamily="2" charset="0"/>
              </a:rPr>
              <a:t> </a:t>
            </a:r>
            <a:r>
              <a:rPr lang="ar-SA" altLang="en-US" dirty="0" err="1">
                <a:cs typeface="Ali_K_Samik" pitchFamily="2" charset="0"/>
              </a:rPr>
              <a:t>زياتر</a:t>
            </a:r>
            <a:r>
              <a:rPr lang="ar-SA" altLang="en-US" dirty="0">
                <a:cs typeface="Ali_K_Samik" pitchFamily="2" charset="0"/>
              </a:rPr>
              <a:t> </a:t>
            </a:r>
            <a:r>
              <a:rPr lang="ar-SA" altLang="en-US" dirty="0" err="1">
                <a:cs typeface="Ali_K_Samik" pitchFamily="2" charset="0"/>
              </a:rPr>
              <a:t>تيَكهةلَكيَش</a:t>
            </a:r>
            <a:r>
              <a:rPr lang="ar-SA" altLang="en-US" dirty="0">
                <a:cs typeface="Ali_K_Samik" pitchFamily="2" charset="0"/>
              </a:rPr>
              <a:t> </a:t>
            </a:r>
            <a:r>
              <a:rPr lang="ar-SA" altLang="en-US" dirty="0" err="1">
                <a:cs typeface="Ali_K_Samik" pitchFamily="2" charset="0"/>
              </a:rPr>
              <a:t>بوون</a:t>
            </a:r>
            <a:r>
              <a:rPr lang="ar-SA" altLang="en-US" dirty="0">
                <a:cs typeface="Ali_K_Samik" pitchFamily="2" charset="0"/>
              </a:rPr>
              <a:t> </a:t>
            </a:r>
            <a:r>
              <a:rPr lang="ar-SA" altLang="en-US" dirty="0" err="1">
                <a:cs typeface="Ali_K_Samik" pitchFamily="2" charset="0"/>
              </a:rPr>
              <a:t>ئةم</a:t>
            </a:r>
            <a:r>
              <a:rPr lang="ar-SA" altLang="en-US" dirty="0">
                <a:cs typeface="Ali_K_Samik" pitchFamily="2" charset="0"/>
              </a:rPr>
              <a:t> </a:t>
            </a:r>
            <a:r>
              <a:rPr lang="ar-SA" altLang="en-US" dirty="0" err="1">
                <a:cs typeface="Ali_K_Samik" pitchFamily="2" charset="0"/>
              </a:rPr>
              <a:t>زةخرةفانةش</a:t>
            </a:r>
            <a:r>
              <a:rPr lang="ar-SA" altLang="en-US" dirty="0">
                <a:cs typeface="Ali_K_Samik" pitchFamily="2" charset="0"/>
              </a:rPr>
              <a:t> </a:t>
            </a:r>
            <a:r>
              <a:rPr lang="ar-SA" altLang="en-US" dirty="0" err="1">
                <a:cs typeface="Ali_K_Samik" pitchFamily="2" charset="0"/>
              </a:rPr>
              <a:t>دابةش</a:t>
            </a:r>
            <a:r>
              <a:rPr lang="ar-SA" altLang="en-US" dirty="0">
                <a:cs typeface="Ali_K_Samik" pitchFamily="2" charset="0"/>
              </a:rPr>
              <a:t> </a:t>
            </a:r>
            <a:r>
              <a:rPr lang="ar-SA" altLang="en-US" dirty="0" err="1">
                <a:cs typeface="Ali_K_Samik" pitchFamily="2" charset="0"/>
              </a:rPr>
              <a:t>دةبوون</a:t>
            </a:r>
            <a:r>
              <a:rPr lang="ar-SA" altLang="en-US" dirty="0">
                <a:cs typeface="Ali_K_Samik" pitchFamily="2" charset="0"/>
              </a:rPr>
              <a:t> </a:t>
            </a:r>
            <a:r>
              <a:rPr lang="ar-SA" altLang="en-US" dirty="0" err="1">
                <a:cs typeface="Ali_K_Samik" pitchFamily="2" charset="0"/>
              </a:rPr>
              <a:t>بةسةر</a:t>
            </a:r>
            <a:r>
              <a:rPr lang="ar-SA" altLang="en-US" dirty="0">
                <a:cs typeface="Ali_K_Samik" pitchFamily="2" charset="0"/>
              </a:rPr>
              <a:t> </a:t>
            </a:r>
            <a:r>
              <a:rPr lang="ar-SA" altLang="en-US" dirty="0" err="1">
                <a:cs typeface="Ali_K_Samik" pitchFamily="2" charset="0"/>
              </a:rPr>
              <a:t>ضةند</a:t>
            </a:r>
            <a:r>
              <a:rPr lang="ar-SA" altLang="en-US" dirty="0">
                <a:cs typeface="Ali_K_Samik" pitchFamily="2" charset="0"/>
              </a:rPr>
              <a:t> </a:t>
            </a:r>
            <a:r>
              <a:rPr lang="ar-SA" altLang="en-US" dirty="0" err="1">
                <a:cs typeface="Ali_K_Samik" pitchFamily="2" charset="0"/>
              </a:rPr>
              <a:t>ناوضةيةكي</a:t>
            </a:r>
            <a:r>
              <a:rPr lang="ar-SA" altLang="en-US" dirty="0">
                <a:cs typeface="Ali_K_Samik" pitchFamily="2" charset="0"/>
              </a:rPr>
              <a:t> </a:t>
            </a:r>
            <a:r>
              <a:rPr lang="ar-SA" altLang="en-US" dirty="0" err="1">
                <a:cs typeface="Ali_K_Samik" pitchFamily="2" charset="0"/>
              </a:rPr>
              <a:t>ئةندازةيي</a:t>
            </a:r>
            <a:r>
              <a:rPr lang="ar-SA" altLang="en-US" dirty="0">
                <a:cs typeface="Ali_K_Samik" pitchFamily="2" charset="0"/>
              </a:rPr>
              <a:t> </a:t>
            </a:r>
            <a:r>
              <a:rPr lang="ar-SA" altLang="en-US" dirty="0" err="1">
                <a:cs typeface="Ali_K_Samik" pitchFamily="2" charset="0"/>
              </a:rPr>
              <a:t>قةبارةبضووك</a:t>
            </a:r>
            <a:r>
              <a:rPr lang="ar-SA" altLang="en-US" dirty="0">
                <a:cs typeface="Ali_K_Samik" pitchFamily="2" charset="0"/>
              </a:rPr>
              <a:t> ،</a:t>
            </a:r>
            <a:r>
              <a:rPr lang="ar-SA" altLang="en-US" dirty="0" err="1">
                <a:cs typeface="Ali_K_Samik" pitchFamily="2" charset="0"/>
              </a:rPr>
              <a:t>هةروةها</a:t>
            </a:r>
            <a:r>
              <a:rPr lang="ar-SA" altLang="en-US" dirty="0">
                <a:cs typeface="Ali_K_Samik" pitchFamily="2" charset="0"/>
              </a:rPr>
              <a:t> </a:t>
            </a:r>
            <a:r>
              <a:rPr lang="ar-SA" altLang="en-US" dirty="0" err="1">
                <a:cs typeface="Ali_K_Samik" pitchFamily="2" charset="0"/>
              </a:rPr>
              <a:t>بةكارهيَناني</a:t>
            </a:r>
            <a:r>
              <a:rPr lang="ar-SA" altLang="en-US" dirty="0">
                <a:cs typeface="Ali_K_Samik" pitchFamily="2" charset="0"/>
              </a:rPr>
              <a:t> </a:t>
            </a:r>
            <a:r>
              <a:rPr lang="ar-SA" altLang="en-US" dirty="0" err="1">
                <a:cs typeface="Ali_K_Samik" pitchFamily="2" charset="0"/>
              </a:rPr>
              <a:t>زةخرةفةي</a:t>
            </a:r>
            <a:r>
              <a:rPr lang="ar-SA" altLang="en-US" dirty="0">
                <a:cs typeface="Ali_K_Samik" pitchFamily="2" charset="0"/>
              </a:rPr>
              <a:t> </a:t>
            </a:r>
            <a:r>
              <a:rPr lang="ar-SA" altLang="en-US" dirty="0" err="1">
                <a:cs typeface="Ali_K_Samik" pitchFamily="2" charset="0"/>
              </a:rPr>
              <a:t>رِووةكي</a:t>
            </a:r>
            <a:r>
              <a:rPr lang="ar-SA" altLang="en-US" dirty="0">
                <a:cs typeface="Ali_K_Samik" pitchFamily="2" charset="0"/>
              </a:rPr>
              <a:t> </a:t>
            </a:r>
            <a:r>
              <a:rPr lang="ar-SA" altLang="en-US" dirty="0" err="1">
                <a:cs typeface="Ali_K_Samik" pitchFamily="2" charset="0"/>
              </a:rPr>
              <a:t>لةزؤربةي</a:t>
            </a:r>
            <a:r>
              <a:rPr lang="ar-SA" altLang="en-US" dirty="0">
                <a:cs typeface="Ali_K_Samik" pitchFamily="2" charset="0"/>
              </a:rPr>
              <a:t> </a:t>
            </a:r>
            <a:r>
              <a:rPr lang="ar-SA" altLang="en-US" dirty="0" err="1">
                <a:cs typeface="Ali_K_Samik" pitchFamily="2" charset="0"/>
              </a:rPr>
              <a:t>حالةتةكاندا</a:t>
            </a:r>
            <a:r>
              <a:rPr lang="ar-SA" altLang="en-US" dirty="0">
                <a:cs typeface="Ali_K_Samik" pitchFamily="2" charset="0"/>
              </a:rPr>
              <a:t> </a:t>
            </a:r>
            <a:r>
              <a:rPr lang="ar-SA" altLang="en-US" dirty="0" err="1">
                <a:cs typeface="Ali_K_Samik" pitchFamily="2" charset="0"/>
              </a:rPr>
              <a:t>وةكو</a:t>
            </a:r>
            <a:r>
              <a:rPr lang="ar-SA" altLang="en-US" dirty="0">
                <a:cs typeface="Ali_K_Samik" pitchFamily="2" charset="0"/>
              </a:rPr>
              <a:t> </a:t>
            </a:r>
            <a:r>
              <a:rPr lang="ar-SA" altLang="en-US" dirty="0" err="1">
                <a:cs typeface="Ali_K_Samik" pitchFamily="2" charset="0"/>
              </a:rPr>
              <a:t>زةويةك</a:t>
            </a:r>
            <a:r>
              <a:rPr lang="ar-SA" altLang="en-US" dirty="0">
                <a:cs typeface="Ali_K_Samik" pitchFamily="2" charset="0"/>
              </a:rPr>
              <a:t> </a:t>
            </a:r>
            <a:r>
              <a:rPr lang="ar-SA" altLang="en-US" dirty="0" err="1">
                <a:cs typeface="Ali_K_Samik" pitchFamily="2" charset="0"/>
              </a:rPr>
              <a:t>بةكاردةهات</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دةوري</a:t>
            </a:r>
            <a:r>
              <a:rPr lang="ar-SA" altLang="en-US" dirty="0">
                <a:cs typeface="Ali_K_Samik" pitchFamily="2" charset="0"/>
              </a:rPr>
              <a:t> </a:t>
            </a:r>
            <a:r>
              <a:rPr lang="ar-SA" altLang="en-US" dirty="0" err="1">
                <a:cs typeface="Ali_K_Samik" pitchFamily="2" charset="0"/>
              </a:rPr>
              <a:t>زةخارفي</a:t>
            </a:r>
            <a:r>
              <a:rPr lang="ar-SA" altLang="en-US" dirty="0">
                <a:cs typeface="Ali_K_Samik" pitchFamily="2" charset="0"/>
              </a:rPr>
              <a:t> كتابي </a:t>
            </a:r>
            <a:r>
              <a:rPr lang="ar-SA" altLang="en-US" dirty="0" err="1">
                <a:cs typeface="Ali_K_Samik" pitchFamily="2" charset="0"/>
              </a:rPr>
              <a:t>دةدا</a:t>
            </a:r>
            <a:r>
              <a:rPr lang="ar-SA" altLang="en-US" dirty="0">
                <a:cs typeface="Ali_K_Samik" pitchFamily="2" charset="0"/>
              </a:rPr>
              <a:t>.</a:t>
            </a:r>
            <a:endParaRPr lang="en-US" altLang="en-US" dirty="0">
              <a:cs typeface="Ali_K_Samik" pitchFamily="2" charset="0"/>
            </a:endParaRPr>
          </a:p>
          <a:p>
            <a:pPr algn="justLow">
              <a:buClr>
                <a:schemeClr val="tx1"/>
              </a:buClr>
              <a:buFont typeface="Wingdings" pitchFamily="2" charset="2"/>
              <a:buChar char="v"/>
            </a:pPr>
            <a:r>
              <a:rPr lang="ar-SA" altLang="en-US" dirty="0" err="1">
                <a:cs typeface="Ali_K_Samik" pitchFamily="2" charset="0"/>
              </a:rPr>
              <a:t>هةروةها</a:t>
            </a:r>
            <a:r>
              <a:rPr lang="ar-SA" altLang="en-US" dirty="0">
                <a:cs typeface="Ali_K_Samik" pitchFamily="2" charset="0"/>
              </a:rPr>
              <a:t> </a:t>
            </a:r>
            <a:r>
              <a:rPr lang="ar-SA" altLang="en-US" dirty="0" err="1">
                <a:cs typeface="Ali_K_Samik" pitchFamily="2" charset="0"/>
              </a:rPr>
              <a:t>توحفي</a:t>
            </a:r>
            <a:r>
              <a:rPr lang="ar-SA" altLang="en-US" dirty="0">
                <a:cs typeface="Ali_K_Samik" pitchFamily="2" charset="0"/>
              </a:rPr>
              <a:t> داري ئةيوبي </a:t>
            </a:r>
            <a:r>
              <a:rPr lang="ar-SA" altLang="en-US" dirty="0" err="1">
                <a:cs typeface="Ali_K_Samik" pitchFamily="2" charset="0"/>
              </a:rPr>
              <a:t>بةوة</a:t>
            </a:r>
            <a:r>
              <a:rPr lang="ar-SA" altLang="en-US" dirty="0">
                <a:cs typeface="Ali_K_Samik" pitchFamily="2" charset="0"/>
              </a:rPr>
              <a:t> </a:t>
            </a:r>
            <a:r>
              <a:rPr lang="ar-SA" altLang="en-US" dirty="0" err="1">
                <a:cs typeface="Ali_K_Samik" pitchFamily="2" charset="0"/>
              </a:rPr>
              <a:t>تايبةتمةندبوو</a:t>
            </a:r>
            <a:r>
              <a:rPr lang="ar-SA" altLang="en-US" dirty="0">
                <a:cs typeface="Ali_K_Samik" pitchFamily="2" charset="0"/>
              </a:rPr>
              <a:t> ،</a:t>
            </a:r>
            <a:r>
              <a:rPr lang="ar-SA" altLang="en-US" dirty="0" err="1">
                <a:cs typeface="Ali_K_Samik" pitchFamily="2" charset="0"/>
              </a:rPr>
              <a:t>كةجؤراروجؤري</a:t>
            </a:r>
            <a:r>
              <a:rPr lang="ar-SA" altLang="en-US" dirty="0">
                <a:cs typeface="Ali_K_Samik" pitchFamily="2" charset="0"/>
              </a:rPr>
              <a:t> </a:t>
            </a:r>
            <a:r>
              <a:rPr lang="ar-SA" altLang="en-US" dirty="0" err="1">
                <a:cs typeface="Ali_K_Samik" pitchFamily="2" charset="0"/>
              </a:rPr>
              <a:t>هةبوو</a:t>
            </a:r>
            <a:r>
              <a:rPr lang="ar-SA" altLang="en-US" dirty="0">
                <a:cs typeface="Ali_K_Samik" pitchFamily="2" charset="0"/>
              </a:rPr>
              <a:t> </a:t>
            </a:r>
            <a:r>
              <a:rPr lang="ar-SA" altLang="en-US" dirty="0" err="1">
                <a:cs typeface="Ali_K_Samik" pitchFamily="2" charset="0"/>
              </a:rPr>
              <a:t>لة</a:t>
            </a:r>
            <a:r>
              <a:rPr lang="ar-SA" altLang="en-US" dirty="0">
                <a:cs typeface="Ali_K_Samik" pitchFamily="2" charset="0"/>
              </a:rPr>
              <a:t> </a:t>
            </a:r>
            <a:r>
              <a:rPr lang="ar-SA" altLang="en-US" dirty="0" err="1">
                <a:cs typeface="Ali_K_Samik" pitchFamily="2" charset="0"/>
              </a:rPr>
              <a:t>ئاستةكاني</a:t>
            </a:r>
            <a:r>
              <a:rPr lang="ar-SA" altLang="en-US" dirty="0">
                <a:cs typeface="Ali_K_Samik" pitchFamily="2" charset="0"/>
              </a:rPr>
              <a:t> </a:t>
            </a:r>
            <a:r>
              <a:rPr lang="ar-SA" altLang="en-US" dirty="0" err="1">
                <a:cs typeface="Ali_K_Samik" pitchFamily="2" charset="0"/>
              </a:rPr>
              <a:t>هةلَكؤلين</a:t>
            </a:r>
            <a:r>
              <a:rPr lang="ar-SA" altLang="en-US" dirty="0">
                <a:cs typeface="Ali_K_Samik" pitchFamily="2" charset="0"/>
              </a:rPr>
              <a:t> ،</a:t>
            </a:r>
            <a:r>
              <a:rPr lang="ar-SA" altLang="en-US" dirty="0" err="1">
                <a:cs typeface="Ali_K_Samik" pitchFamily="2" charset="0"/>
              </a:rPr>
              <a:t>هةنديَك</a:t>
            </a:r>
            <a:r>
              <a:rPr lang="ar-SA" altLang="en-US" dirty="0">
                <a:cs typeface="Ali_K_Samik" pitchFamily="2" charset="0"/>
              </a:rPr>
              <a:t> جار </a:t>
            </a:r>
            <a:r>
              <a:rPr lang="ar-SA" altLang="en-US" dirty="0" err="1">
                <a:cs typeface="Ali_K_Samik" pitchFamily="2" charset="0"/>
              </a:rPr>
              <a:t>دةطةيشتة</a:t>
            </a:r>
            <a:r>
              <a:rPr lang="ar-SA" altLang="en-US" dirty="0">
                <a:cs typeface="Ali_K_Samik" pitchFamily="2" charset="0"/>
              </a:rPr>
              <a:t> سيَ تا ضوار </a:t>
            </a:r>
            <a:r>
              <a:rPr lang="ar-SA" altLang="en-US" dirty="0" err="1">
                <a:cs typeface="Ali_K_Samik" pitchFamily="2" charset="0"/>
              </a:rPr>
              <a:t>ئاستي</a:t>
            </a:r>
            <a:r>
              <a:rPr lang="ar-SA" altLang="en-US" dirty="0">
                <a:cs typeface="Ali_K_Samik" pitchFamily="2" charset="0"/>
              </a:rPr>
              <a:t> </a:t>
            </a:r>
            <a:r>
              <a:rPr lang="ar-SA" altLang="en-US" dirty="0" err="1">
                <a:cs typeface="Ali_K_Samik" pitchFamily="2" charset="0"/>
              </a:rPr>
              <a:t>هةلَكؤلين</a:t>
            </a:r>
            <a:r>
              <a:rPr lang="ar-SA" altLang="en-US" dirty="0">
                <a:cs typeface="Ali_K_Samik" pitchFamily="2" charset="0"/>
              </a:rPr>
              <a:t> ،</a:t>
            </a:r>
            <a:r>
              <a:rPr lang="ar-SA" altLang="en-US" dirty="0" err="1">
                <a:cs typeface="Ali_K_Samik" pitchFamily="2" charset="0"/>
              </a:rPr>
              <a:t>وةزةخرةفةكان</a:t>
            </a:r>
            <a:r>
              <a:rPr lang="ar-SA" altLang="en-US" dirty="0">
                <a:cs typeface="Ali_K_Samik" pitchFamily="2" charset="0"/>
              </a:rPr>
              <a:t> </a:t>
            </a:r>
            <a:r>
              <a:rPr lang="ar-SA" altLang="en-US" dirty="0" err="1">
                <a:cs typeface="Ali_K_Samik" pitchFamily="2" charset="0"/>
              </a:rPr>
              <a:t>طةيشتنة</a:t>
            </a:r>
            <a:r>
              <a:rPr lang="ar-SA" altLang="en-US" dirty="0">
                <a:cs typeface="Ali_K_Samik" pitchFamily="2" charset="0"/>
              </a:rPr>
              <a:t> </a:t>
            </a:r>
            <a:r>
              <a:rPr lang="ar-SA" altLang="en-US" dirty="0" err="1">
                <a:cs typeface="Ali_K_Samik" pitchFamily="2" charset="0"/>
              </a:rPr>
              <a:t>ئاستيَك</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ضالَةكانيان</a:t>
            </a:r>
            <a:r>
              <a:rPr lang="ar-SA" altLang="en-US" dirty="0">
                <a:cs typeface="Ali_K_Samik" pitchFamily="2" charset="0"/>
              </a:rPr>
              <a:t> قولَ </a:t>
            </a:r>
            <a:r>
              <a:rPr lang="ar-SA" altLang="en-US" dirty="0" err="1">
                <a:cs typeface="Ali_K_Samik" pitchFamily="2" charset="0"/>
              </a:rPr>
              <a:t>بوو</a:t>
            </a:r>
            <a:r>
              <a:rPr lang="ar-SA" altLang="en-US" dirty="0">
                <a:cs typeface="Ali_K_Samik" pitchFamily="2" charset="0"/>
              </a:rPr>
              <a:t> تفاصيلي </a:t>
            </a:r>
            <a:r>
              <a:rPr lang="ar-SA" altLang="en-US" dirty="0" err="1">
                <a:cs typeface="Ali_K_Samik" pitchFamily="2" charset="0"/>
              </a:rPr>
              <a:t>زةخرةفةكان</a:t>
            </a:r>
            <a:r>
              <a:rPr lang="ar-SA" altLang="en-US" dirty="0">
                <a:cs typeface="Ali_K_Samik" pitchFamily="2" charset="0"/>
              </a:rPr>
              <a:t> </a:t>
            </a:r>
            <a:r>
              <a:rPr lang="ar-SA" altLang="en-US" dirty="0" err="1">
                <a:cs typeface="Ali_K_Samik" pitchFamily="2" charset="0"/>
              </a:rPr>
              <a:t>دةقيق</a:t>
            </a:r>
            <a:r>
              <a:rPr lang="ar-SA" altLang="en-US" dirty="0">
                <a:cs typeface="Ali_K_Samik" pitchFamily="2" charset="0"/>
              </a:rPr>
              <a:t> </a:t>
            </a:r>
            <a:r>
              <a:rPr lang="ar-SA" altLang="en-US" dirty="0" err="1">
                <a:cs typeface="Ali_K_Samik" pitchFamily="2" charset="0"/>
              </a:rPr>
              <a:t>بوون</a:t>
            </a:r>
            <a:r>
              <a:rPr lang="ar-SA" altLang="en-US" dirty="0">
                <a:cs typeface="Ali_K_Samik" pitchFamily="2" charset="0"/>
              </a:rPr>
              <a:t>.</a:t>
            </a:r>
          </a:p>
          <a:p>
            <a:pPr algn="justLow">
              <a:buClr>
                <a:schemeClr val="tx1"/>
              </a:buClr>
              <a:buFont typeface="Wingdings" pitchFamily="2" charset="2"/>
              <a:buChar char="v"/>
            </a:pPr>
            <a:r>
              <a:rPr lang="ar-SA" altLang="en-US" dirty="0" err="1">
                <a:cs typeface="Ali_K_Samik" pitchFamily="2" charset="0"/>
              </a:rPr>
              <a:t>لةو</a:t>
            </a:r>
            <a:r>
              <a:rPr lang="ar-SA" altLang="en-US" dirty="0">
                <a:cs typeface="Ali_K_Samik" pitchFamily="2" charset="0"/>
              </a:rPr>
              <a:t> </a:t>
            </a:r>
            <a:r>
              <a:rPr lang="ar-SA" altLang="en-US" dirty="0" err="1">
                <a:cs typeface="Ali_K_Samik" pitchFamily="2" charset="0"/>
              </a:rPr>
              <a:t>ثاشماوة</a:t>
            </a:r>
            <a:r>
              <a:rPr lang="ar-SA" altLang="en-US" dirty="0">
                <a:cs typeface="Ali_K_Samik" pitchFamily="2" charset="0"/>
              </a:rPr>
              <a:t> </a:t>
            </a:r>
            <a:r>
              <a:rPr lang="ar-SA" altLang="en-US" dirty="0" err="1">
                <a:cs typeface="Ali_K_Samik" pitchFamily="2" charset="0"/>
              </a:rPr>
              <a:t>داريانةي</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ماوةتةوة</a:t>
            </a:r>
            <a:r>
              <a:rPr lang="ar-SA" altLang="en-US" dirty="0">
                <a:cs typeface="Ali_K_Samik" pitchFamily="2" charset="0"/>
              </a:rPr>
              <a:t> </a:t>
            </a:r>
            <a:r>
              <a:rPr lang="ar-SA" altLang="en-US" dirty="0" err="1">
                <a:cs typeface="Ali_K_Samik" pitchFamily="2" charset="0"/>
              </a:rPr>
              <a:t>دةطةرِيَتةوة</a:t>
            </a:r>
            <a:r>
              <a:rPr lang="ar-SA" altLang="en-US" dirty="0">
                <a:cs typeface="Ali_K_Samik" pitchFamily="2" charset="0"/>
              </a:rPr>
              <a:t> </a:t>
            </a:r>
            <a:r>
              <a:rPr lang="ar-SA" altLang="en-US" dirty="0" err="1">
                <a:cs typeface="Ali_K_Samik" pitchFamily="2" charset="0"/>
              </a:rPr>
              <a:t>بؤسةردةمي</a:t>
            </a:r>
            <a:r>
              <a:rPr lang="ar-SA" altLang="en-US" dirty="0">
                <a:cs typeface="Ali_K_Samik" pitchFamily="2" charset="0"/>
              </a:rPr>
              <a:t> ئةيوبي بريتين </a:t>
            </a:r>
            <a:r>
              <a:rPr lang="ar-SA" altLang="en-US" dirty="0" err="1">
                <a:cs typeface="Ali_K_Samik" pitchFamily="2" charset="0"/>
              </a:rPr>
              <a:t>لة</a:t>
            </a:r>
            <a:r>
              <a:rPr lang="ar-SA" altLang="en-US" dirty="0">
                <a:cs typeface="Ali_K_Samik" pitchFamily="2" charset="0"/>
              </a:rPr>
              <a:t> (</a:t>
            </a:r>
            <a:r>
              <a:rPr lang="ar-SA" altLang="en-US" dirty="0" err="1">
                <a:cs typeface="Ali_K_Samik" pitchFamily="2" charset="0"/>
              </a:rPr>
              <a:t>دةرطا</a:t>
            </a:r>
            <a:r>
              <a:rPr lang="ar-SA" altLang="en-US" dirty="0">
                <a:cs typeface="Ali_K_Samik" pitchFamily="2" charset="0"/>
              </a:rPr>
              <a:t>، </a:t>
            </a:r>
            <a:r>
              <a:rPr lang="ar-SA" altLang="en-US" dirty="0" err="1">
                <a:cs typeface="Ali_K_Samik" pitchFamily="2" charset="0"/>
              </a:rPr>
              <a:t>ثةنجةرة</a:t>
            </a:r>
            <a:r>
              <a:rPr lang="ar-SA" altLang="en-US" dirty="0">
                <a:cs typeface="Ali_K_Samik" pitchFamily="2" charset="0"/>
              </a:rPr>
              <a:t> ، </a:t>
            </a:r>
            <a:r>
              <a:rPr lang="ar-SA" altLang="en-US" dirty="0" err="1">
                <a:cs typeface="Ali_K_Samik" pitchFamily="2" charset="0"/>
              </a:rPr>
              <a:t>تابووت</a:t>
            </a:r>
            <a:r>
              <a:rPr lang="ar-SA" altLang="en-US" dirty="0">
                <a:cs typeface="Ali_K_Samik" pitchFamily="2" charset="0"/>
              </a:rPr>
              <a:t>)</a:t>
            </a:r>
          </a:p>
          <a:p>
            <a:pPr algn="justLow">
              <a:buClr>
                <a:schemeClr val="tx1"/>
              </a:buClr>
              <a:buFont typeface="Wingdings" pitchFamily="2" charset="2"/>
              <a:buChar char="v"/>
            </a:pPr>
            <a:endParaRPr lang="en-US" altLang="en-US" dirty="0">
              <a:cs typeface="Ali_K_Samik" pitchFamily="2" charset="0"/>
            </a:endParaRPr>
          </a:p>
          <a:p>
            <a:pPr>
              <a:buFont typeface="Wingdings 2" pitchFamily="2" charset="2"/>
              <a:buNone/>
            </a:pPr>
            <a:endParaRPr lang="en-US" altLang="en-US" dirty="0">
              <a:cs typeface="Tahoma" panose="020B0604030504040204" pitchFamily="34" charset="0"/>
            </a:endParaRPr>
          </a:p>
          <a:p>
            <a:endParaRPr lang="ar-IQ" altLang="en-US"/>
          </a:p>
          <a:p>
            <a:pPr algn="justLow"/>
            <a:endParaRPr lang="ar-IQ" altLang="en-US" dirty="0">
              <a:cs typeface="Ali_K_Samik" pitchFamily="2" charset="0"/>
            </a:endParaRPr>
          </a:p>
          <a:p>
            <a:endParaRPr lang="en-US" dirty="0"/>
          </a:p>
        </p:txBody>
      </p:sp>
      <p:pic>
        <p:nvPicPr>
          <p:cNvPr id="5" name="Picture 2" descr="C:\Users\Roshna for pc\Desktop\New folder (3)\IMG_7735.JPG">
            <a:extLst>
              <a:ext uri="{FF2B5EF4-FFF2-40B4-BE49-F238E27FC236}">
                <a16:creationId xmlns:a16="http://schemas.microsoft.com/office/drawing/2014/main" id="{DADA3A2E-8EC7-EA4B-8498-078ABE09CAC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15931" y="1484784"/>
            <a:ext cx="4123559" cy="3085033"/>
          </a:xfrm>
          <a:noFill/>
        </p:spPr>
      </p:pic>
    </p:spTree>
    <p:extLst>
      <p:ext uri="{BB962C8B-B14F-4D97-AF65-F5344CB8AC3E}">
        <p14:creationId xmlns:p14="http://schemas.microsoft.com/office/powerpoint/2010/main" val="204458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Samik" pitchFamily="2" charset="-78"/>
              </a:rPr>
              <a:t>زةخرةفةي سةر داري سةردةمي ئةيوبي </a:t>
            </a:r>
            <a:endParaRPr lang="ar-SA" dirty="0">
              <a:cs typeface="Ali_K_Samik" pitchFamily="2" charset="-78"/>
            </a:endParaRPr>
          </a:p>
        </p:txBody>
      </p:sp>
      <p:sp>
        <p:nvSpPr>
          <p:cNvPr id="3" name="Content Placeholder 2"/>
          <p:cNvSpPr>
            <a:spLocks noGrp="1"/>
          </p:cNvSpPr>
          <p:nvPr>
            <p:ph idx="1"/>
          </p:nvPr>
        </p:nvSpPr>
        <p:spPr>
          <a:xfrm>
            <a:off x="395536" y="1340768"/>
            <a:ext cx="8229600" cy="5256584"/>
          </a:xfrm>
        </p:spPr>
        <p:txBody>
          <a:bodyPr>
            <a:normAutofit/>
          </a:bodyPr>
          <a:lstStyle/>
          <a:p>
            <a:pPr marL="0" indent="0" algn="ctr">
              <a:buNone/>
            </a:pPr>
            <a:r>
              <a:rPr lang="ar-IQ" sz="3600" dirty="0">
                <a:cs typeface="Ali_K_Samik" pitchFamily="2" charset="-78"/>
              </a:rPr>
              <a:t>تايبةتمةنديةكاني هونةري زةخرةفةي سةردةمي ئةيوبي</a:t>
            </a:r>
          </a:p>
          <a:p>
            <a:pPr marL="0" indent="0" algn="just">
              <a:buNone/>
            </a:pPr>
            <a:r>
              <a:rPr lang="ar-IQ" dirty="0">
                <a:cs typeface="Ali_K_Samik" pitchFamily="2" charset="-78"/>
              </a:rPr>
              <a:t>1-دةركةوتني زةخرةفةي نوسيني هيَلَي </a:t>
            </a:r>
            <a:r>
              <a:rPr lang="ar-IQ" dirty="0"/>
              <a:t>(الثلث المنفذ)</a:t>
            </a:r>
            <a:r>
              <a:rPr lang="ar-IQ" dirty="0">
                <a:cs typeface="Ali_K_Samik" pitchFamily="2" charset="-78"/>
              </a:rPr>
              <a:t>جؤريَكة لة نوسين كة بؤ رِازاندنةوةو جوانكاري نووسين بةكار دىَ،كة شيَوازي هيَلَكةو وثيَنوسةكةي جياوازة بةو ناوة ناونراوة لةبةر ئةوةي سةري ثيَنوسةكةي ثيَي دةنوسرىَ ئةستورة بة سيَيةكي نووكي قةلةمةكة دةنووسرى،جطة لةبةكارهيَناني نوسيني كوفي .</a:t>
            </a:r>
          </a:p>
          <a:p>
            <a:pPr marL="0" indent="0" algn="just">
              <a:buNone/>
            </a:pPr>
            <a:endParaRPr lang="ar-SA" dirty="0">
              <a:cs typeface="Ali_K_Samik"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005064"/>
            <a:ext cx="2595736" cy="2448272"/>
          </a:xfrm>
          <a:prstGeom prst="rect">
            <a:avLst/>
          </a:prstGeom>
        </p:spPr>
      </p:pic>
    </p:spTree>
    <p:extLst>
      <p:ext uri="{BB962C8B-B14F-4D97-AF65-F5344CB8AC3E}">
        <p14:creationId xmlns:p14="http://schemas.microsoft.com/office/powerpoint/2010/main" val="1917545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a:ln w="38100">
            <a:solidFill>
              <a:schemeClr val="accent2">
                <a:lumMod val="40000"/>
                <a:lumOff val="60000"/>
              </a:schemeClr>
            </a:solidFill>
          </a:ln>
        </p:spPr>
        <p:txBody>
          <a:bodyPr/>
          <a:lstStyle/>
          <a:p>
            <a:pPr marL="0" indent="0">
              <a:buNone/>
            </a:pPr>
            <a:endParaRPr lang="ar-IQ" dirty="0">
              <a:cs typeface="Ali_K_Samik" pitchFamily="2" charset="-78"/>
            </a:endParaRPr>
          </a:p>
          <a:p>
            <a:pPr marL="0" indent="0">
              <a:buNone/>
            </a:pPr>
            <a:r>
              <a:rPr lang="ar-IQ" dirty="0">
                <a:cs typeface="Ali_K_Samik" pitchFamily="2" charset="-78"/>
              </a:rPr>
              <a:t>2-كةمببونةوةيةكي بةرضاوي زةخرةفةي ئادةمي و طيانةوةري .</a:t>
            </a:r>
          </a:p>
          <a:p>
            <a:pPr marL="0" indent="0">
              <a:buNone/>
            </a:pPr>
            <a:r>
              <a:rPr lang="ar-IQ" dirty="0">
                <a:cs typeface="Ali_K_Samik" pitchFamily="2" charset="-78"/>
              </a:rPr>
              <a:t>3-دابةش كردني  رِووي زةخرةفةي سةردارةكاني سةردةمي ئةيوبي بؤ ضةند بةشيَكي ئةندازةيي وةك ضؤراطؤشةو لاكيَشة كة ناوةوةي هةر يةك لةم بةشانة ثرِ دةكران لة زةخرةفةي رِووةكي وهتد</a:t>
            </a:r>
          </a:p>
          <a:p>
            <a:pPr marL="0" indent="0">
              <a:buNone/>
            </a:pPr>
            <a:r>
              <a:rPr lang="ar-IQ" dirty="0">
                <a:cs typeface="Ali_K_Samik" pitchFamily="2" charset="-78"/>
              </a:rPr>
              <a:t>طرنطترين نمونة ناوازةكاني هوونةري زةخةفةي ئةو سةردةمة ثارضة داري تابووتي ئيمام شافعية</a:t>
            </a:r>
          </a:p>
          <a:p>
            <a:pPr marL="0" indent="0">
              <a:buNone/>
            </a:pPr>
            <a:endParaRPr lang="ar-SA" dirty="0">
              <a:cs typeface="Ali_K_Samik" pitchFamily="2" charset="-78"/>
            </a:endParaRPr>
          </a:p>
        </p:txBody>
      </p:sp>
    </p:spTree>
    <p:extLst>
      <p:ext uri="{BB962C8B-B14F-4D97-AF65-F5344CB8AC3E}">
        <p14:creationId xmlns:p14="http://schemas.microsoft.com/office/powerpoint/2010/main" val="3932743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chemeClr val="accent2">
                <a:lumMod val="40000"/>
                <a:lumOff val="60000"/>
              </a:schemeClr>
            </a:solidFill>
          </a:ln>
        </p:spPr>
        <p:txBody>
          <a:bodyPr/>
          <a:lstStyle/>
          <a:p>
            <a:r>
              <a:rPr lang="ar-IQ" dirty="0">
                <a:cs typeface="Ali_K_Samik" pitchFamily="2" charset="-78"/>
              </a:rPr>
              <a:t>مةزارطةي ئيمام شافعي</a:t>
            </a:r>
            <a:endParaRPr lang="ar-SA" dirty="0">
              <a:cs typeface="Ali_K_Samik" pitchFamily="2" charset="-78"/>
            </a:endParaRPr>
          </a:p>
        </p:txBody>
      </p:sp>
      <p:sp>
        <p:nvSpPr>
          <p:cNvPr id="3" name="Content Placeholder 2"/>
          <p:cNvSpPr>
            <a:spLocks noGrp="1"/>
          </p:cNvSpPr>
          <p:nvPr>
            <p:ph idx="1"/>
          </p:nvPr>
        </p:nvSpPr>
        <p:spPr>
          <a:ln w="38100">
            <a:solidFill>
              <a:schemeClr val="accent2">
                <a:lumMod val="60000"/>
                <a:lumOff val="40000"/>
              </a:schemeClr>
            </a:solidFill>
          </a:ln>
        </p:spPr>
        <p:txBody>
          <a:bodyPr>
            <a:normAutofit/>
          </a:bodyPr>
          <a:lstStyle/>
          <a:p>
            <a:pPr marL="0" indent="0" algn="just">
              <a:buNone/>
            </a:pPr>
            <a:r>
              <a:rPr lang="ar-IQ" sz="2800" dirty="0">
                <a:cs typeface="Ali_K_Samik" pitchFamily="2" charset="-78"/>
              </a:rPr>
              <a:t>لةسالَي( 572 ك /1176ز) سةلاحةديني ئةيوبي هةستا بةدروست كردني مةزارطةيةط بؤ ئيمام شافعي</a:t>
            </a:r>
          </a:p>
          <a:p>
            <a:pPr marL="0" indent="0" algn="just">
              <a:buNone/>
            </a:pPr>
            <a:r>
              <a:rPr lang="ar-IQ" sz="2800" dirty="0">
                <a:cs typeface="Ali_K_Samik" pitchFamily="2" charset="-78"/>
              </a:rPr>
              <a:t>لةسةر ئارامطةي ئيمام شافعي شيَوةيةكي لاكيَشةيي وةك تابوتيَكي لةدار دروست كرد بنميضي ئةو تابوتة بةشيَوةي سيَطؤشةي بوو</a:t>
            </a:r>
          </a:p>
          <a:p>
            <a:pPr marL="0" indent="0" algn="just">
              <a:buNone/>
            </a:pPr>
            <a:r>
              <a:rPr lang="ar-IQ" sz="2800" dirty="0">
                <a:cs typeface="Ali_K_Samik" pitchFamily="2" charset="-78"/>
              </a:rPr>
              <a:t>زةخرةفة كرابوو بةزةخرةفةي وردي ئةرابيسك ،تيَكةلَ بةزةخرةفةي رِووةكي و ئةندازةيي،كة ئايةتي قورئاني و ذياني ئيمامي لةسةر نوسرابوو لةطةلأ ناوي دارتاشةكة بة هيَلَي كوفي و نةسخي ئةيوبي.</a:t>
            </a:r>
          </a:p>
          <a:p>
            <a:pPr marL="0" indent="0" algn="just">
              <a:buNone/>
            </a:pPr>
            <a:endParaRPr lang="ar-SA" sz="2800" dirty="0">
              <a:cs typeface="Ali_K_Samik" pitchFamily="2" charset="-78"/>
            </a:endParaRPr>
          </a:p>
        </p:txBody>
      </p:sp>
    </p:spTree>
    <p:extLst>
      <p:ext uri="{BB962C8B-B14F-4D97-AF65-F5344CB8AC3E}">
        <p14:creationId xmlns:p14="http://schemas.microsoft.com/office/powerpoint/2010/main" val="213503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noFill/>
          <a:ln w="76200">
            <a:solidFill>
              <a:schemeClr val="accent2">
                <a:lumMod val="40000"/>
                <a:lumOff val="60000"/>
              </a:schemeClr>
            </a:solidFill>
          </a:ln>
        </p:spPr>
        <p:txBody>
          <a:bodyPr>
            <a:normAutofit/>
          </a:bodyPr>
          <a:lstStyle/>
          <a:p>
            <a:pPr marL="0" indent="0" algn="just">
              <a:buNone/>
            </a:pPr>
            <a:endParaRPr lang="ar-IQ" sz="2800" dirty="0">
              <a:cs typeface="Ali_K_Samik" pitchFamily="2" charset="-78"/>
            </a:endParaRPr>
          </a:p>
          <a:p>
            <a:pPr marL="0" indent="0" algn="just">
              <a:buNone/>
            </a:pPr>
            <a:r>
              <a:rPr lang="ar-IQ" sz="2800" dirty="0">
                <a:cs typeface="Ali_K_Samik" pitchFamily="2" charset="-78"/>
              </a:rPr>
              <a:t>بةدةوري مةزارطةكة ثةرذينيَكي دروست كرد لةدار دريَذيةكةي 15 مةتر وبةرزي ديوارةكاني 20مةتر بةرز بوون لةسةر رِووي زةوي</a:t>
            </a:r>
          </a:p>
          <a:p>
            <a:pPr marL="0" indent="0" algn="just">
              <a:buNone/>
            </a:pPr>
            <a:r>
              <a:rPr lang="ar-IQ" sz="2800" dirty="0">
                <a:cs typeface="Ali_K_Samik" pitchFamily="2" charset="-78"/>
              </a:rPr>
              <a:t>هةمووي زىخرةفة كرابوو بةزةخرةفةي وردو رِيَكي ئةندازةيةي و رِووةكي </a:t>
            </a:r>
          </a:p>
          <a:p>
            <a:pPr marL="0" indent="0" algn="just">
              <a:buNone/>
            </a:pPr>
            <a:r>
              <a:rPr lang="ar-IQ" sz="2800" dirty="0">
                <a:cs typeface="Ali_K_Samik" pitchFamily="2" charset="-78"/>
              </a:rPr>
              <a:t>جطة لةوةي ئةو قةفةزة دارةي سةر طؤرٍةكة بةزةخرةفةي قالبي ئةستيَرةي زةخرةفة كراوة  لةناو هةريةك لةو ئةستيَرانة زةخرةفةي رِووةكي وةك طةلاَي دارخورما و ثةلكة ميَو هتد</a:t>
            </a:r>
          </a:p>
          <a:p>
            <a:pPr marL="0" indent="0" algn="just">
              <a:buNone/>
            </a:pPr>
            <a:r>
              <a:rPr lang="ar-IQ" sz="2800" dirty="0">
                <a:cs typeface="Ali_K_Samik" pitchFamily="2" charset="-78"/>
              </a:rPr>
              <a:t>سةرووي ئةو مةزارطةية طومبةزيَك هةية كةناوةوةي بةش بةش كراوة هةر بةشيَكي ثرِكراوة لةزةخرةفةي وردي جؤراوجؤر</a:t>
            </a:r>
          </a:p>
          <a:p>
            <a:pPr marL="0" indent="0" algn="just">
              <a:buNone/>
            </a:pPr>
            <a:endParaRPr lang="ar-IQ" sz="2800" dirty="0">
              <a:cs typeface="Ali_K_Samik" pitchFamily="2" charset="-78"/>
            </a:endParaRPr>
          </a:p>
          <a:p>
            <a:pPr algn="just"/>
            <a:endParaRPr lang="ar-SA" sz="2800" dirty="0">
              <a:cs typeface="Ali_K_Samik" pitchFamily="2" charset="-78"/>
            </a:endParaRPr>
          </a:p>
        </p:txBody>
      </p:sp>
    </p:spTree>
    <p:extLst>
      <p:ext uri="{BB962C8B-B14F-4D97-AF65-F5344CB8AC3E}">
        <p14:creationId xmlns:p14="http://schemas.microsoft.com/office/powerpoint/2010/main" val="3407763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2">
                <a:lumMod val="60000"/>
                <a:lumOff val="40000"/>
              </a:schemeClr>
            </a:solidFill>
          </a:ln>
        </p:spPr>
        <p:txBody>
          <a:bodyPr/>
          <a:lstStyle/>
          <a:p>
            <a:r>
              <a:rPr lang="ar-IQ" dirty="0">
                <a:cs typeface="Ali_K_Samik" pitchFamily="2" charset="-78"/>
              </a:rPr>
              <a:t>مةزارطةي ئيمام شافعي</a:t>
            </a:r>
            <a:endParaRPr lang="ar-SA" dirty="0">
              <a:cs typeface="Ali_K_Samik"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556792"/>
            <a:ext cx="8229600" cy="4466659"/>
          </a:xfrm>
        </p:spPr>
      </p:pic>
    </p:spTree>
    <p:extLst>
      <p:ext uri="{BB962C8B-B14F-4D97-AF65-F5344CB8AC3E}">
        <p14:creationId xmlns:p14="http://schemas.microsoft.com/office/powerpoint/2010/main" val="3881939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accent2">
                <a:lumMod val="40000"/>
                <a:lumOff val="60000"/>
              </a:schemeClr>
            </a:solidFill>
          </a:ln>
        </p:spPr>
        <p:txBody>
          <a:bodyPr/>
          <a:lstStyle/>
          <a:p>
            <a:r>
              <a:rPr lang="ar-IQ" dirty="0">
                <a:cs typeface="Ali_K_Samik" pitchFamily="2" charset="-78"/>
              </a:rPr>
              <a:t>ثارضةيةك لةمةزارطةي ئيمام شافعي</a:t>
            </a:r>
            <a:endParaRPr lang="ar-SA" dirty="0">
              <a:cs typeface="Ali_K_Samik" pitchFamily="2" charset="-78"/>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7504" y="2204864"/>
            <a:ext cx="3889951" cy="259228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2204864"/>
            <a:ext cx="4824536" cy="3960440"/>
          </a:xfrm>
          <a:prstGeom prst="rect">
            <a:avLst/>
          </a:prstGeom>
        </p:spPr>
      </p:pic>
      <p:cxnSp>
        <p:nvCxnSpPr>
          <p:cNvPr id="7" name="Straight Arrow Connector 6"/>
          <p:cNvCxnSpPr/>
          <p:nvPr/>
        </p:nvCxnSpPr>
        <p:spPr>
          <a:xfrm>
            <a:off x="1475656" y="3429000"/>
            <a:ext cx="4392488" cy="93610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p:nvPr/>
        </p:nvCxnSpPr>
        <p:spPr>
          <a:xfrm>
            <a:off x="1619672" y="4365104"/>
            <a:ext cx="4248472"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609993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a:ln w="38100">
            <a:solidFill>
              <a:schemeClr val="accent2">
                <a:lumMod val="40000"/>
                <a:lumOff val="60000"/>
              </a:schemeClr>
            </a:solidFill>
          </a:ln>
        </p:spPr>
        <p:txBody>
          <a:bodyPr/>
          <a:lstStyle/>
          <a:p>
            <a:r>
              <a:rPr lang="ar-IQ" dirty="0">
                <a:cs typeface="Ali_K_Samik" pitchFamily="2" charset="-78"/>
              </a:rPr>
              <a:t>طومبةزي مةزارطة</a:t>
            </a:r>
            <a:endParaRPr lang="ar-SA" dirty="0">
              <a:cs typeface="Ali_K_Samik"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484784"/>
            <a:ext cx="4608512" cy="503322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1484784"/>
            <a:ext cx="3528392" cy="5004936"/>
          </a:xfrm>
          <a:prstGeom prst="rect">
            <a:avLst/>
          </a:prstGeom>
        </p:spPr>
      </p:pic>
    </p:spTree>
    <p:extLst>
      <p:ext uri="{BB962C8B-B14F-4D97-AF65-F5344CB8AC3E}">
        <p14:creationId xmlns:p14="http://schemas.microsoft.com/office/powerpoint/2010/main" val="2623875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br>
              <a:rPr lang="ar-SA" dirty="0">
                <a:cs typeface="Ali_K_Samik" pitchFamily="2" charset="-78"/>
              </a:rPr>
            </a:br>
            <a:r>
              <a:rPr lang="ar-SA" dirty="0">
                <a:cs typeface="Ali_K_Samik" pitchFamily="2" charset="-78"/>
              </a:rPr>
              <a:t>تايبةتمةندي هونةري زةخرةفةي سةردةمي ئةمةوي</a:t>
            </a:r>
            <a:br>
              <a:rPr lang="ar-SA" dirty="0">
                <a:cs typeface="Ali_K_Samik" pitchFamily="2" charset="-78"/>
              </a:rPr>
            </a:br>
            <a:endParaRPr lang="ar-SA" dirty="0">
              <a:cs typeface="Ali_K_Samik" pitchFamily="2" charset="-78"/>
            </a:endParaRPr>
          </a:p>
        </p:txBody>
      </p:sp>
      <p:sp>
        <p:nvSpPr>
          <p:cNvPr id="3" name="Content Placeholder 2"/>
          <p:cNvSpPr>
            <a:spLocks noGrp="1"/>
          </p:cNvSpPr>
          <p:nvPr>
            <p:ph idx="1"/>
          </p:nvPr>
        </p:nvSpPr>
        <p:spPr/>
        <p:txBody>
          <a:bodyPr>
            <a:normAutofit lnSpcReduction="10000"/>
          </a:bodyPr>
          <a:lstStyle/>
          <a:p>
            <a:pPr marL="0" indent="0">
              <a:buNone/>
            </a:pPr>
            <a:r>
              <a:rPr lang="ar-SA" dirty="0">
                <a:cs typeface="Ali_K_Samik" pitchFamily="2" charset="-78"/>
              </a:rPr>
              <a:t>1- بةكارهيَناني زةخرةفةي ئةندازةيي بةشيَوةيةكي فراوان</a:t>
            </a:r>
          </a:p>
          <a:p>
            <a:pPr marL="0" indent="0">
              <a:buNone/>
            </a:pPr>
            <a:r>
              <a:rPr lang="ar-SA" dirty="0">
                <a:cs typeface="Ali_K_Samik" pitchFamily="2" charset="-78"/>
              </a:rPr>
              <a:t>2- دابةش كردني ثارضةكان بؤ سىَ بةشي ئةندازةيي كةثرِدةكران لةنةخش و زةخرةفةي جؤراوجؤر</a:t>
            </a:r>
          </a:p>
          <a:p>
            <a:pPr marL="0" indent="0">
              <a:buNone/>
            </a:pPr>
            <a:r>
              <a:rPr lang="ar-SA" dirty="0">
                <a:cs typeface="Ali_K_Samik" pitchFamily="2" charset="-78"/>
              </a:rPr>
              <a:t>3-بةكارهيَناني فوسةيفسا و مةرِمةرِ لةشويَنة طرنطةكان</a:t>
            </a:r>
          </a:p>
          <a:p>
            <a:pPr marL="0" indent="0">
              <a:buNone/>
            </a:pPr>
            <a:r>
              <a:rPr lang="ar-SA" dirty="0">
                <a:cs typeface="Ali_K_Samik" pitchFamily="2" charset="-78"/>
              </a:rPr>
              <a:t>2-بةكارهيَناني زةخرةفةي ئاذةلَي و ئادةمي لةزؤربةي ديواري قةسرةكان دةبينرا</a:t>
            </a:r>
          </a:p>
          <a:p>
            <a:pPr marL="0" indent="0">
              <a:buNone/>
            </a:pPr>
            <a:r>
              <a:rPr lang="ar-SA" dirty="0">
                <a:cs typeface="Ali_K_Samik" pitchFamily="2" charset="-78"/>
              </a:rPr>
              <a:t>4-بةكارهيَناني رِةنط بؤ رِةنط كردني زةخرةفةكان كة زياتر رِةنطي ثرتةقالَي تؤخ و زةردو رِةش بةكاردةهات ،سةرضاوةي رِةنطةكان زياتر رِووةكي يا كانزايي و خاكي بوو.</a:t>
            </a:r>
          </a:p>
          <a:p>
            <a:pPr marL="0" indent="0">
              <a:buNone/>
            </a:pPr>
            <a:endParaRPr lang="ar-SA" dirty="0">
              <a:cs typeface="Ali_K_Samik" pitchFamily="2" charset="-78"/>
            </a:endParaRPr>
          </a:p>
          <a:p>
            <a:pPr marL="0" indent="0">
              <a:buNone/>
            </a:pPr>
            <a:endParaRPr lang="ar-SA" dirty="0">
              <a:cs typeface="Ali_K_Samik" pitchFamily="2" charset="-78"/>
            </a:endParaRPr>
          </a:p>
          <a:p>
            <a:pPr marL="0" indent="0">
              <a:buNone/>
            </a:pPr>
            <a:endParaRPr lang="ar-SA" dirty="0">
              <a:cs typeface="Ali_K_Samik" pitchFamily="2" charset="-78"/>
            </a:endParaRPr>
          </a:p>
          <a:p>
            <a:pPr marL="0" indent="0">
              <a:buNone/>
            </a:pPr>
            <a:endParaRPr lang="ar-SA" dirty="0">
              <a:cs typeface="Ali_K_Samik" pitchFamily="2" charset="-78"/>
            </a:endParaRPr>
          </a:p>
          <a:p>
            <a:pPr marL="0" indent="0">
              <a:buNone/>
            </a:pPr>
            <a:endParaRPr lang="ar-SA" dirty="0">
              <a:cs typeface="Ali_K_Samik" pitchFamily="2" charset="-78"/>
            </a:endParaRPr>
          </a:p>
          <a:p>
            <a:pPr marL="0" indent="0">
              <a:buNone/>
            </a:pPr>
            <a:endParaRPr lang="ar-SA" dirty="0">
              <a:cs typeface="Ali_K_Samik" pitchFamily="2" charset="-78"/>
            </a:endParaRPr>
          </a:p>
        </p:txBody>
      </p:sp>
    </p:spTree>
    <p:extLst>
      <p:ext uri="{BB962C8B-B14F-4D97-AF65-F5344CB8AC3E}">
        <p14:creationId xmlns:p14="http://schemas.microsoft.com/office/powerpoint/2010/main" val="2961900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D53EB-9520-BA4F-9718-C7254585BF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0DC0A8-765A-A74E-8F5A-41AAB7E620C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78908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91264" cy="5649491"/>
          </a:xfrm>
          <a:ln w="57150">
            <a:solidFill>
              <a:schemeClr val="accent2">
                <a:lumMod val="60000"/>
                <a:lumOff val="40000"/>
              </a:schemeClr>
            </a:solidFill>
          </a:ln>
        </p:spPr>
        <p:txBody>
          <a:bodyPr>
            <a:normAutofit/>
          </a:bodyPr>
          <a:lstStyle/>
          <a:p>
            <a:pPr marL="0" indent="0">
              <a:buNone/>
            </a:pPr>
            <a:r>
              <a:rPr lang="ar-SA" dirty="0">
                <a:cs typeface="Ali_K_Samik" pitchFamily="2" charset="-78"/>
              </a:rPr>
              <a:t>4-بةكارهيَناني ماددةي طةض بؤ زةخرةفةكردني شيَوةي رِووةكي ،وةك ستون لةشيَوةي قةددي دارخورما.</a:t>
            </a:r>
          </a:p>
          <a:p>
            <a:pPr marL="0" indent="0">
              <a:buNone/>
            </a:pPr>
            <a:r>
              <a:rPr lang="ar-SA" dirty="0">
                <a:cs typeface="Ali_K_Samik" pitchFamily="2" charset="-78"/>
              </a:rPr>
              <a:t>5-بةكارهيَناني زةخرةفةي طةلاَ ميَووي سىَ لا ،طولَي سنةوبةر</a:t>
            </a:r>
          </a:p>
          <a:p>
            <a:pPr marL="0" indent="0">
              <a:buNone/>
            </a:pPr>
            <a:r>
              <a:rPr lang="ar-SA" dirty="0">
                <a:cs typeface="Ali_K_Samik" pitchFamily="2" charset="-78"/>
              </a:rPr>
              <a:t>6- بةكارهيَناني تةحوير بؤ زةخرةفةكردني شيَوةي ئادةمي و طيانةوةرةكان</a:t>
            </a:r>
          </a:p>
          <a:p>
            <a:pPr marL="0" indent="0">
              <a:buNone/>
            </a:pPr>
            <a:r>
              <a:rPr lang="ar-SA" dirty="0">
                <a:cs typeface="Ali_K_Samik" pitchFamily="2" charset="-78"/>
              </a:rPr>
              <a:t>7-جطة لةوةي هونةري زةخرةفةي ئةمةوي دةناسرىَ بةوردي ورِيَكي لةهةلَكردني زةخرةفةكان</a:t>
            </a:r>
          </a:p>
          <a:p>
            <a:pPr marL="0" lvl="0" indent="0">
              <a:buNone/>
            </a:pPr>
            <a:r>
              <a:rPr lang="ar-SA" dirty="0">
                <a:cs typeface="Ali_K_Samik" pitchFamily="2" charset="-78"/>
              </a:rPr>
              <a:t>8-بةكارهيَناني شيَوةي ئةندازةيي مةعين و بازنة و سىَ طؤشة وشيَوةي هيَلكةي هتد </a:t>
            </a:r>
          </a:p>
          <a:p>
            <a:pPr marL="0" lvl="0" indent="0">
              <a:buNone/>
            </a:pPr>
            <a:r>
              <a:rPr lang="ar-SA" sz="3000" dirty="0">
                <a:solidFill>
                  <a:prstClr val="black"/>
                </a:solidFill>
                <a:cs typeface="Ali_K_Samik" pitchFamily="2" charset="-78"/>
              </a:rPr>
              <a:t>9-شيَوازي زةخرةفةكردني طيانةوةرة ئاذةلَةكان لةسةر شيَوازي ساساني بوو.</a:t>
            </a:r>
          </a:p>
          <a:p>
            <a:pPr marL="0" indent="0">
              <a:buNone/>
            </a:pPr>
            <a:endParaRPr lang="ar-SA" dirty="0">
              <a:cs typeface="Ali_K_Samik" pitchFamily="2" charset="-78"/>
            </a:endParaRPr>
          </a:p>
          <a:p>
            <a:pPr marL="0" indent="0">
              <a:buNone/>
            </a:pPr>
            <a:endParaRPr lang="ar-SA" dirty="0">
              <a:cs typeface="Ali_K_Samik" pitchFamily="2" charset="-78"/>
            </a:endParaRPr>
          </a:p>
        </p:txBody>
      </p:sp>
    </p:spTree>
    <p:extLst>
      <p:ext uri="{BB962C8B-B14F-4D97-AF65-F5344CB8AC3E}">
        <p14:creationId xmlns:p14="http://schemas.microsoft.com/office/powerpoint/2010/main" val="207740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91264" cy="1368152"/>
          </a:xfrm>
          <a:solidFill>
            <a:schemeClr val="accent2">
              <a:lumMod val="40000"/>
              <a:lumOff val="60000"/>
            </a:schemeClr>
          </a:solidFill>
        </p:spPr>
        <p:txBody>
          <a:bodyPr>
            <a:normAutofit fontScale="90000"/>
          </a:bodyPr>
          <a:lstStyle/>
          <a:p>
            <a:r>
              <a:rPr lang="ar-SA" dirty="0">
                <a:cs typeface="Ali_K_Samik" pitchFamily="2" charset="-78"/>
              </a:rPr>
              <a:t>بةكارهيَناني هوونةري زةخرةفةي </a:t>
            </a:r>
            <a:r>
              <a:rPr lang="ar-SA" b="1" dirty="0">
                <a:cs typeface="+mn-cs"/>
              </a:rPr>
              <a:t>التطعيم</a:t>
            </a:r>
            <a:r>
              <a:rPr lang="ar-SA" dirty="0">
                <a:cs typeface="Ali_K_Samik" pitchFamily="2" charset="-78"/>
              </a:rPr>
              <a:t> لةسةردةمي ئةمةوي</a:t>
            </a:r>
          </a:p>
        </p:txBody>
      </p:sp>
      <p:sp>
        <p:nvSpPr>
          <p:cNvPr id="3" name="Content Placeholder 2"/>
          <p:cNvSpPr>
            <a:spLocks noGrp="1"/>
          </p:cNvSpPr>
          <p:nvPr>
            <p:ph idx="1"/>
          </p:nvPr>
        </p:nvSpPr>
        <p:spPr/>
        <p:txBody>
          <a:bodyPr/>
          <a:lstStyle/>
          <a:p>
            <a:pPr marL="0" indent="0">
              <a:buNone/>
            </a:pPr>
            <a:r>
              <a:rPr lang="ar-SA" dirty="0">
                <a:cs typeface="Ali_K_Samik" pitchFamily="2" charset="-78"/>
              </a:rPr>
              <a:t>لةسةردةمي ئةمةوي تةتعيم  بةشيَوةيةكي وردو جوان بةكاردةهات بؤ رِازاندنةوة ثرِكردنةوةي زةخرةفةكان كة بةعاج يان ئيَسك دةكرا.</a:t>
            </a:r>
          </a:p>
          <a:p>
            <a:pPr marL="0" indent="0">
              <a:buNone/>
            </a:pPr>
            <a:r>
              <a:rPr lang="ar-SA" dirty="0">
                <a:cs typeface="Ali_K_Samik" pitchFamily="2" charset="-78"/>
              </a:rPr>
              <a:t>بؤ نمونة:</a:t>
            </a:r>
          </a:p>
          <a:p>
            <a:pPr marL="0" indent="0">
              <a:buNone/>
            </a:pPr>
            <a:r>
              <a:rPr lang="ar-SA" dirty="0">
                <a:cs typeface="Ali_K_Samik" pitchFamily="2" charset="-78"/>
              </a:rPr>
              <a:t>بريتية لة ثارضةيةك لة باول كة لةدار دروست كراوة ، لة مؤزةخانةي ئيسلامي لةقاهيرة دةطةرِيَتةوة بؤ سةدةي 3 كؤضي 9 زايني</a:t>
            </a:r>
          </a:p>
          <a:p>
            <a:pPr marL="0" indent="0">
              <a:buNone/>
            </a:pPr>
            <a:r>
              <a:rPr lang="ar-SA" dirty="0">
                <a:cs typeface="Ali_K_Samik" pitchFamily="2" charset="-78"/>
              </a:rPr>
              <a:t>باولةكة رِووةكةي بةهيَلَي ستووني و ئاسؤيي دابةش كراوة بؤ سىَ بةش</a:t>
            </a:r>
          </a:p>
          <a:p>
            <a:pPr marL="0" indent="0">
              <a:buNone/>
            </a:pPr>
            <a:r>
              <a:rPr lang="ar-SA" dirty="0">
                <a:cs typeface="Ali_K_Samik" pitchFamily="2" charset="-78"/>
              </a:rPr>
              <a:t>كة ناوةكانيان ثرِكراوة لةزةخرةفةي  ئةندازةيي رِووةكي موتةعةم كراو بةعاج و ئيَسك و ة رِةنط كراوة بةرِةنطي رِووةكي</a:t>
            </a:r>
          </a:p>
          <a:p>
            <a:pPr marL="0" indent="0">
              <a:buNone/>
            </a:pPr>
            <a:endParaRPr lang="ar-SA" dirty="0">
              <a:cs typeface="Ali_K_Samik" pitchFamily="2" charset="-78"/>
            </a:endParaRPr>
          </a:p>
        </p:txBody>
      </p:sp>
    </p:spTree>
    <p:extLst>
      <p:ext uri="{BB962C8B-B14F-4D97-AF65-F5344CB8AC3E}">
        <p14:creationId xmlns:p14="http://schemas.microsoft.com/office/powerpoint/2010/main" val="288073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ln w="57150">
            <a:solidFill>
              <a:schemeClr val="accent2">
                <a:lumMod val="60000"/>
                <a:lumOff val="40000"/>
              </a:schemeClr>
            </a:solidFill>
          </a:ln>
        </p:spPr>
        <p:txBody>
          <a:bodyPr/>
          <a:lstStyle/>
          <a:p>
            <a:pPr marL="0" indent="0" algn="justLow">
              <a:buNone/>
            </a:pPr>
            <a:endParaRPr lang="ar-SA" dirty="0">
              <a:cs typeface="Ali_K_Samik" pitchFamily="2" charset="-78"/>
            </a:endParaRPr>
          </a:p>
          <a:p>
            <a:pPr marL="0" indent="0" algn="justLow">
              <a:buNone/>
            </a:pPr>
            <a:r>
              <a:rPr lang="ar-SA" dirty="0">
                <a:cs typeface="Ali_K_Samik" pitchFamily="2" charset="-78"/>
              </a:rPr>
              <a:t>بةشي ناوةرِاستي ثيَك هاتووة لة ئةفريزيَك كة زةخرةفة كراوة بةشيَوةي مةعيني لةخالَي كؤتاي و سةرةتا ثيَك وةنووساوون،بةينةكانيان بةشيَوةي بازنةيي و زةخرةفةي رِووةكي رِازاوةتةوة لةناوةرِاستي ئةفريزي مةعينةكان بازنةيةك هةية هيَلَي ضواردةوري دةرةوةيي و ناوةوةيي بة زةخرةفةي رِووةكي و ئةندازةيي زةخرةفة كراوة،زةخرةفة رِووةكيةكان بريتين لةطةلاَي باريكي شيَوة تير و طةلاَي شيَوةي باوي</a:t>
            </a:r>
          </a:p>
          <a:p>
            <a:pPr marL="0" indent="0" algn="justLow">
              <a:buNone/>
            </a:pPr>
            <a:endParaRPr lang="ar-SA" dirty="0">
              <a:cs typeface="Ali_K_Samik" pitchFamily="2" charset="-78"/>
            </a:endParaRPr>
          </a:p>
        </p:txBody>
      </p:sp>
    </p:spTree>
    <p:extLst>
      <p:ext uri="{BB962C8B-B14F-4D97-AF65-F5344CB8AC3E}">
        <p14:creationId xmlns:p14="http://schemas.microsoft.com/office/powerpoint/2010/main" val="289246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2295456"/>
            <a:ext cx="6336704" cy="2304256"/>
          </a:xfrm>
          <a:solidFill>
            <a:schemeClr val="accent2">
              <a:lumMod val="20000"/>
              <a:lumOff val="80000"/>
            </a:schemeClr>
          </a:solidFill>
        </p:spPr>
      </p:pic>
      <p:sp>
        <p:nvSpPr>
          <p:cNvPr id="3" name="TextBox 2"/>
          <p:cNvSpPr txBox="1"/>
          <p:nvPr/>
        </p:nvSpPr>
        <p:spPr>
          <a:xfrm>
            <a:off x="899592" y="1196751"/>
            <a:ext cx="4176464" cy="954107"/>
          </a:xfrm>
          <a:prstGeom prst="rect">
            <a:avLst/>
          </a:prstGeom>
          <a:noFill/>
        </p:spPr>
        <p:txBody>
          <a:bodyPr wrap="square" rtlCol="1">
            <a:spAutoFit/>
          </a:bodyPr>
          <a:lstStyle/>
          <a:p>
            <a:r>
              <a:rPr lang="ar-IQ" sz="2800" dirty="0">
                <a:cs typeface="Ali_K_Samik" pitchFamily="2" charset="-78"/>
              </a:rPr>
              <a:t>شيَوةيةكي بازنةية دوو ضوارضيَوةي هةية</a:t>
            </a:r>
            <a:endParaRPr lang="ar-SA" sz="2800" dirty="0">
              <a:cs typeface="Ali_K_Samik" pitchFamily="2" charset="-78"/>
            </a:endParaRPr>
          </a:p>
        </p:txBody>
      </p:sp>
      <p:sp>
        <p:nvSpPr>
          <p:cNvPr id="5" name="TextBox 4"/>
          <p:cNvSpPr txBox="1"/>
          <p:nvPr/>
        </p:nvSpPr>
        <p:spPr>
          <a:xfrm>
            <a:off x="1619672" y="4869160"/>
            <a:ext cx="3096344" cy="523220"/>
          </a:xfrm>
          <a:prstGeom prst="rect">
            <a:avLst/>
          </a:prstGeom>
          <a:noFill/>
        </p:spPr>
        <p:txBody>
          <a:bodyPr wrap="square" rtlCol="1">
            <a:spAutoFit/>
          </a:bodyPr>
          <a:lstStyle/>
          <a:p>
            <a:r>
              <a:rPr lang="ar-IQ" sz="2800" dirty="0">
                <a:cs typeface="Ali_K_Samik" pitchFamily="2" charset="-78"/>
              </a:rPr>
              <a:t>ئةفريزي شيَوة مةعين </a:t>
            </a:r>
            <a:endParaRPr lang="ar-SA" sz="2800" dirty="0">
              <a:cs typeface="Ali_K_Samik" pitchFamily="2" charset="-78"/>
            </a:endParaRPr>
          </a:p>
        </p:txBody>
      </p:sp>
      <p:sp>
        <p:nvSpPr>
          <p:cNvPr id="7" name="TextBox 6"/>
          <p:cNvSpPr txBox="1"/>
          <p:nvPr/>
        </p:nvSpPr>
        <p:spPr>
          <a:xfrm>
            <a:off x="5828839" y="950529"/>
            <a:ext cx="2664296" cy="1200329"/>
          </a:xfrm>
          <a:prstGeom prst="rect">
            <a:avLst/>
          </a:prstGeom>
          <a:noFill/>
        </p:spPr>
        <p:txBody>
          <a:bodyPr wrap="square" rtlCol="1">
            <a:spAutoFit/>
          </a:bodyPr>
          <a:lstStyle/>
          <a:p>
            <a:r>
              <a:rPr lang="ar-IQ" sz="2400" dirty="0">
                <a:cs typeface="Ali_K_Samik" pitchFamily="2" charset="-78"/>
              </a:rPr>
              <a:t>ناوةوة دةرةوةي بةزةخرةفةي ئةندازةيي رِووةكي زةخرةفة كراوة</a:t>
            </a:r>
            <a:endParaRPr lang="ar-SA" sz="2400" dirty="0">
              <a:cs typeface="Ali_K_Samik" pitchFamily="2" charset="-78"/>
            </a:endParaRPr>
          </a:p>
        </p:txBody>
      </p:sp>
      <p:sp>
        <p:nvSpPr>
          <p:cNvPr id="8" name="TextBox 7"/>
          <p:cNvSpPr txBox="1"/>
          <p:nvPr/>
        </p:nvSpPr>
        <p:spPr>
          <a:xfrm>
            <a:off x="5677966" y="5013176"/>
            <a:ext cx="1728192" cy="523220"/>
          </a:xfrm>
          <a:prstGeom prst="rect">
            <a:avLst/>
          </a:prstGeom>
          <a:noFill/>
        </p:spPr>
        <p:txBody>
          <a:bodyPr wrap="square" rtlCol="1">
            <a:spAutoFit/>
          </a:bodyPr>
          <a:lstStyle/>
          <a:p>
            <a:r>
              <a:rPr lang="ar-IQ" sz="2800" dirty="0">
                <a:cs typeface="Ali_K_Samik" pitchFamily="2" charset="-78"/>
              </a:rPr>
              <a:t>تاق</a:t>
            </a:r>
            <a:endParaRPr lang="ar-SA" sz="2800" dirty="0">
              <a:cs typeface="Ali_K_Samik" pitchFamily="2" charset="-78"/>
            </a:endParaRPr>
          </a:p>
        </p:txBody>
      </p:sp>
      <p:sp>
        <p:nvSpPr>
          <p:cNvPr id="9" name="TextBox 8"/>
          <p:cNvSpPr txBox="1"/>
          <p:nvPr/>
        </p:nvSpPr>
        <p:spPr>
          <a:xfrm>
            <a:off x="1043608" y="5989350"/>
            <a:ext cx="6624736" cy="400110"/>
          </a:xfrm>
          <a:prstGeom prst="rect">
            <a:avLst/>
          </a:prstGeom>
          <a:noFill/>
        </p:spPr>
        <p:txBody>
          <a:bodyPr wrap="square" rtlCol="1">
            <a:spAutoFit/>
          </a:bodyPr>
          <a:lstStyle/>
          <a:p>
            <a:pPr algn="ctr"/>
            <a:r>
              <a:rPr lang="ar-IQ" sz="2000" dirty="0">
                <a:cs typeface="Ali_K_Samik" pitchFamily="2" charset="-78"/>
              </a:rPr>
              <a:t>ثارضةيةكة لةباول  لةدار دروست كراوة تةتعيم كراوة بةعاج و ئيَسك</a:t>
            </a:r>
            <a:endParaRPr lang="ar-SA" sz="2000" dirty="0">
              <a:cs typeface="Ali_K_Samik" pitchFamily="2" charset="-78"/>
            </a:endParaRPr>
          </a:p>
        </p:txBody>
      </p:sp>
      <p:sp>
        <p:nvSpPr>
          <p:cNvPr id="10" name="TextBox 9"/>
          <p:cNvSpPr txBox="1"/>
          <p:nvPr/>
        </p:nvSpPr>
        <p:spPr>
          <a:xfrm>
            <a:off x="395536" y="2708920"/>
            <a:ext cx="1656184" cy="1631216"/>
          </a:xfrm>
          <a:prstGeom prst="rect">
            <a:avLst/>
          </a:prstGeom>
          <a:noFill/>
        </p:spPr>
        <p:txBody>
          <a:bodyPr wrap="square" rtlCol="1">
            <a:spAutoFit/>
          </a:bodyPr>
          <a:lstStyle/>
          <a:p>
            <a:r>
              <a:rPr lang="ar-IQ" sz="2000" dirty="0">
                <a:cs typeface="Ali_K_Samik" pitchFamily="2" charset="-78"/>
              </a:rPr>
              <a:t>ضوارضيَوةكةوي هةندىَ لة زةرةخرةفةكاني تةتعيم  كراوة بة عاج و ئيَسك</a:t>
            </a:r>
            <a:endParaRPr lang="ar-SA" sz="2000" dirty="0">
              <a:cs typeface="Ali_K_Samik" pitchFamily="2" charset="-78"/>
            </a:endParaRPr>
          </a:p>
        </p:txBody>
      </p:sp>
      <p:cxnSp>
        <p:nvCxnSpPr>
          <p:cNvPr id="12" name="Straight Arrow Connector 11"/>
          <p:cNvCxnSpPr/>
          <p:nvPr/>
        </p:nvCxnSpPr>
        <p:spPr>
          <a:xfrm flipH="1" flipV="1">
            <a:off x="4139952" y="1673804"/>
            <a:ext cx="1080120" cy="169683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4" name="Straight Arrow Connector 13"/>
          <p:cNvCxnSpPr/>
          <p:nvPr/>
        </p:nvCxnSpPr>
        <p:spPr>
          <a:xfrm flipV="1">
            <a:off x="6804248" y="1673804"/>
            <a:ext cx="356739" cy="125114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V="1">
            <a:off x="6588224" y="1673804"/>
            <a:ext cx="0" cy="125114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V="1">
            <a:off x="4355976" y="4032360"/>
            <a:ext cx="504056" cy="836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p:nvPr/>
        </p:nvCxnSpPr>
        <p:spPr>
          <a:xfrm flipV="1">
            <a:off x="3419872" y="4365104"/>
            <a:ext cx="0" cy="50405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flipV="1">
            <a:off x="6982617" y="3789040"/>
            <a:ext cx="0" cy="12241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V="1">
            <a:off x="7160987" y="4032359"/>
            <a:ext cx="363341" cy="98081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5029894" y="4598123"/>
            <a:ext cx="1512168" cy="1015663"/>
          </a:xfrm>
          <a:prstGeom prst="rect">
            <a:avLst/>
          </a:prstGeom>
          <a:noFill/>
        </p:spPr>
        <p:txBody>
          <a:bodyPr wrap="square" rtlCol="1">
            <a:spAutoFit/>
          </a:bodyPr>
          <a:lstStyle/>
          <a:p>
            <a:r>
              <a:rPr lang="ar-IQ" sz="2000" dirty="0">
                <a:cs typeface="Ali_K_Samik" pitchFamily="2" charset="-78"/>
              </a:rPr>
              <a:t>ضةند ستونيَك  تاقةكان ليَك جيا دةكاتةوة</a:t>
            </a:r>
            <a:endParaRPr lang="ar-SA" sz="2000" dirty="0">
              <a:cs typeface="Ali_K_Samik" pitchFamily="2" charset="-78"/>
            </a:endParaRPr>
          </a:p>
        </p:txBody>
      </p:sp>
      <p:cxnSp>
        <p:nvCxnSpPr>
          <p:cNvPr id="29" name="Straight Arrow Connector 28"/>
          <p:cNvCxnSpPr/>
          <p:nvPr/>
        </p:nvCxnSpPr>
        <p:spPr>
          <a:xfrm flipV="1">
            <a:off x="6012160" y="3789040"/>
            <a:ext cx="792088" cy="82809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p:nvPr/>
        </p:nvCxnSpPr>
        <p:spPr>
          <a:xfrm flipV="1">
            <a:off x="6012160" y="3789040"/>
            <a:ext cx="1330497" cy="82809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3" name="Straight Arrow Connector 32"/>
          <p:cNvCxnSpPr/>
          <p:nvPr/>
        </p:nvCxnSpPr>
        <p:spPr>
          <a:xfrm flipV="1">
            <a:off x="6012160" y="4032359"/>
            <a:ext cx="1656184" cy="58477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245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476672"/>
            <a:ext cx="8280920" cy="5760640"/>
          </a:xfrm>
        </p:spPr>
      </p:pic>
    </p:spTree>
    <p:extLst>
      <p:ext uri="{BB962C8B-B14F-4D97-AF65-F5344CB8AC3E}">
        <p14:creationId xmlns:p14="http://schemas.microsoft.com/office/powerpoint/2010/main" val="77966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a:ln w="38100">
            <a:solidFill>
              <a:schemeClr val="accent2">
                <a:lumMod val="40000"/>
                <a:lumOff val="60000"/>
              </a:schemeClr>
            </a:solidFill>
          </a:ln>
        </p:spPr>
        <p:txBody>
          <a:bodyPr/>
          <a:lstStyle/>
          <a:p>
            <a:pPr marL="0" indent="0">
              <a:buNone/>
            </a:pPr>
            <a:endParaRPr lang="ar-IQ" dirty="0">
              <a:cs typeface="Ali_K_Samik" pitchFamily="2" charset="-78"/>
            </a:endParaRPr>
          </a:p>
          <a:p>
            <a:pPr marL="0" indent="0" algn="just">
              <a:buNone/>
            </a:pPr>
            <a:r>
              <a:rPr lang="ar-IQ" dirty="0">
                <a:cs typeface="Ali_K_Samik" pitchFamily="2" charset="-78"/>
              </a:rPr>
              <a:t>دوو بةشةكةي لايةكاني زةخرةفة كراوة  بة شيَوازيَكي بيناسازي وةك تاق كةنيَوةندةكةي و لايةكاني دةرةوةي بةزةخرةفةي جؤراو جؤري ئةندازةيي و رِووةكي رِازاوةتةوة،وةك طةلاَي شيَوة تيري و طةلاَي شيَوة بادةم، شيَوة مةعيني يةك لةدواي يةك كة تايبةتمةندي ئةو سةردةمة بوو</a:t>
            </a:r>
          </a:p>
          <a:p>
            <a:pPr marL="0" indent="0">
              <a:buNone/>
            </a:pPr>
            <a:r>
              <a:rPr lang="ar-IQ" dirty="0">
                <a:cs typeface="Ali_K_Samik" pitchFamily="2" charset="-78"/>
              </a:rPr>
              <a:t>ئةم ثارضةية لةمؤزةخانةي بةرلين هةلَطيراوة.</a:t>
            </a:r>
            <a:endParaRPr lang="ar-SA" dirty="0">
              <a:cs typeface="Ali_K_Samik" pitchFamily="2" charset="-78"/>
            </a:endParaRPr>
          </a:p>
        </p:txBody>
      </p:sp>
    </p:spTree>
    <p:extLst>
      <p:ext uri="{BB962C8B-B14F-4D97-AF65-F5344CB8AC3E}">
        <p14:creationId xmlns:p14="http://schemas.microsoft.com/office/powerpoint/2010/main" val="175379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EFB08-1E52-C548-9F57-75BE91B5B261}"/>
              </a:ext>
            </a:extLst>
          </p:cNvPr>
          <p:cNvSpPr>
            <a:spLocks noGrp="1"/>
          </p:cNvSpPr>
          <p:nvPr>
            <p:ph idx="1"/>
          </p:nvPr>
        </p:nvSpPr>
        <p:spPr>
          <a:xfrm>
            <a:off x="457200" y="548680"/>
            <a:ext cx="8219256" cy="5577483"/>
          </a:xfrm>
        </p:spPr>
        <p:txBody>
          <a:bodyPr>
            <a:normAutofit fontScale="85000" lnSpcReduction="20000"/>
          </a:bodyPr>
          <a:lstStyle/>
          <a:p>
            <a:pPr algn="justLow">
              <a:buClrTx/>
              <a:buFont typeface="Wingdings" pitchFamily="2" charset="2"/>
              <a:buChar char="v"/>
            </a:pPr>
            <a:r>
              <a:rPr lang="ar-SA" altLang="en-US" sz="3800" b="1" dirty="0" err="1">
                <a:solidFill>
                  <a:srgbClr val="C00000"/>
                </a:solidFill>
                <a:cs typeface="Ali_K_Samik" pitchFamily="2" charset="0"/>
              </a:rPr>
              <a:t>هةلَكؤلين</a:t>
            </a:r>
            <a:r>
              <a:rPr lang="ar-SA" altLang="en-US" sz="3800" b="1" dirty="0">
                <a:solidFill>
                  <a:srgbClr val="C00000"/>
                </a:solidFill>
                <a:cs typeface="Ali_K_Samik" pitchFamily="2" charset="0"/>
              </a:rPr>
              <a:t> </a:t>
            </a:r>
            <a:r>
              <a:rPr lang="ar-SA" altLang="en-US" sz="3800" b="1" dirty="0" err="1">
                <a:solidFill>
                  <a:srgbClr val="C00000"/>
                </a:solidFill>
                <a:cs typeface="Ali_K_Samik" pitchFamily="2" charset="0"/>
              </a:rPr>
              <a:t>لةسةردار</a:t>
            </a:r>
            <a:r>
              <a:rPr lang="ar-SA" altLang="en-US" sz="3800" b="1" dirty="0">
                <a:solidFill>
                  <a:srgbClr val="C00000"/>
                </a:solidFill>
                <a:cs typeface="Ali_K_Samik" pitchFamily="2" charset="0"/>
              </a:rPr>
              <a:t> </a:t>
            </a:r>
            <a:r>
              <a:rPr lang="ar-SA" altLang="en-US" sz="3800" b="1" dirty="0" err="1">
                <a:solidFill>
                  <a:srgbClr val="C00000"/>
                </a:solidFill>
                <a:cs typeface="Ali_K_Samik" pitchFamily="2" charset="0"/>
              </a:rPr>
              <a:t>لةسةردةمي</a:t>
            </a:r>
            <a:r>
              <a:rPr lang="ar-SA" altLang="en-US" sz="3800" b="1" dirty="0">
                <a:solidFill>
                  <a:srgbClr val="C00000"/>
                </a:solidFill>
                <a:cs typeface="Ali_K_Samik" pitchFamily="2" charset="0"/>
              </a:rPr>
              <a:t> </a:t>
            </a:r>
            <a:r>
              <a:rPr lang="ar-SA" altLang="en-US" sz="3800" b="1" dirty="0" err="1">
                <a:solidFill>
                  <a:srgbClr val="C00000"/>
                </a:solidFill>
                <a:cs typeface="Ali_K_Samik" pitchFamily="2" charset="0"/>
              </a:rPr>
              <a:t>ئةيوبي</a:t>
            </a:r>
            <a:r>
              <a:rPr lang="ar-SA" altLang="en-US" sz="3800" b="1" dirty="0">
                <a:solidFill>
                  <a:srgbClr val="C00000"/>
                </a:solidFill>
                <a:cs typeface="Ali_K_Samik" pitchFamily="2" charset="0"/>
              </a:rPr>
              <a:t>:</a:t>
            </a:r>
          </a:p>
          <a:p>
            <a:pPr algn="justLow">
              <a:buClrTx/>
              <a:buFont typeface="Wingdings" pitchFamily="2" charset="2"/>
              <a:buChar char="v"/>
            </a:pPr>
            <a:endParaRPr lang="en-US" altLang="en-US" dirty="0">
              <a:solidFill>
                <a:srgbClr val="C00000"/>
              </a:solidFill>
              <a:cs typeface="Ali_K_Samik" pitchFamily="2" charset="0"/>
            </a:endParaRPr>
          </a:p>
          <a:p>
            <a:pPr algn="justLow">
              <a:buClrTx/>
              <a:buFont typeface="Wingdings" pitchFamily="2" charset="2"/>
              <a:buChar char="v"/>
            </a:pPr>
            <a:r>
              <a:rPr lang="ar-SA" altLang="en-US" dirty="0" err="1">
                <a:cs typeface="Ali_K_Samik" pitchFamily="2" charset="0"/>
              </a:rPr>
              <a:t>مصريةكان</a:t>
            </a:r>
            <a:r>
              <a:rPr lang="ar-SA" altLang="en-US" dirty="0">
                <a:cs typeface="Ali_K_Samik" pitchFamily="2" charset="0"/>
              </a:rPr>
              <a:t> </a:t>
            </a:r>
            <a:r>
              <a:rPr lang="ar-SA" altLang="en-US" dirty="0" err="1">
                <a:cs typeface="Ali_K_Samik" pitchFamily="2" charset="0"/>
              </a:rPr>
              <a:t>لةسةردةمي</a:t>
            </a:r>
            <a:r>
              <a:rPr lang="ar-SA" altLang="en-US" dirty="0">
                <a:cs typeface="Ali_K_Samik" pitchFamily="2" charset="0"/>
              </a:rPr>
              <a:t> </a:t>
            </a:r>
            <a:r>
              <a:rPr lang="ar-SA" altLang="en-US" dirty="0" err="1">
                <a:cs typeface="Ali_K_Samik" pitchFamily="2" charset="0"/>
              </a:rPr>
              <a:t>ئيسلامدا</a:t>
            </a:r>
            <a:r>
              <a:rPr lang="ar-SA" altLang="en-US" dirty="0">
                <a:cs typeface="Ali_K_Samik" pitchFamily="2" charset="0"/>
              </a:rPr>
              <a:t> </a:t>
            </a:r>
            <a:r>
              <a:rPr lang="ar-SA" altLang="en-US" dirty="0" err="1">
                <a:cs typeface="Ali_K_Samik" pitchFamily="2" charset="0"/>
              </a:rPr>
              <a:t>هونةري</a:t>
            </a:r>
            <a:r>
              <a:rPr lang="ar-SA" altLang="en-US" dirty="0">
                <a:cs typeface="Ali_K_Samik" pitchFamily="2" charset="0"/>
              </a:rPr>
              <a:t> </a:t>
            </a:r>
            <a:r>
              <a:rPr lang="ar-SA" altLang="en-US" dirty="0" err="1">
                <a:cs typeface="Ali_K_Samik" pitchFamily="2" charset="0"/>
              </a:rPr>
              <a:t>زةخرةفةكردني</a:t>
            </a:r>
            <a:r>
              <a:rPr lang="ar-SA" altLang="en-US" dirty="0">
                <a:cs typeface="Ali_K_Samik" pitchFamily="2" charset="0"/>
              </a:rPr>
              <a:t> داريان </a:t>
            </a:r>
            <a:r>
              <a:rPr lang="ar-SA" altLang="en-US" dirty="0" err="1">
                <a:cs typeface="Ali_K_Samik" pitchFamily="2" charset="0"/>
              </a:rPr>
              <a:t>زانيوة</a:t>
            </a:r>
            <a:r>
              <a:rPr lang="ar-SA" altLang="en-US" dirty="0">
                <a:cs typeface="Ali_K_Samik" pitchFamily="2" charset="0"/>
              </a:rPr>
              <a:t> </a:t>
            </a:r>
            <a:r>
              <a:rPr lang="ar-SA" altLang="en-US" dirty="0" err="1">
                <a:cs typeface="Ali_K_Samik" pitchFamily="2" charset="0"/>
              </a:rPr>
              <a:t>هةرضةندة</a:t>
            </a:r>
            <a:r>
              <a:rPr lang="ar-SA" altLang="en-US" dirty="0">
                <a:cs typeface="Ali_K_Samik" pitchFamily="2" charset="0"/>
              </a:rPr>
              <a:t> </a:t>
            </a:r>
            <a:r>
              <a:rPr lang="ar-SA" altLang="en-US" dirty="0" err="1">
                <a:cs typeface="Ali_K_Samik" pitchFamily="2" charset="0"/>
              </a:rPr>
              <a:t>وولاَتةكةيان</a:t>
            </a:r>
            <a:r>
              <a:rPr lang="ar-SA" altLang="en-US" dirty="0">
                <a:cs typeface="Ali_K_Samik" pitchFamily="2" charset="0"/>
              </a:rPr>
              <a:t> </a:t>
            </a:r>
            <a:r>
              <a:rPr lang="ar-SA" altLang="en-US" dirty="0" err="1">
                <a:cs typeface="Ali_K_Samik" pitchFamily="2" charset="0"/>
              </a:rPr>
              <a:t>هةذارة</a:t>
            </a:r>
            <a:r>
              <a:rPr lang="ar-SA" altLang="en-US" dirty="0">
                <a:cs typeface="Ali_K_Samik" pitchFamily="2" charset="0"/>
              </a:rPr>
              <a:t> </a:t>
            </a:r>
            <a:r>
              <a:rPr lang="ar-SA" altLang="en-US" dirty="0" err="1">
                <a:cs typeface="Ali_K_Samik" pitchFamily="2" charset="0"/>
              </a:rPr>
              <a:t>لة</a:t>
            </a:r>
            <a:r>
              <a:rPr lang="ar-SA" altLang="en-US" dirty="0">
                <a:cs typeface="Ali_K_Samik" pitchFamily="2" charset="0"/>
              </a:rPr>
              <a:t> </a:t>
            </a:r>
            <a:r>
              <a:rPr lang="ar-SA" altLang="en-US" dirty="0" err="1">
                <a:cs typeface="Ali_K_Samik" pitchFamily="2" charset="0"/>
              </a:rPr>
              <a:t>جؤرةباشةكاني</a:t>
            </a:r>
            <a:r>
              <a:rPr lang="ar-SA" altLang="en-US" dirty="0">
                <a:cs typeface="Ali_K_Samik" pitchFamily="2" charset="0"/>
              </a:rPr>
              <a:t> دار </a:t>
            </a:r>
            <a:r>
              <a:rPr lang="ar-SA" altLang="en-US" dirty="0" err="1">
                <a:cs typeface="Ali_K_Samik" pitchFamily="2" charset="0"/>
              </a:rPr>
              <a:t>بؤ</a:t>
            </a:r>
            <a:r>
              <a:rPr lang="ar-SA" altLang="en-US" dirty="0">
                <a:cs typeface="Ali_K_Samik" pitchFamily="2" charset="0"/>
              </a:rPr>
              <a:t> </a:t>
            </a:r>
            <a:r>
              <a:rPr lang="ar-SA" altLang="en-US" dirty="0" err="1">
                <a:cs typeface="Ali_K_Samik" pitchFamily="2" charset="0"/>
              </a:rPr>
              <a:t>ئةم</a:t>
            </a:r>
            <a:r>
              <a:rPr lang="ar-SA" altLang="en-US" dirty="0">
                <a:cs typeface="Ali_K_Samik" pitchFamily="2" charset="0"/>
              </a:rPr>
              <a:t> </a:t>
            </a:r>
            <a:r>
              <a:rPr lang="ar-SA" altLang="en-US" dirty="0" err="1">
                <a:cs typeface="Ali_K_Samik" pitchFamily="2" charset="0"/>
              </a:rPr>
              <a:t>هونةرة</a:t>
            </a:r>
            <a:r>
              <a:rPr lang="ar-SA" altLang="en-US" dirty="0">
                <a:cs typeface="Ali_K_Samik" pitchFamily="2" charset="0"/>
              </a:rPr>
              <a:t> ، </a:t>
            </a:r>
            <a:r>
              <a:rPr lang="ar-SA" altLang="en-US" dirty="0" err="1">
                <a:cs typeface="Ali_K_Samik" pitchFamily="2" charset="0"/>
              </a:rPr>
              <a:t>ئةو</a:t>
            </a:r>
            <a:r>
              <a:rPr lang="ar-SA" altLang="en-US" dirty="0">
                <a:cs typeface="Ali_K_Samik" pitchFamily="2" charset="0"/>
              </a:rPr>
              <a:t> </a:t>
            </a:r>
            <a:r>
              <a:rPr lang="ar-SA" altLang="en-US" dirty="0" err="1">
                <a:cs typeface="Ali_K_Samik" pitchFamily="2" charset="0"/>
              </a:rPr>
              <a:t>جؤرة</a:t>
            </a:r>
            <a:r>
              <a:rPr lang="ar-SA" altLang="en-US" dirty="0">
                <a:cs typeface="Ali_K_Samik" pitchFamily="2" charset="0"/>
              </a:rPr>
              <a:t> </a:t>
            </a:r>
            <a:r>
              <a:rPr lang="ar-SA" altLang="en-US" dirty="0" err="1">
                <a:cs typeface="Ali_K_Samik" pitchFamily="2" charset="0"/>
              </a:rPr>
              <a:t>دارانةي</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لة</a:t>
            </a:r>
            <a:r>
              <a:rPr lang="ar-SA" altLang="en-US" dirty="0">
                <a:cs typeface="Ali_K_Samik" pitchFamily="2" charset="0"/>
              </a:rPr>
              <a:t> وولاَتي مصر </a:t>
            </a:r>
            <a:r>
              <a:rPr lang="ar-SA" altLang="en-US" dirty="0" err="1">
                <a:cs typeface="Ali_K_Samik" pitchFamily="2" charset="0"/>
              </a:rPr>
              <a:t>بووني</a:t>
            </a:r>
            <a:r>
              <a:rPr lang="ar-SA" altLang="en-US" dirty="0">
                <a:cs typeface="Ali_K_Samik" pitchFamily="2" charset="0"/>
              </a:rPr>
              <a:t> </a:t>
            </a:r>
            <a:r>
              <a:rPr lang="ar-SA" altLang="en-US" dirty="0" err="1">
                <a:cs typeface="Ali_K_Samik" pitchFamily="2" charset="0"/>
              </a:rPr>
              <a:t>هةبووة</a:t>
            </a:r>
            <a:r>
              <a:rPr lang="ar-SA" altLang="en-US" dirty="0">
                <a:cs typeface="Ali_K_Samik" pitchFamily="2" charset="0"/>
              </a:rPr>
              <a:t> بريتي </a:t>
            </a:r>
            <a:r>
              <a:rPr lang="ar-SA" altLang="en-US" dirty="0" err="1">
                <a:cs typeface="Ali_K_Samik" pitchFamily="2" charset="0"/>
              </a:rPr>
              <a:t>بوون</a:t>
            </a:r>
            <a:r>
              <a:rPr lang="ar-SA" altLang="en-US" dirty="0">
                <a:cs typeface="Ali_K_Samik" pitchFamily="2" charset="0"/>
              </a:rPr>
              <a:t> </a:t>
            </a:r>
            <a:r>
              <a:rPr lang="ar-SA" altLang="en-US" dirty="0" err="1">
                <a:cs typeface="Ali_K_Samik" pitchFamily="2" charset="0"/>
              </a:rPr>
              <a:t>لة</a:t>
            </a:r>
            <a:r>
              <a:rPr lang="ar-SA" altLang="en-US" dirty="0">
                <a:cs typeface="Ali_K_Samik" pitchFamily="2" charset="0"/>
              </a:rPr>
              <a:t> جؤري</a:t>
            </a:r>
            <a:r>
              <a:rPr lang="ar-SA" altLang="en-US" dirty="0">
                <a:solidFill>
                  <a:srgbClr val="002060"/>
                </a:solidFill>
                <a:cs typeface="Ali_K_Samik" pitchFamily="2" charset="0"/>
              </a:rPr>
              <a:t>( داري </a:t>
            </a:r>
            <a:r>
              <a:rPr lang="ar-SA" altLang="en-US" dirty="0" err="1">
                <a:solidFill>
                  <a:srgbClr val="002060"/>
                </a:solidFill>
                <a:cs typeface="Ali_K_Samik" pitchFamily="2" charset="0"/>
              </a:rPr>
              <a:t>زةيتون</a:t>
            </a:r>
            <a:r>
              <a:rPr lang="ar-SA" altLang="en-US" dirty="0">
                <a:solidFill>
                  <a:srgbClr val="002060"/>
                </a:solidFill>
                <a:cs typeface="Ali_K_Samik" pitchFamily="2" charset="0"/>
              </a:rPr>
              <a:t> و </a:t>
            </a:r>
            <a:r>
              <a:rPr lang="ar-SA" altLang="en-US" dirty="0" err="1">
                <a:solidFill>
                  <a:srgbClr val="002060"/>
                </a:solidFill>
                <a:cs typeface="Ali_K_Samik" pitchFamily="2" charset="0"/>
              </a:rPr>
              <a:t>سةروو</a:t>
            </a:r>
            <a:r>
              <a:rPr lang="ar-SA" altLang="en-US" dirty="0">
                <a:solidFill>
                  <a:srgbClr val="002060"/>
                </a:solidFill>
                <a:cs typeface="Ali_K_Samik" pitchFamily="2" charset="0"/>
              </a:rPr>
              <a:t> </a:t>
            </a:r>
            <a:r>
              <a:rPr lang="ar-SA" altLang="en-US" dirty="0" err="1">
                <a:solidFill>
                  <a:srgbClr val="002060"/>
                </a:solidFill>
                <a:cs typeface="Ali_K_Samik" pitchFamily="2" charset="0"/>
              </a:rPr>
              <a:t>ضةند</a:t>
            </a:r>
            <a:r>
              <a:rPr lang="ar-SA" altLang="en-US" dirty="0">
                <a:solidFill>
                  <a:srgbClr val="002060"/>
                </a:solidFill>
                <a:cs typeface="Ali_K_Samik" pitchFamily="2" charset="0"/>
              </a:rPr>
              <a:t> </a:t>
            </a:r>
            <a:r>
              <a:rPr lang="ar-SA" altLang="en-US" dirty="0" err="1">
                <a:solidFill>
                  <a:srgbClr val="002060"/>
                </a:solidFill>
                <a:cs typeface="Ali_K_Samik" pitchFamily="2" charset="0"/>
              </a:rPr>
              <a:t>جؤريَكي</a:t>
            </a:r>
            <a:r>
              <a:rPr lang="ar-SA" altLang="en-US" dirty="0">
                <a:solidFill>
                  <a:srgbClr val="002060"/>
                </a:solidFill>
                <a:cs typeface="Ali_K_Samik" pitchFamily="2" charset="0"/>
              </a:rPr>
              <a:t> تر</a:t>
            </a:r>
            <a:r>
              <a:rPr lang="ar-SA" altLang="en-US" dirty="0">
                <a:cs typeface="Ali_K_Samik" pitchFamily="2" charset="0"/>
              </a:rPr>
              <a:t>) </a:t>
            </a:r>
            <a:r>
              <a:rPr lang="ar-SA" altLang="en-US" dirty="0" err="1">
                <a:cs typeface="Ali_K_Samik" pitchFamily="2" charset="0"/>
              </a:rPr>
              <a:t>كةئةم</a:t>
            </a:r>
            <a:r>
              <a:rPr lang="ar-SA" altLang="en-US" dirty="0">
                <a:cs typeface="Ali_K_Samik" pitchFamily="2" charset="0"/>
              </a:rPr>
              <a:t> </a:t>
            </a:r>
            <a:r>
              <a:rPr lang="ar-SA" altLang="en-US" dirty="0" err="1">
                <a:cs typeface="Ali_K_Samik" pitchFamily="2" charset="0"/>
              </a:rPr>
              <a:t>دارانة</a:t>
            </a:r>
            <a:r>
              <a:rPr lang="ar-SA" altLang="en-US" dirty="0">
                <a:cs typeface="Ali_K_Samik" pitchFamily="2" charset="0"/>
              </a:rPr>
              <a:t> </a:t>
            </a:r>
            <a:r>
              <a:rPr lang="ar-SA" altLang="en-US" dirty="0" err="1">
                <a:cs typeface="Ali_K_Samik" pitchFamily="2" charset="0"/>
              </a:rPr>
              <a:t>تةنها</a:t>
            </a:r>
            <a:r>
              <a:rPr lang="ar-SA" altLang="en-US" dirty="0">
                <a:cs typeface="Ali_K_Samik" pitchFamily="2" charset="0"/>
              </a:rPr>
              <a:t> </a:t>
            </a:r>
            <a:r>
              <a:rPr lang="ar-SA" altLang="en-US" dirty="0" err="1">
                <a:cs typeface="Ali_K_Samik" pitchFamily="2" charset="0"/>
              </a:rPr>
              <a:t>طونجاو</a:t>
            </a:r>
            <a:r>
              <a:rPr lang="ar-SA" altLang="en-US" dirty="0">
                <a:cs typeface="Ali_K_Samik" pitchFamily="2" charset="0"/>
              </a:rPr>
              <a:t> </a:t>
            </a:r>
            <a:r>
              <a:rPr lang="ar-SA" altLang="en-US" dirty="0" err="1">
                <a:cs typeface="Ali_K_Samik" pitchFamily="2" charset="0"/>
              </a:rPr>
              <a:t>بوون</a:t>
            </a:r>
            <a:r>
              <a:rPr lang="ar-SA" altLang="en-US" dirty="0">
                <a:cs typeface="Ali_K_Samik" pitchFamily="2" charset="0"/>
              </a:rPr>
              <a:t> </a:t>
            </a:r>
            <a:r>
              <a:rPr lang="ar-SA" altLang="en-US" dirty="0" err="1">
                <a:cs typeface="Ali_K_Samik" pitchFamily="2" charset="0"/>
              </a:rPr>
              <a:t>بؤ</a:t>
            </a:r>
            <a:r>
              <a:rPr lang="ar-SA" altLang="en-US" dirty="0">
                <a:cs typeface="Ali_K_Samik" pitchFamily="2" charset="0"/>
              </a:rPr>
              <a:t> كاري </a:t>
            </a:r>
            <a:r>
              <a:rPr lang="ar-SA" altLang="en-US" dirty="0" err="1">
                <a:cs typeface="Ali_K_Samik" pitchFamily="2" charset="0"/>
              </a:rPr>
              <a:t>دارتاشي</a:t>
            </a:r>
            <a:r>
              <a:rPr lang="ar-SA" altLang="en-US" dirty="0">
                <a:cs typeface="Ali_K_Samik" pitchFamily="2" charset="0"/>
              </a:rPr>
              <a:t> سادة ، </a:t>
            </a:r>
            <a:r>
              <a:rPr lang="ar-SA" altLang="en-US" dirty="0" err="1">
                <a:cs typeface="Ali_K_Samik" pitchFamily="2" charset="0"/>
              </a:rPr>
              <a:t>بةلاَم</a:t>
            </a:r>
            <a:r>
              <a:rPr lang="ar-SA" altLang="en-US" dirty="0">
                <a:cs typeface="Ali_K_Samik" pitchFamily="2" charset="0"/>
              </a:rPr>
              <a:t> </a:t>
            </a:r>
            <a:r>
              <a:rPr lang="ar-SA" altLang="en-US" dirty="0" err="1">
                <a:cs typeface="Ali_K_Samik" pitchFamily="2" charset="0"/>
              </a:rPr>
              <a:t>لةطةلَ</a:t>
            </a:r>
            <a:r>
              <a:rPr lang="ar-SA" altLang="en-US" dirty="0">
                <a:cs typeface="Ali_K_Samik" pitchFamily="2" charset="0"/>
              </a:rPr>
              <a:t>  </a:t>
            </a:r>
            <a:r>
              <a:rPr lang="ar-SA" altLang="en-US" dirty="0" err="1">
                <a:cs typeface="Ali_K_Samik" pitchFamily="2" charset="0"/>
              </a:rPr>
              <a:t>ئةمةشدا</a:t>
            </a:r>
            <a:r>
              <a:rPr lang="ar-SA" altLang="en-US" dirty="0">
                <a:cs typeface="Ali_K_Samik" pitchFamily="2" charset="0"/>
              </a:rPr>
              <a:t> </a:t>
            </a:r>
            <a:r>
              <a:rPr lang="ar-SA" altLang="en-US" dirty="0" err="1">
                <a:cs typeface="Ali_K_Samik" pitchFamily="2" charset="0"/>
              </a:rPr>
              <a:t>مصريةكان</a:t>
            </a:r>
            <a:r>
              <a:rPr lang="ar-SA" altLang="en-US" dirty="0">
                <a:cs typeface="Ali_K_Samik" pitchFamily="2" charset="0"/>
              </a:rPr>
              <a:t> </a:t>
            </a:r>
            <a:r>
              <a:rPr lang="ar-SA" altLang="en-US" dirty="0" err="1">
                <a:cs typeface="Ali_K_Samik" pitchFamily="2" charset="0"/>
              </a:rPr>
              <a:t>توانيوانة</a:t>
            </a:r>
            <a:r>
              <a:rPr lang="ar-SA" altLang="en-US" dirty="0">
                <a:cs typeface="Ali_K_Samik" pitchFamily="2" charset="0"/>
              </a:rPr>
              <a:t> </a:t>
            </a:r>
            <a:r>
              <a:rPr lang="ar-SA" altLang="en-US" dirty="0" err="1">
                <a:cs typeface="Ali_K_Samik" pitchFamily="2" charset="0"/>
              </a:rPr>
              <a:t>بةسةر</a:t>
            </a:r>
            <a:r>
              <a:rPr lang="ar-SA" altLang="en-US" dirty="0">
                <a:cs typeface="Ali_K_Samik" pitchFamily="2" charset="0"/>
              </a:rPr>
              <a:t> </a:t>
            </a:r>
            <a:r>
              <a:rPr lang="ar-SA" altLang="en-US" dirty="0" err="1">
                <a:cs typeface="Ali_K_Samik" pitchFamily="2" charset="0"/>
              </a:rPr>
              <a:t>ئةم</a:t>
            </a:r>
            <a:r>
              <a:rPr lang="ar-SA" altLang="en-US" dirty="0">
                <a:cs typeface="Ali_K_Samik" pitchFamily="2" charset="0"/>
              </a:rPr>
              <a:t> </a:t>
            </a:r>
            <a:r>
              <a:rPr lang="ar-SA" altLang="en-US" dirty="0" err="1">
                <a:cs typeface="Ali_K_Samik" pitchFamily="2" charset="0"/>
              </a:rPr>
              <a:t>كؤسثةدا</a:t>
            </a:r>
            <a:r>
              <a:rPr lang="ar-SA" altLang="en-US" dirty="0">
                <a:cs typeface="Ali_K_Samik" pitchFamily="2" charset="0"/>
              </a:rPr>
              <a:t> زالَ ببن ،</a:t>
            </a:r>
            <a:r>
              <a:rPr lang="ar-SA" altLang="en-US" dirty="0" err="1">
                <a:cs typeface="Ali_K_Samik" pitchFamily="2" charset="0"/>
              </a:rPr>
              <a:t>ئةويش</a:t>
            </a:r>
            <a:r>
              <a:rPr lang="ar-SA" altLang="en-US" dirty="0">
                <a:cs typeface="Ali_K_Samik" pitchFamily="2" charset="0"/>
              </a:rPr>
              <a:t> </a:t>
            </a:r>
            <a:r>
              <a:rPr lang="ar-SA" altLang="en-US" dirty="0" err="1">
                <a:cs typeface="Ali_K_Samik" pitchFamily="2" charset="0"/>
              </a:rPr>
              <a:t>بة</a:t>
            </a:r>
            <a:r>
              <a:rPr lang="ar-SA" altLang="en-US" dirty="0">
                <a:cs typeface="Ali_K_Samik" pitchFamily="2" charset="0"/>
              </a:rPr>
              <a:t> </a:t>
            </a:r>
            <a:r>
              <a:rPr lang="ar-SA" altLang="en-US" dirty="0" err="1">
                <a:cs typeface="Ali_K_Samik" pitchFamily="2" charset="0"/>
              </a:rPr>
              <a:t>هاوردةكردني</a:t>
            </a:r>
            <a:r>
              <a:rPr lang="ar-SA" altLang="en-US" dirty="0">
                <a:cs typeface="Ali_K_Samik" pitchFamily="2" charset="0"/>
              </a:rPr>
              <a:t> جؤري داري باش </a:t>
            </a:r>
            <a:r>
              <a:rPr lang="ar-SA" altLang="en-US" dirty="0" err="1">
                <a:cs typeface="Ali_K_Samik" pitchFamily="2" charset="0"/>
              </a:rPr>
              <a:t>بؤكاري</a:t>
            </a:r>
            <a:r>
              <a:rPr lang="ar-SA" altLang="en-US" dirty="0">
                <a:cs typeface="Ali_K_Samik" pitchFamily="2" charset="0"/>
              </a:rPr>
              <a:t> </a:t>
            </a:r>
            <a:r>
              <a:rPr lang="ar-SA" altLang="en-US" dirty="0" err="1">
                <a:cs typeface="Ali_K_Samik" pitchFamily="2" charset="0"/>
              </a:rPr>
              <a:t>دارتاشي</a:t>
            </a:r>
            <a:r>
              <a:rPr lang="ar-SA" altLang="en-US" dirty="0">
                <a:cs typeface="Ali_K_Samik" pitchFamily="2" charset="0"/>
              </a:rPr>
              <a:t> و </a:t>
            </a:r>
            <a:r>
              <a:rPr lang="ar-SA" altLang="en-US" dirty="0" err="1">
                <a:cs typeface="Ali_K_Samik" pitchFamily="2" charset="0"/>
              </a:rPr>
              <a:t>كة</a:t>
            </a:r>
            <a:r>
              <a:rPr lang="ar-SA" altLang="en-US" dirty="0">
                <a:cs typeface="Ali_K_Samik" pitchFamily="2" charset="0"/>
              </a:rPr>
              <a:t> تواناي </a:t>
            </a:r>
            <a:r>
              <a:rPr lang="ar-SA" altLang="en-US" dirty="0" err="1">
                <a:cs typeface="Ali_K_Samik" pitchFamily="2" charset="0"/>
              </a:rPr>
              <a:t>ئةنجامداني</a:t>
            </a:r>
            <a:r>
              <a:rPr lang="ar-SA" altLang="en-US" dirty="0">
                <a:cs typeface="Ali_K_Samik" pitchFamily="2" charset="0"/>
              </a:rPr>
              <a:t> </a:t>
            </a:r>
            <a:r>
              <a:rPr lang="ar-SA" altLang="en-US" dirty="0" err="1">
                <a:cs typeface="Ali_K_Samik" pitchFamily="2" charset="0"/>
              </a:rPr>
              <a:t>جؤرةها</a:t>
            </a:r>
            <a:r>
              <a:rPr lang="ar-SA" altLang="en-US" dirty="0">
                <a:cs typeface="Ali_K_Samik" pitchFamily="2" charset="0"/>
              </a:rPr>
              <a:t> </a:t>
            </a:r>
            <a:r>
              <a:rPr lang="ar-SA" altLang="en-US" dirty="0" err="1">
                <a:cs typeface="Ali_K_Samik" pitchFamily="2" charset="0"/>
              </a:rPr>
              <a:t>زةخرةفةي</a:t>
            </a:r>
            <a:r>
              <a:rPr lang="ar-SA" altLang="en-US" dirty="0">
                <a:cs typeface="Ali_K_Samik" pitchFamily="2" charset="0"/>
              </a:rPr>
              <a:t> </a:t>
            </a:r>
            <a:r>
              <a:rPr lang="ar-SA" altLang="en-US" dirty="0" err="1">
                <a:cs typeface="Ali_K_Samik" pitchFamily="2" charset="0"/>
              </a:rPr>
              <a:t>هةبيَت</a:t>
            </a:r>
            <a:r>
              <a:rPr lang="ar-SA" altLang="en-US" dirty="0">
                <a:cs typeface="Ali_K_Samik" pitchFamily="2" charset="0"/>
              </a:rPr>
              <a:t> ،</a:t>
            </a:r>
            <a:r>
              <a:rPr lang="ar-SA" altLang="en-US" dirty="0" err="1">
                <a:cs typeface="Ali_K_Samik" pitchFamily="2" charset="0"/>
              </a:rPr>
              <a:t>لةوانة</a:t>
            </a:r>
            <a:r>
              <a:rPr lang="ar-SA" altLang="en-US" dirty="0">
                <a:cs typeface="Ali_K_Samik" pitchFamily="2" charset="0"/>
              </a:rPr>
              <a:t> (</a:t>
            </a:r>
            <a:r>
              <a:rPr lang="ar-SA" altLang="en-US" dirty="0">
                <a:solidFill>
                  <a:srgbClr val="002060"/>
                </a:solidFill>
                <a:cs typeface="Ali_K_Samik" pitchFamily="2" charset="0"/>
              </a:rPr>
              <a:t>داري </a:t>
            </a:r>
            <a:r>
              <a:rPr lang="ar-SA" altLang="en-US" dirty="0" err="1">
                <a:solidFill>
                  <a:srgbClr val="002060"/>
                </a:solidFill>
                <a:cs typeface="Ali_K_Samik" pitchFamily="2" charset="0"/>
              </a:rPr>
              <a:t>سنؤبةر</a:t>
            </a:r>
            <a:r>
              <a:rPr lang="ar-SA" altLang="en-US" dirty="0">
                <a:solidFill>
                  <a:srgbClr val="002060"/>
                </a:solidFill>
                <a:cs typeface="Ali_K_Samik" pitchFamily="2" charset="0"/>
              </a:rPr>
              <a:t> و </a:t>
            </a:r>
            <a:r>
              <a:rPr lang="ar-SA" altLang="en-US" dirty="0" err="1">
                <a:solidFill>
                  <a:srgbClr val="002060"/>
                </a:solidFill>
                <a:cs typeface="Ali_K_Samik" pitchFamily="2" charset="0"/>
              </a:rPr>
              <a:t>ئةبنؤس</a:t>
            </a:r>
            <a:r>
              <a:rPr lang="ar-SA" altLang="en-US" dirty="0">
                <a:solidFill>
                  <a:srgbClr val="002060"/>
                </a:solidFill>
                <a:cs typeface="Ali_K_Samik" pitchFamily="2" charset="0"/>
              </a:rPr>
              <a:t> و </a:t>
            </a:r>
            <a:r>
              <a:rPr lang="ar-SA" altLang="en-US" dirty="0" err="1">
                <a:solidFill>
                  <a:srgbClr val="002060"/>
                </a:solidFill>
                <a:cs typeface="Ali_K_Samik" pitchFamily="2" charset="0"/>
              </a:rPr>
              <a:t>ضةند</a:t>
            </a:r>
            <a:r>
              <a:rPr lang="ar-SA" altLang="en-US" dirty="0">
                <a:solidFill>
                  <a:srgbClr val="002060"/>
                </a:solidFill>
                <a:cs typeface="Ali_K_Samik" pitchFamily="2" charset="0"/>
              </a:rPr>
              <a:t> </a:t>
            </a:r>
            <a:r>
              <a:rPr lang="ar-SA" altLang="en-US" dirty="0" err="1">
                <a:solidFill>
                  <a:srgbClr val="002060"/>
                </a:solidFill>
                <a:cs typeface="Ali_K_Samik" pitchFamily="2" charset="0"/>
              </a:rPr>
              <a:t>جؤريَكي</a:t>
            </a:r>
            <a:r>
              <a:rPr lang="ar-SA" altLang="en-US" dirty="0">
                <a:solidFill>
                  <a:srgbClr val="002060"/>
                </a:solidFill>
                <a:cs typeface="Ali_K_Samik" pitchFamily="2" charset="0"/>
              </a:rPr>
              <a:t> تر</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لةوولاَتةكاني</a:t>
            </a:r>
            <a:r>
              <a:rPr lang="ar-SA" altLang="en-US" dirty="0">
                <a:cs typeface="Ali_K_Samik" pitchFamily="2" charset="0"/>
              </a:rPr>
              <a:t> </a:t>
            </a:r>
            <a:r>
              <a:rPr lang="ar-SA" altLang="en-US" dirty="0" err="1">
                <a:cs typeface="Ali_K_Samik" pitchFamily="2" charset="0"/>
              </a:rPr>
              <a:t>توركيا</a:t>
            </a:r>
            <a:r>
              <a:rPr lang="ar-SA" altLang="en-US" dirty="0">
                <a:cs typeface="Ali_K_Samik" pitchFamily="2" charset="0"/>
              </a:rPr>
              <a:t> </a:t>
            </a:r>
            <a:r>
              <a:rPr lang="ar-SA" altLang="en-US" dirty="0" err="1">
                <a:cs typeface="Ali_K_Samik" pitchFamily="2" charset="0"/>
              </a:rPr>
              <a:t>وسورياو</a:t>
            </a:r>
            <a:r>
              <a:rPr lang="ar-SA" altLang="en-US" dirty="0">
                <a:cs typeface="Ali_K_Samik" pitchFamily="2" charset="0"/>
              </a:rPr>
              <a:t> سودان و هند </a:t>
            </a:r>
            <a:r>
              <a:rPr lang="ar-SA" altLang="en-US" dirty="0" err="1">
                <a:cs typeface="Ali_K_Samik" pitchFamily="2" charset="0"/>
              </a:rPr>
              <a:t>هاوردةيان</a:t>
            </a:r>
            <a:r>
              <a:rPr lang="ar-SA" altLang="en-US" dirty="0">
                <a:cs typeface="Ali_K_Samik" pitchFamily="2" charset="0"/>
              </a:rPr>
              <a:t> </a:t>
            </a:r>
            <a:r>
              <a:rPr lang="ar-SA" altLang="en-US" dirty="0" err="1">
                <a:cs typeface="Ali_K_Samik" pitchFamily="2" charset="0"/>
              </a:rPr>
              <a:t>دةكرد</a:t>
            </a:r>
            <a:r>
              <a:rPr lang="ar-SA" altLang="en-US" dirty="0">
                <a:cs typeface="Ali_K_Samik" pitchFamily="2" charset="0"/>
              </a:rPr>
              <a:t> .</a:t>
            </a:r>
            <a:endParaRPr lang="en-US" altLang="en-US" dirty="0">
              <a:cs typeface="Ali_K_Samik" pitchFamily="2" charset="0"/>
            </a:endParaRPr>
          </a:p>
          <a:p>
            <a:pPr algn="justLow"/>
            <a:r>
              <a:rPr lang="ar-SA" altLang="en-US" dirty="0" err="1">
                <a:cs typeface="Ali_K_Samik" pitchFamily="2" charset="0"/>
              </a:rPr>
              <a:t>زؤربةي</a:t>
            </a:r>
            <a:r>
              <a:rPr lang="ar-SA" altLang="en-US" dirty="0">
                <a:cs typeface="Ali_K_Samik" pitchFamily="2" charset="0"/>
              </a:rPr>
              <a:t> </a:t>
            </a:r>
            <a:r>
              <a:rPr lang="ar-SA" altLang="en-US" dirty="0" err="1">
                <a:cs typeface="Ali_K_Samik" pitchFamily="2" charset="0"/>
              </a:rPr>
              <a:t>ئةو</a:t>
            </a:r>
            <a:r>
              <a:rPr lang="ar-SA" altLang="en-US" dirty="0">
                <a:cs typeface="Ali_K_Samik" pitchFamily="2" charset="0"/>
              </a:rPr>
              <a:t> </a:t>
            </a:r>
            <a:r>
              <a:rPr lang="ar-SA" altLang="en-US" dirty="0" err="1">
                <a:cs typeface="Ali_K_Samik" pitchFamily="2" charset="0"/>
              </a:rPr>
              <a:t>ثارضة</a:t>
            </a:r>
            <a:r>
              <a:rPr lang="ar-SA" altLang="en-US" dirty="0">
                <a:cs typeface="Ali_K_Samik" pitchFamily="2" charset="0"/>
              </a:rPr>
              <a:t> </a:t>
            </a:r>
            <a:r>
              <a:rPr lang="ar-SA" altLang="en-US" dirty="0" err="1">
                <a:cs typeface="Ali_K_Samik" pitchFamily="2" charset="0"/>
              </a:rPr>
              <a:t>دارانةي</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بةدةستمان</a:t>
            </a:r>
            <a:r>
              <a:rPr lang="ar-SA" altLang="en-US" dirty="0">
                <a:cs typeface="Ali_K_Samik" pitchFamily="2" charset="0"/>
              </a:rPr>
              <a:t> </a:t>
            </a:r>
            <a:r>
              <a:rPr lang="ar-SA" altLang="en-US" dirty="0" err="1">
                <a:cs typeface="Ali_K_Samik" pitchFamily="2" charset="0"/>
              </a:rPr>
              <a:t>طةيشتووة</a:t>
            </a:r>
            <a:r>
              <a:rPr lang="ar-SA" altLang="en-US" dirty="0">
                <a:cs typeface="Ali_K_Samik" pitchFamily="2" charset="0"/>
              </a:rPr>
              <a:t> </a:t>
            </a:r>
            <a:r>
              <a:rPr lang="ar-SA" altLang="en-US" dirty="0" err="1">
                <a:cs typeface="Ali_K_Samik" pitchFamily="2" charset="0"/>
              </a:rPr>
              <a:t>لةسةردةمي</a:t>
            </a:r>
            <a:r>
              <a:rPr lang="ar-SA" altLang="en-US" dirty="0">
                <a:cs typeface="Ali_K_Samik" pitchFamily="2" charset="0"/>
              </a:rPr>
              <a:t> </a:t>
            </a:r>
            <a:r>
              <a:rPr lang="ar-SA" altLang="en-US" dirty="0" err="1">
                <a:cs typeface="Ali_K_Samik" pitchFamily="2" charset="0"/>
              </a:rPr>
              <a:t>ئيسلاميدا</a:t>
            </a:r>
            <a:r>
              <a:rPr lang="ar-SA" altLang="en-US" dirty="0">
                <a:cs typeface="Ali_K_Samik" pitchFamily="2" charset="0"/>
              </a:rPr>
              <a:t> </a:t>
            </a:r>
            <a:r>
              <a:rPr lang="ar-SA" altLang="en-US" dirty="0" err="1">
                <a:cs typeface="Ali_K_Samik" pitchFamily="2" charset="0"/>
              </a:rPr>
              <a:t>بةشيَوةيةكي</a:t>
            </a:r>
            <a:r>
              <a:rPr lang="ar-SA" altLang="en-US" dirty="0">
                <a:cs typeface="Ali_K_Samik" pitchFamily="2" charset="0"/>
              </a:rPr>
              <a:t> طشتي </a:t>
            </a:r>
            <a:r>
              <a:rPr lang="ar-SA" altLang="en-US" dirty="0" err="1">
                <a:cs typeface="Ali_K_Samik" pitchFamily="2" charset="0"/>
              </a:rPr>
              <a:t>ئةوةمان</a:t>
            </a:r>
            <a:r>
              <a:rPr lang="ar-SA" altLang="en-US" dirty="0">
                <a:cs typeface="Ali_K_Samik" pitchFamily="2" charset="0"/>
              </a:rPr>
              <a:t> </a:t>
            </a:r>
            <a:r>
              <a:rPr lang="ar-SA" altLang="en-US" dirty="0" err="1">
                <a:cs typeface="Ali_K_Samik" pitchFamily="2" charset="0"/>
              </a:rPr>
              <a:t>بؤ</a:t>
            </a:r>
            <a:r>
              <a:rPr lang="ar-SA" altLang="en-US" dirty="0">
                <a:cs typeface="Ali_K_Samik" pitchFamily="2" charset="0"/>
              </a:rPr>
              <a:t> </a:t>
            </a:r>
            <a:r>
              <a:rPr lang="ar-SA" altLang="en-US" dirty="0" err="1">
                <a:cs typeface="Ali_K_Samik" pitchFamily="2" charset="0"/>
              </a:rPr>
              <a:t>دةسةلميَنيَت</a:t>
            </a:r>
            <a:r>
              <a:rPr lang="ar-SA" altLang="en-US" dirty="0">
                <a:cs typeface="Ali_K_Samik" pitchFamily="2" charset="0"/>
              </a:rPr>
              <a:t> </a:t>
            </a:r>
            <a:r>
              <a:rPr lang="ar-SA" altLang="en-US" dirty="0" err="1">
                <a:cs typeface="Ali_K_Samik" pitchFamily="2" charset="0"/>
              </a:rPr>
              <a:t>كةوا</a:t>
            </a:r>
            <a:r>
              <a:rPr lang="ar-SA" altLang="en-US" dirty="0">
                <a:cs typeface="Ali_K_Samik" pitchFamily="2" charset="0"/>
              </a:rPr>
              <a:t> دار </a:t>
            </a:r>
            <a:r>
              <a:rPr lang="ar-SA" altLang="en-US" dirty="0" err="1">
                <a:cs typeface="Ali_K_Samik" pitchFamily="2" charset="0"/>
              </a:rPr>
              <a:t>يةكيَكة</a:t>
            </a:r>
            <a:r>
              <a:rPr lang="ar-SA" altLang="en-US" dirty="0">
                <a:cs typeface="Ali_K_Samik" pitchFamily="2" charset="0"/>
              </a:rPr>
              <a:t> </a:t>
            </a:r>
            <a:r>
              <a:rPr lang="ar-SA" altLang="en-US" dirty="0" err="1">
                <a:cs typeface="Ali_K_Samik" pitchFamily="2" charset="0"/>
              </a:rPr>
              <a:t>لةو</a:t>
            </a:r>
            <a:r>
              <a:rPr lang="ar-SA" altLang="en-US" dirty="0">
                <a:cs typeface="Ali_K_Samik" pitchFamily="2" charset="0"/>
              </a:rPr>
              <a:t> </a:t>
            </a:r>
            <a:r>
              <a:rPr lang="ar-SA" altLang="en-US" dirty="0" err="1">
                <a:cs typeface="Ali_K_Samik" pitchFamily="2" charset="0"/>
              </a:rPr>
              <a:t>ثاشماوة</a:t>
            </a:r>
            <a:r>
              <a:rPr lang="ar-SA" altLang="en-US" dirty="0">
                <a:cs typeface="Ali_K_Samik" pitchFamily="2" charset="0"/>
              </a:rPr>
              <a:t> </a:t>
            </a:r>
            <a:r>
              <a:rPr lang="ar-SA" altLang="en-US" dirty="0" err="1">
                <a:cs typeface="Ali_K_Samik" pitchFamily="2" charset="0"/>
              </a:rPr>
              <a:t>طرينطانةي</a:t>
            </a:r>
            <a:r>
              <a:rPr lang="ar-SA" altLang="en-US" dirty="0">
                <a:cs typeface="Ali_K_Samik" pitchFamily="2" charset="0"/>
              </a:rPr>
              <a:t> </a:t>
            </a:r>
            <a:r>
              <a:rPr lang="ar-SA" altLang="en-US" dirty="0" err="1">
                <a:cs typeface="Ali_K_Samik" pitchFamily="2" charset="0"/>
              </a:rPr>
              <a:t>كة</a:t>
            </a:r>
            <a:r>
              <a:rPr lang="ar-SA" altLang="en-US" dirty="0">
                <a:cs typeface="Ali_K_Samik" pitchFamily="2" charset="0"/>
              </a:rPr>
              <a:t> </a:t>
            </a:r>
            <a:r>
              <a:rPr lang="ar-SA" altLang="en-US" dirty="0" err="1">
                <a:cs typeface="Ali_K_Samik" pitchFamily="2" charset="0"/>
              </a:rPr>
              <a:t>طؤرةثانيَكي</a:t>
            </a:r>
            <a:r>
              <a:rPr lang="ar-SA" altLang="en-US" dirty="0">
                <a:cs typeface="Ali_K_Samik" pitchFamily="2" charset="0"/>
              </a:rPr>
              <a:t> </a:t>
            </a:r>
            <a:r>
              <a:rPr lang="ar-SA" altLang="en-US" dirty="0" err="1">
                <a:cs typeface="Ali_K_Samik" pitchFamily="2" charset="0"/>
              </a:rPr>
              <a:t>طةورةي</a:t>
            </a:r>
            <a:r>
              <a:rPr lang="ar-SA" altLang="en-US" dirty="0">
                <a:cs typeface="Ali_K_Samik" pitchFamily="2" charset="0"/>
              </a:rPr>
              <a:t> </a:t>
            </a:r>
            <a:r>
              <a:rPr lang="ar-SA" altLang="en-US" dirty="0" err="1">
                <a:cs typeface="Ali_K_Samik" pitchFamily="2" charset="0"/>
              </a:rPr>
              <a:t>داطيركردووة</a:t>
            </a:r>
            <a:r>
              <a:rPr lang="ar-SA" altLang="en-US" dirty="0">
                <a:cs typeface="Ali_K_Samik" pitchFamily="2" charset="0"/>
              </a:rPr>
              <a:t> </a:t>
            </a:r>
            <a:r>
              <a:rPr lang="ar-SA" altLang="en-US" dirty="0" err="1">
                <a:cs typeface="Ali_K_Samik" pitchFamily="2" charset="0"/>
              </a:rPr>
              <a:t>لةبواري</a:t>
            </a:r>
            <a:r>
              <a:rPr lang="ar-SA" altLang="en-US" dirty="0">
                <a:cs typeface="Ali_K_Samik" pitchFamily="2" charset="0"/>
              </a:rPr>
              <a:t> </a:t>
            </a:r>
            <a:r>
              <a:rPr lang="ar-SA" altLang="en-US" dirty="0" err="1">
                <a:cs typeface="Ali_K_Samik" pitchFamily="2" charset="0"/>
              </a:rPr>
              <a:t>هونةري</a:t>
            </a:r>
            <a:r>
              <a:rPr lang="ar-SA" altLang="en-US" dirty="0">
                <a:cs typeface="Ali_K_Samik" pitchFamily="2" charset="0"/>
              </a:rPr>
              <a:t> جيَ </a:t>
            </a:r>
            <a:r>
              <a:rPr lang="ar-SA" altLang="en-US" dirty="0" err="1">
                <a:cs typeface="Ali_K_Samik" pitchFamily="2" charset="0"/>
              </a:rPr>
              <a:t>بةجيَ</a:t>
            </a:r>
            <a:r>
              <a:rPr lang="ar-SA" altLang="en-US" dirty="0">
                <a:cs typeface="Ali_K_Samik" pitchFamily="2" charset="0"/>
              </a:rPr>
              <a:t> كردن </a:t>
            </a:r>
            <a:r>
              <a:rPr lang="ar-SA" altLang="en-US" dirty="0">
                <a:solidFill>
                  <a:srgbClr val="002060"/>
                </a:solidFill>
                <a:cs typeface="Ali_K_Samik" pitchFamily="2" charset="0"/>
              </a:rPr>
              <a:t>(</a:t>
            </a:r>
            <a:r>
              <a:rPr lang="ar-SA" altLang="en-US" dirty="0">
                <a:solidFill>
                  <a:srgbClr val="002060"/>
                </a:solidFill>
                <a:cs typeface="Ali-A-Samik" pitchFamily="2" charset="-78"/>
              </a:rPr>
              <a:t>الفنون </a:t>
            </a:r>
            <a:r>
              <a:rPr lang="ar-SA" altLang="en-US" dirty="0" err="1">
                <a:solidFill>
                  <a:srgbClr val="002060"/>
                </a:solidFill>
                <a:cs typeface="Ali-A-Samik" pitchFamily="2" charset="-78"/>
              </a:rPr>
              <a:t>التطبيقة</a:t>
            </a:r>
            <a:r>
              <a:rPr lang="ar-SA" altLang="en-US" dirty="0">
                <a:solidFill>
                  <a:srgbClr val="002060"/>
                </a:solidFill>
                <a:cs typeface="Ali_K_Samik" pitchFamily="2" charset="0"/>
              </a:rPr>
              <a:t>) .</a:t>
            </a:r>
            <a:endParaRPr lang="en-US" altLang="en-US" dirty="0">
              <a:solidFill>
                <a:srgbClr val="002060"/>
              </a:solidFill>
              <a:cs typeface="Ali_K_Samik" pitchFamily="2" charset="0"/>
            </a:endParaRPr>
          </a:p>
          <a:p>
            <a:endParaRPr lang="ar-IQ" altLang="en-US" dirty="0"/>
          </a:p>
          <a:p>
            <a:endParaRPr lang="en-US" dirty="0"/>
          </a:p>
        </p:txBody>
      </p:sp>
    </p:spTree>
    <p:extLst>
      <p:ext uri="{BB962C8B-B14F-4D97-AF65-F5344CB8AC3E}">
        <p14:creationId xmlns:p14="http://schemas.microsoft.com/office/powerpoint/2010/main" val="1781324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318</TotalTime>
  <Words>1002</Words>
  <Application>Microsoft Macintosh PowerPoint</Application>
  <PresentationFormat>On-screen Show (4:3)</PresentationFormat>
  <Paragraphs>73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Ali_K_Samik</vt:lpstr>
      <vt:lpstr>Arial</vt:lpstr>
      <vt:lpstr>Calibri</vt:lpstr>
      <vt:lpstr>Wingdings</vt:lpstr>
      <vt:lpstr>Wingdings 2</vt:lpstr>
      <vt:lpstr>Office Theme</vt:lpstr>
      <vt:lpstr>هونةري زةخرةفة   سمستةري دووةم</vt:lpstr>
      <vt:lpstr> تايبةتمةندي هونةري زةخرةفةي سةردةمي ئةمةوي </vt:lpstr>
      <vt:lpstr>PowerPoint Presentation</vt:lpstr>
      <vt:lpstr>بةكارهيَناني هوونةري زةخرةفةي التطعيم لةسةردةمي ئةمةوي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زةخرةفةي سةر داري سةردةمي ئةيوبي </vt:lpstr>
      <vt:lpstr>PowerPoint Presentation</vt:lpstr>
      <vt:lpstr>مةزارطةي ئيمام شافعي</vt:lpstr>
      <vt:lpstr>PowerPoint Presentation</vt:lpstr>
      <vt:lpstr>مةزارطةي ئيمام شافعي</vt:lpstr>
      <vt:lpstr>ثارضةيةك لةمةزارطةي ئيمام شافعي</vt:lpstr>
      <vt:lpstr>طومبةزي مةزارطة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HaYaT</dc:creator>
  <cp:lastModifiedBy>Microsoft Office User</cp:lastModifiedBy>
  <cp:revision>52</cp:revision>
  <dcterms:created xsi:type="dcterms:W3CDTF">2022-01-29T11:02:47Z</dcterms:created>
  <dcterms:modified xsi:type="dcterms:W3CDTF">2023-04-02T20:21:54Z</dcterms:modified>
</cp:coreProperties>
</file>