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7B406A9-5D4B-4E12-B541-0B24ABF39CA5}" type="datetimeFigureOut">
              <a:rPr lang="en-US" smtClean="0"/>
              <a:t>2/15/2020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997251-C48B-409A-9F4B-1B1C8B035108}" type="slidenum">
              <a:rPr lang="en-US" smtClean="0"/>
              <a:t>‹#›</a:t>
            </a:fld>
            <a:endParaRPr lang="en-US"/>
          </a:p>
        </p:txBody>
      </p:sp>
    </p:spTree>
    <p:extLst>
      <p:ext uri="{BB962C8B-B14F-4D97-AF65-F5344CB8AC3E}">
        <p14:creationId xmlns:p14="http://schemas.microsoft.com/office/powerpoint/2010/main" val="12028296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7B406A9-5D4B-4E12-B541-0B24ABF39CA5}" type="datetimeFigureOut">
              <a:rPr lang="en-US" smtClean="0"/>
              <a:t>2/15/2020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997251-C48B-409A-9F4B-1B1C8B035108}" type="slidenum">
              <a:rPr lang="en-US" smtClean="0"/>
              <a:t>‹#›</a:t>
            </a:fld>
            <a:endParaRPr lang="en-US"/>
          </a:p>
        </p:txBody>
      </p:sp>
    </p:spTree>
    <p:extLst>
      <p:ext uri="{BB962C8B-B14F-4D97-AF65-F5344CB8AC3E}">
        <p14:creationId xmlns:p14="http://schemas.microsoft.com/office/powerpoint/2010/main" val="8666493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7B406A9-5D4B-4E12-B541-0B24ABF39CA5}" type="datetimeFigureOut">
              <a:rPr lang="en-US" smtClean="0"/>
              <a:t>2/15/2020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997251-C48B-409A-9F4B-1B1C8B035108}" type="slidenum">
              <a:rPr lang="en-US" smtClean="0"/>
              <a:t>‹#›</a:t>
            </a:fld>
            <a:endParaRPr lang="en-US"/>
          </a:p>
        </p:txBody>
      </p:sp>
    </p:spTree>
    <p:extLst>
      <p:ext uri="{BB962C8B-B14F-4D97-AF65-F5344CB8AC3E}">
        <p14:creationId xmlns:p14="http://schemas.microsoft.com/office/powerpoint/2010/main" val="31286469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7B406A9-5D4B-4E12-B541-0B24ABF39CA5}" type="datetimeFigureOut">
              <a:rPr lang="en-US" smtClean="0"/>
              <a:t>2/15/2020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997251-C48B-409A-9F4B-1B1C8B035108}" type="slidenum">
              <a:rPr lang="en-US" smtClean="0"/>
              <a:t>‹#›</a:t>
            </a:fld>
            <a:endParaRPr lang="en-US"/>
          </a:p>
        </p:txBody>
      </p:sp>
    </p:spTree>
    <p:extLst>
      <p:ext uri="{BB962C8B-B14F-4D97-AF65-F5344CB8AC3E}">
        <p14:creationId xmlns:p14="http://schemas.microsoft.com/office/powerpoint/2010/main" val="21733751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7B406A9-5D4B-4E12-B541-0B24ABF39CA5}" type="datetimeFigureOut">
              <a:rPr lang="en-US" smtClean="0"/>
              <a:t>2/15/2020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997251-C48B-409A-9F4B-1B1C8B035108}" type="slidenum">
              <a:rPr lang="en-US" smtClean="0"/>
              <a:t>‹#›</a:t>
            </a:fld>
            <a:endParaRPr lang="en-US"/>
          </a:p>
        </p:txBody>
      </p:sp>
    </p:spTree>
    <p:extLst>
      <p:ext uri="{BB962C8B-B14F-4D97-AF65-F5344CB8AC3E}">
        <p14:creationId xmlns:p14="http://schemas.microsoft.com/office/powerpoint/2010/main" val="21521661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7B406A9-5D4B-4E12-B541-0B24ABF39CA5}" type="datetimeFigureOut">
              <a:rPr lang="en-US" smtClean="0"/>
              <a:t>2/15/2020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997251-C48B-409A-9F4B-1B1C8B035108}" type="slidenum">
              <a:rPr lang="en-US" smtClean="0"/>
              <a:t>‹#›</a:t>
            </a:fld>
            <a:endParaRPr lang="en-US"/>
          </a:p>
        </p:txBody>
      </p:sp>
    </p:spTree>
    <p:extLst>
      <p:ext uri="{BB962C8B-B14F-4D97-AF65-F5344CB8AC3E}">
        <p14:creationId xmlns:p14="http://schemas.microsoft.com/office/powerpoint/2010/main" val="28525954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7B406A9-5D4B-4E12-B541-0B24ABF39CA5}" type="datetimeFigureOut">
              <a:rPr lang="en-US" smtClean="0"/>
              <a:t>2/15/2020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A997251-C48B-409A-9F4B-1B1C8B035108}" type="slidenum">
              <a:rPr lang="en-US" smtClean="0"/>
              <a:t>‹#›</a:t>
            </a:fld>
            <a:endParaRPr lang="en-US"/>
          </a:p>
        </p:txBody>
      </p:sp>
    </p:spTree>
    <p:extLst>
      <p:ext uri="{BB962C8B-B14F-4D97-AF65-F5344CB8AC3E}">
        <p14:creationId xmlns:p14="http://schemas.microsoft.com/office/powerpoint/2010/main" val="42535243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7B406A9-5D4B-4E12-B541-0B24ABF39CA5}" type="datetimeFigureOut">
              <a:rPr lang="en-US" smtClean="0"/>
              <a:t>2/15/2020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A997251-C48B-409A-9F4B-1B1C8B035108}" type="slidenum">
              <a:rPr lang="en-US" smtClean="0"/>
              <a:t>‹#›</a:t>
            </a:fld>
            <a:endParaRPr lang="en-US"/>
          </a:p>
        </p:txBody>
      </p:sp>
    </p:spTree>
    <p:extLst>
      <p:ext uri="{BB962C8B-B14F-4D97-AF65-F5344CB8AC3E}">
        <p14:creationId xmlns:p14="http://schemas.microsoft.com/office/powerpoint/2010/main" val="15268447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7B406A9-5D4B-4E12-B541-0B24ABF39CA5}" type="datetimeFigureOut">
              <a:rPr lang="en-US" smtClean="0"/>
              <a:t>2/15/2020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A997251-C48B-409A-9F4B-1B1C8B035108}" type="slidenum">
              <a:rPr lang="en-US" smtClean="0"/>
              <a:t>‹#›</a:t>
            </a:fld>
            <a:endParaRPr lang="en-US"/>
          </a:p>
        </p:txBody>
      </p:sp>
    </p:spTree>
    <p:extLst>
      <p:ext uri="{BB962C8B-B14F-4D97-AF65-F5344CB8AC3E}">
        <p14:creationId xmlns:p14="http://schemas.microsoft.com/office/powerpoint/2010/main" val="37424080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7B406A9-5D4B-4E12-B541-0B24ABF39CA5}" type="datetimeFigureOut">
              <a:rPr lang="en-US" smtClean="0"/>
              <a:t>2/15/2020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997251-C48B-409A-9F4B-1B1C8B035108}" type="slidenum">
              <a:rPr lang="en-US" smtClean="0"/>
              <a:t>‹#›</a:t>
            </a:fld>
            <a:endParaRPr lang="en-US"/>
          </a:p>
        </p:txBody>
      </p:sp>
    </p:spTree>
    <p:extLst>
      <p:ext uri="{BB962C8B-B14F-4D97-AF65-F5344CB8AC3E}">
        <p14:creationId xmlns:p14="http://schemas.microsoft.com/office/powerpoint/2010/main" val="17524504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7B406A9-5D4B-4E12-B541-0B24ABF39CA5}" type="datetimeFigureOut">
              <a:rPr lang="en-US" smtClean="0"/>
              <a:t>2/15/2020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997251-C48B-409A-9F4B-1B1C8B035108}" type="slidenum">
              <a:rPr lang="en-US" smtClean="0"/>
              <a:t>‹#›</a:t>
            </a:fld>
            <a:endParaRPr lang="en-US"/>
          </a:p>
        </p:txBody>
      </p:sp>
    </p:spTree>
    <p:extLst>
      <p:ext uri="{BB962C8B-B14F-4D97-AF65-F5344CB8AC3E}">
        <p14:creationId xmlns:p14="http://schemas.microsoft.com/office/powerpoint/2010/main" val="2623335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7B406A9-5D4B-4E12-B541-0B24ABF39CA5}" type="datetimeFigureOut">
              <a:rPr lang="en-US" smtClean="0"/>
              <a:t>2/15/2020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A997251-C48B-409A-9F4B-1B1C8B035108}" type="slidenum">
              <a:rPr lang="en-US" smtClean="0"/>
              <a:t>‹#›</a:t>
            </a:fld>
            <a:endParaRPr lang="en-US"/>
          </a:p>
        </p:txBody>
      </p:sp>
    </p:spTree>
    <p:extLst>
      <p:ext uri="{BB962C8B-B14F-4D97-AF65-F5344CB8AC3E}">
        <p14:creationId xmlns:p14="http://schemas.microsoft.com/office/powerpoint/2010/main" val="30509917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6324600"/>
          </a:xfrm>
        </p:spPr>
        <p:txBody>
          <a:bodyPr/>
          <a:lstStyle/>
          <a:p>
            <a:pPr marL="0" indent="0" algn="r" rtl="1">
              <a:buNone/>
            </a:pPr>
            <a:r>
              <a:rPr lang="ar-SA" dirty="0" smtClean="0">
                <a:cs typeface="Ali_K_Samik" pitchFamily="2" charset="-78"/>
              </a:rPr>
              <a:t>طلينة ضيية؟</a:t>
            </a:r>
          </a:p>
          <a:p>
            <a:pPr marL="0" indent="0" algn="r" rtl="1">
              <a:buNone/>
            </a:pPr>
            <a:r>
              <a:rPr lang="ar-SA" dirty="0" smtClean="0">
                <a:cs typeface="Ali_K_Samik" pitchFamily="2" charset="-78"/>
              </a:rPr>
              <a:t>هةنطاوةكانى دواى دؤزينةوةى طلينة ضين؟</a:t>
            </a:r>
          </a:p>
          <a:p>
            <a:pPr marL="0" indent="0" algn="r" rtl="1">
              <a:buNone/>
            </a:pPr>
            <a:r>
              <a:rPr lang="ar-SA" dirty="0" smtClean="0">
                <a:cs typeface="Ali_K_Samik" pitchFamily="2" charset="-78"/>
              </a:rPr>
              <a:t>1- شووشتن</a:t>
            </a:r>
          </a:p>
          <a:p>
            <a:pPr marL="0" indent="0" algn="r" rtl="1">
              <a:buNone/>
            </a:pPr>
            <a:r>
              <a:rPr lang="ar-SA" dirty="0" smtClean="0">
                <a:cs typeface="Ali_K_Samik" pitchFamily="2" charset="-78"/>
              </a:rPr>
              <a:t>2- ووشك كردنةوة</a:t>
            </a:r>
          </a:p>
          <a:p>
            <a:pPr marL="0" indent="0" algn="r" rtl="1">
              <a:buNone/>
            </a:pPr>
            <a:r>
              <a:rPr lang="ar-SA" dirty="0" smtClean="0">
                <a:cs typeface="Ali_K_Samik" pitchFamily="2" charset="-78"/>
              </a:rPr>
              <a:t>3- ثيدانى ذمارة </a:t>
            </a:r>
          </a:p>
          <a:p>
            <a:pPr marL="0" indent="0" algn="r" rtl="1">
              <a:buNone/>
            </a:pPr>
            <a:r>
              <a:rPr lang="ar-SA" dirty="0" smtClean="0">
                <a:cs typeface="Ali_K_Samik" pitchFamily="2" charset="-78"/>
              </a:rPr>
              <a:t>4- ويَنةكيَشان</a:t>
            </a:r>
          </a:p>
          <a:p>
            <a:pPr marL="0" indent="0" algn="r" rtl="1">
              <a:buNone/>
            </a:pPr>
            <a:r>
              <a:rPr lang="ar-SA" dirty="0" smtClean="0">
                <a:cs typeface="Ali_K_Samik" pitchFamily="2" charset="-78"/>
              </a:rPr>
              <a:t>5- ويَنةطرتن</a:t>
            </a:r>
          </a:p>
          <a:p>
            <a:pPr marL="0" indent="0" algn="r" rtl="1">
              <a:buNone/>
            </a:pPr>
            <a:r>
              <a:rPr lang="ar-SA" dirty="0" smtClean="0">
                <a:cs typeface="Ali_K_Samik" pitchFamily="2" charset="-78"/>
              </a:rPr>
              <a:t>6- درووست كردنى داتاى زانيارى </a:t>
            </a:r>
            <a:endParaRPr lang="ar-SA" dirty="0">
              <a:cs typeface="Ali_K_Samik" pitchFamily="2" charset="-78"/>
            </a:endParaRPr>
          </a:p>
          <a:p>
            <a:pPr marL="0" indent="0" algn="r" rtl="1">
              <a:buNone/>
            </a:pPr>
            <a:r>
              <a:rPr lang="ar-SA" dirty="0" smtClean="0">
                <a:cs typeface="Ali_K_Samik" pitchFamily="2" charset="-78"/>
              </a:rPr>
              <a:t>7- تؤمارى راستةوخؤ لة داتا بةيس</a:t>
            </a:r>
          </a:p>
        </p:txBody>
      </p:sp>
    </p:spTree>
    <p:extLst>
      <p:ext uri="{BB962C8B-B14F-4D97-AF65-F5344CB8AC3E}">
        <p14:creationId xmlns:p14="http://schemas.microsoft.com/office/powerpoint/2010/main" val="25164196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6248400"/>
          </a:xfrm>
        </p:spPr>
        <p:txBody>
          <a:bodyPr>
            <a:normAutofit fontScale="92500" lnSpcReduction="20000"/>
          </a:bodyPr>
          <a:lstStyle/>
          <a:p>
            <a:pPr marL="0" indent="0" algn="r" rtl="1">
              <a:buNone/>
            </a:pPr>
            <a:r>
              <a:rPr lang="ar-SA" dirty="0" smtClean="0">
                <a:cs typeface="Ali_K_Samik" pitchFamily="2" charset="-78"/>
              </a:rPr>
              <a:t>ثيَناسةى طلَينة؟</a:t>
            </a:r>
          </a:p>
          <a:p>
            <a:pPr marL="0" indent="0" algn="r" rtl="1">
              <a:buNone/>
            </a:pPr>
            <a:r>
              <a:rPr lang="ar-SA" dirty="0" smtClean="0">
                <a:cs typeface="Ali_K_Samik" pitchFamily="2" charset="-78"/>
              </a:rPr>
              <a:t>هةر شيَوةيةك كة لة قور درووست دةكريَت  دواتر ووشك دةكريَتةوة لة ناو كورة سوردةكريَتةوة ثيَدةوتريَت طلَينة. ئةمةش دواى ئامادةكردنى قورةكة ديَت وة بة كؤنترين هونةر دادةنريَت كةوا مرؤظ داى هيَناوة. </a:t>
            </a:r>
          </a:p>
          <a:p>
            <a:pPr marL="0" indent="0" algn="r" rtl="1">
              <a:buNone/>
            </a:pPr>
            <a:r>
              <a:rPr lang="ar-SA" dirty="0" smtClean="0">
                <a:cs typeface="Ali_K_Samik" pitchFamily="2" charset="-78"/>
              </a:rPr>
              <a:t>هةنطاوةكانى دواى دؤزينةوةى طلينة ضين؟</a:t>
            </a:r>
          </a:p>
          <a:p>
            <a:pPr marL="0" indent="0" algn="r" rtl="1">
              <a:buNone/>
            </a:pPr>
            <a:r>
              <a:rPr lang="ar-SA" dirty="0" smtClean="0">
                <a:cs typeface="Ali_K_Samik" pitchFamily="2" charset="-78"/>
              </a:rPr>
              <a:t>1- شووشتن</a:t>
            </a:r>
          </a:p>
          <a:p>
            <a:pPr marL="0" indent="0" algn="r" rtl="1">
              <a:buNone/>
            </a:pPr>
            <a:r>
              <a:rPr lang="ar-SA" dirty="0" smtClean="0">
                <a:cs typeface="Ali_K_Samik" pitchFamily="2" charset="-78"/>
              </a:rPr>
              <a:t>لة ريَطاى فرضةوة دةكريَت، زؤر جار طلَينةكان رةنط كراون دةبيَت زؤر بة سةرةنجةوة بشووريَت وة هةندىَ جار طلَينةكان زؤر سورنةكراونةتةوة ئةمانةش كاتيَك دةخريَنة ناو ئاوةوة زوو دةتويَنةوة دةبيَت لةم بارةدا نةشوريَنةوة وة هةنديَ كاتش رةنط بةكارهاتوونة دةبيَت ئاطادارى ئةوة بين كةوا دواى سوركردنةوة يا ثيَش سوركردنةوة بة كارهاتووة. ضونكة هةندىَ كات لة كاتى شووشتندا رةنطاكان لة دةست دةدةين.</a:t>
            </a:r>
          </a:p>
          <a:p>
            <a:pPr marL="0" indent="0" algn="r" rtl="1">
              <a:buNone/>
            </a:pPr>
            <a:r>
              <a:rPr lang="ar-SA" dirty="0" smtClean="0">
                <a:cs typeface="Ali_K_Samik" pitchFamily="2" charset="-78"/>
              </a:rPr>
              <a:t>جؤرى فرضة: وا باشة فرضةى ددان شووتن بيَت وة جؤريَكى نةرم بيَت</a:t>
            </a:r>
          </a:p>
          <a:p>
            <a:pPr marL="0" indent="0" algn="r" rtl="1">
              <a:buNone/>
            </a:pPr>
            <a:r>
              <a:rPr lang="ar-SA" dirty="0" smtClean="0">
                <a:cs typeface="Ali_K_Samik" pitchFamily="2" charset="-78"/>
              </a:rPr>
              <a:t>وة ئاوى شووشتن زوو بطؤردريَت</a:t>
            </a:r>
          </a:p>
        </p:txBody>
      </p:sp>
    </p:spTree>
    <p:extLst>
      <p:ext uri="{BB962C8B-B14F-4D97-AF65-F5344CB8AC3E}">
        <p14:creationId xmlns:p14="http://schemas.microsoft.com/office/powerpoint/2010/main" val="18853516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lnSpcReduction="10000"/>
          </a:bodyPr>
          <a:lstStyle/>
          <a:p>
            <a:pPr marL="0" indent="0" algn="r" rtl="1">
              <a:buNone/>
            </a:pPr>
            <a:r>
              <a:rPr lang="ar-SA" dirty="0" smtClean="0">
                <a:cs typeface="Ali_K_Samik" pitchFamily="2" charset="-78"/>
              </a:rPr>
              <a:t>2- ووشك كردنةوة</a:t>
            </a:r>
            <a:r>
              <a:rPr lang="en-US" dirty="0" smtClean="0">
                <a:cs typeface="Ali_K_Samik" pitchFamily="2" charset="-78"/>
              </a:rPr>
              <a:t>:</a:t>
            </a:r>
            <a:endParaRPr lang="ar-SA" dirty="0" smtClean="0">
              <a:cs typeface="Ali_K_Samik" pitchFamily="2" charset="-78"/>
            </a:endParaRPr>
          </a:p>
          <a:p>
            <a:pPr marL="0" indent="0" algn="r" rtl="1">
              <a:buNone/>
            </a:pPr>
            <a:r>
              <a:rPr lang="ar-SA" dirty="0" smtClean="0">
                <a:cs typeface="Ali_K_Samik" pitchFamily="2" charset="-78"/>
              </a:rPr>
              <a:t>لةم بارةدا وا باشة دواى شووشتنةوة طلَينةكان لة ناو زةمبيليَك دابنريَت لة بةردةم رؤذدا بؤ ئةوةى زوو ووشك ببيَتةوة كردارى شيَ درووست نةبيَت لة ناو ثارضةكاندا.</a:t>
            </a:r>
          </a:p>
          <a:p>
            <a:pPr marL="0" indent="0" algn="r" rtl="1">
              <a:buNone/>
            </a:pPr>
            <a:r>
              <a:rPr lang="ar-SA" dirty="0" smtClean="0">
                <a:cs typeface="Ali_K_Samik" pitchFamily="2" charset="-78"/>
              </a:rPr>
              <a:t>3- ثيَدانى ذمارة:</a:t>
            </a:r>
          </a:p>
          <a:p>
            <a:pPr marL="0" indent="0" algn="r" rtl="1">
              <a:buNone/>
            </a:pPr>
            <a:r>
              <a:rPr lang="ar-SA" dirty="0" smtClean="0">
                <a:cs typeface="Ali_K_Samik" pitchFamily="2" charset="-78"/>
              </a:rPr>
              <a:t>دواى دةستنيشان كردنى طلَيَنةى خوازراو (دياطنؤستيك) واتا ئةوانةى بؤ كارى زانستى دةشيَن وةك ( ثارضةى ليَوار و بنكة و دةسك و ثارضةى نةخشدار و رةنطدار) هةلَدةبذيَردريَن هةنطاوةى ذمارةكردنيان بؤ ئةنجام دةدريَت وة وا باشة حيسابى ذمارةى طةورةى بؤ بكريَت واتا بةم شيَوةية 00001 بؤ ثارةضةى يةكةم وة 00002 بؤ ثارضةى دووةم وة هتد.</a:t>
            </a:r>
          </a:p>
          <a:p>
            <a:pPr marL="0" indent="0" algn="r" rtl="1">
              <a:buNone/>
            </a:pPr>
            <a:endParaRPr lang="en-US" dirty="0">
              <a:cs typeface="Ali_K_Samik" pitchFamily="2" charset="-78"/>
            </a:endParaRPr>
          </a:p>
        </p:txBody>
      </p:sp>
    </p:spTree>
    <p:extLst>
      <p:ext uri="{BB962C8B-B14F-4D97-AF65-F5344CB8AC3E}">
        <p14:creationId xmlns:p14="http://schemas.microsoft.com/office/powerpoint/2010/main" val="30825017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019800"/>
          </a:xfrm>
        </p:spPr>
        <p:txBody>
          <a:bodyPr/>
          <a:lstStyle/>
          <a:p>
            <a:pPr marL="0" indent="0" algn="r" rtl="1">
              <a:buNone/>
            </a:pPr>
            <a:r>
              <a:rPr lang="ar-SA" dirty="0" smtClean="0">
                <a:cs typeface="Ali_K_Samik" pitchFamily="2" charset="-78"/>
              </a:rPr>
              <a:t>4- ويَنةكيَشان:</a:t>
            </a:r>
          </a:p>
          <a:p>
            <a:pPr marL="0" indent="0" algn="r" rtl="1">
              <a:buNone/>
            </a:pPr>
            <a:r>
              <a:rPr lang="ar-SA" dirty="0" smtClean="0">
                <a:cs typeface="Ali_K_Samik" pitchFamily="2" charset="-78"/>
              </a:rPr>
              <a:t>ثيَداويستيةكان </a:t>
            </a:r>
          </a:p>
          <a:p>
            <a:pPr marL="0" indent="0" algn="r" rtl="1">
              <a:buNone/>
            </a:pPr>
            <a:r>
              <a:rPr lang="ar-SA" dirty="0" smtClean="0">
                <a:cs typeface="Ali_K_Samik" pitchFamily="2" charset="-78"/>
              </a:rPr>
              <a:t>تيَلى لةحيم كاوية</a:t>
            </a:r>
          </a:p>
          <a:p>
            <a:pPr marL="0" indent="0" algn="r" rtl="1">
              <a:buNone/>
            </a:pPr>
            <a:r>
              <a:rPr lang="ar-SA" dirty="0" smtClean="0">
                <a:cs typeface="Ali_K_Samik" pitchFamily="2" charset="-78"/>
              </a:rPr>
              <a:t>شانةى ئاسن يا ثلاستيك </a:t>
            </a:r>
          </a:p>
          <a:p>
            <a:pPr marL="0" indent="0" algn="r" rtl="1">
              <a:buNone/>
            </a:pPr>
            <a:r>
              <a:rPr lang="ar-SA" dirty="0" smtClean="0">
                <a:cs typeface="Ali_K_Samik" pitchFamily="2" charset="-78"/>
              </a:rPr>
              <a:t>فيَرنة</a:t>
            </a:r>
          </a:p>
          <a:p>
            <a:pPr marL="0" indent="0" algn="r" rtl="1">
              <a:buNone/>
            </a:pPr>
            <a:r>
              <a:rPr lang="ar-SA" dirty="0" smtClean="0">
                <a:cs typeface="Ali_K_Samik" pitchFamily="2" charset="-78"/>
              </a:rPr>
              <a:t>راستة </a:t>
            </a:r>
          </a:p>
          <a:p>
            <a:pPr marL="0" indent="0" algn="r" rtl="1">
              <a:buNone/>
            </a:pPr>
            <a:r>
              <a:rPr lang="ar-SA" dirty="0" smtClean="0">
                <a:cs typeface="Ali_K_Samik" pitchFamily="2" charset="-78"/>
              </a:rPr>
              <a:t>ثةرى ترةيس يا نةوتى </a:t>
            </a:r>
          </a:p>
          <a:p>
            <a:pPr marL="0" indent="0" algn="r" rtl="1">
              <a:buNone/>
            </a:pPr>
            <a:r>
              <a:rPr lang="ar-SA" dirty="0" smtClean="0">
                <a:cs typeface="Ali_K_Samik" pitchFamily="2" charset="-78"/>
              </a:rPr>
              <a:t>رةشكةرةوة </a:t>
            </a:r>
          </a:p>
          <a:p>
            <a:pPr marL="0" indent="0" algn="r" rtl="1">
              <a:buNone/>
            </a:pPr>
            <a:r>
              <a:rPr lang="ar-SA" dirty="0" smtClean="0">
                <a:cs typeface="Ali_K_Samik" pitchFamily="2" charset="-78"/>
              </a:rPr>
              <a:t>قةلةمى نوك 05 مم</a:t>
            </a:r>
          </a:p>
          <a:p>
            <a:pPr marL="0" indent="0" algn="r" rtl="1">
              <a:buNone/>
            </a:pPr>
            <a:endParaRPr lang="ar-SA" dirty="0" smtClean="0">
              <a:cs typeface="Ali_K_Samik" pitchFamily="2" charset="-78"/>
            </a:endParaRPr>
          </a:p>
          <a:p>
            <a:pPr marL="0" indent="0" algn="r" rtl="1">
              <a:buNone/>
            </a:pPr>
            <a:endParaRPr lang="en-US" dirty="0">
              <a:cs typeface="Ali_K_Samik" pitchFamily="2" charset="-78"/>
            </a:endParaRPr>
          </a:p>
        </p:txBody>
      </p:sp>
    </p:spTree>
    <p:extLst>
      <p:ext uri="{BB962C8B-B14F-4D97-AF65-F5344CB8AC3E}">
        <p14:creationId xmlns:p14="http://schemas.microsoft.com/office/powerpoint/2010/main" val="16808438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096000"/>
          </a:xfrm>
        </p:spPr>
        <p:txBody>
          <a:bodyPr/>
          <a:lstStyle/>
          <a:p>
            <a:pPr marL="0" indent="0" algn="r" rtl="1">
              <a:buNone/>
            </a:pPr>
            <a:r>
              <a:rPr lang="ar-SA" dirty="0" smtClean="0">
                <a:cs typeface="Ali_K_Samik" pitchFamily="2" charset="-78"/>
              </a:rPr>
              <a:t>5- ويَنةطرتن:</a:t>
            </a:r>
          </a:p>
          <a:p>
            <a:pPr marL="0" indent="0" algn="r" rtl="1">
              <a:buNone/>
            </a:pPr>
            <a:r>
              <a:rPr lang="ar-SA" dirty="0" smtClean="0">
                <a:cs typeface="Ali_K_Samik" pitchFamily="2" charset="-78"/>
              </a:rPr>
              <a:t>لة ويَنةطرتندا ثيَويستمان بة ستؤديؤية </a:t>
            </a:r>
          </a:p>
          <a:p>
            <a:pPr marL="0" indent="0" algn="r" rtl="1">
              <a:buNone/>
            </a:pPr>
            <a:r>
              <a:rPr lang="ar-SA" dirty="0" smtClean="0">
                <a:cs typeface="Ali_K_Samik" pitchFamily="2" charset="-78"/>
              </a:rPr>
              <a:t>كة ثيَكديَت ذووريَكى بضووكى ئةلمنيونى كةوا لة هةردوولاىدا لايتى رووناكةرةوةى بؤ بةستراوة.</a:t>
            </a:r>
          </a:p>
          <a:p>
            <a:pPr marL="0" indent="0" algn="r" rtl="1">
              <a:buNone/>
            </a:pPr>
            <a:r>
              <a:rPr lang="ar-SA" dirty="0" smtClean="0">
                <a:cs typeface="Ali_K_Samik" pitchFamily="2" charset="-78"/>
              </a:rPr>
              <a:t>هةموو ثارضةيةك ثيَويستى بة ويَنةطرتن هةية، بةشى ناوةوة و دةرةوة و لايى ثارضةكان ويَنةدةطيريَن. </a:t>
            </a:r>
          </a:p>
          <a:p>
            <a:pPr marL="0" indent="0" algn="r" rtl="1">
              <a:buNone/>
            </a:pPr>
            <a:endParaRPr lang="en-US" dirty="0">
              <a:cs typeface="Ali_K_Samik" pitchFamily="2" charset="-78"/>
            </a:endParaRPr>
          </a:p>
        </p:txBody>
      </p:sp>
    </p:spTree>
    <p:extLst>
      <p:ext uri="{BB962C8B-B14F-4D97-AF65-F5344CB8AC3E}">
        <p14:creationId xmlns:p14="http://schemas.microsoft.com/office/powerpoint/2010/main" val="20828726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
            <a:ext cx="8229600" cy="6400800"/>
          </a:xfrm>
        </p:spPr>
        <p:txBody>
          <a:bodyPr>
            <a:noAutofit/>
          </a:bodyPr>
          <a:lstStyle/>
          <a:p>
            <a:pPr marL="0" indent="0" algn="r" rtl="1">
              <a:buNone/>
            </a:pPr>
            <a:r>
              <a:rPr lang="ar-SA" sz="2800" dirty="0" smtClean="0">
                <a:cs typeface="Ali_K_Samik" pitchFamily="2" charset="-78"/>
              </a:rPr>
              <a:t>6- درووست كردنى داتاى زانيارى</a:t>
            </a:r>
          </a:p>
          <a:p>
            <a:pPr marL="0" indent="0" algn="r" rtl="1">
              <a:buNone/>
            </a:pPr>
            <a:r>
              <a:rPr lang="ar-SA" sz="2800" dirty="0" smtClean="0">
                <a:cs typeface="Ali_K_Samik" pitchFamily="2" charset="-78"/>
              </a:rPr>
              <a:t>ذمارةى لؤكس</a:t>
            </a:r>
          </a:p>
          <a:p>
            <a:pPr marL="0" indent="0" algn="r" rtl="1">
              <a:buNone/>
            </a:pPr>
            <a:r>
              <a:rPr lang="ar-SA" sz="2800" dirty="0" smtClean="0">
                <a:cs typeface="Ali_K_Samik" pitchFamily="2" charset="-78"/>
              </a:rPr>
              <a:t>ذمارةى ثارضةكة</a:t>
            </a:r>
          </a:p>
          <a:p>
            <a:pPr marL="0" indent="0" algn="r" rtl="1">
              <a:buNone/>
            </a:pPr>
            <a:r>
              <a:rPr lang="ar-SA" sz="2800" dirty="0" smtClean="0">
                <a:cs typeface="Ali_K_Samik" pitchFamily="2" charset="-78"/>
              </a:rPr>
              <a:t>جؤرى ثارضةكة</a:t>
            </a:r>
          </a:p>
          <a:p>
            <a:pPr marL="0" indent="0" algn="r" rtl="1">
              <a:buNone/>
            </a:pPr>
            <a:r>
              <a:rPr lang="ar-SA" sz="2800" dirty="0" smtClean="0">
                <a:cs typeface="Ali_K_Samik" pitchFamily="2" charset="-78"/>
              </a:rPr>
              <a:t>بةشى ثاريَزراوى</a:t>
            </a:r>
          </a:p>
          <a:p>
            <a:pPr marL="0" indent="0" algn="r" rtl="1">
              <a:buNone/>
            </a:pPr>
            <a:r>
              <a:rPr lang="ar-SA" sz="2800" dirty="0" smtClean="0">
                <a:cs typeface="Ali_K_Samik" pitchFamily="2" charset="-78"/>
              </a:rPr>
              <a:t>بارى كورةكة </a:t>
            </a:r>
          </a:p>
          <a:p>
            <a:pPr marL="0" indent="0" algn="r" rtl="1">
              <a:buNone/>
            </a:pPr>
            <a:r>
              <a:rPr lang="ar-SA" sz="2800" dirty="0" smtClean="0">
                <a:cs typeface="Ali_K_Samik" pitchFamily="2" charset="-78"/>
              </a:rPr>
              <a:t>ئاستى سوركردنةوة </a:t>
            </a:r>
          </a:p>
          <a:p>
            <a:pPr marL="0" indent="0" algn="r" rtl="1">
              <a:buNone/>
            </a:pPr>
            <a:r>
              <a:rPr lang="ar-SA" sz="2800" dirty="0" smtClean="0">
                <a:cs typeface="Ali_K_Samik" pitchFamily="2" charset="-78"/>
              </a:rPr>
              <a:t>رةنطى دةرةوة    رةنطى ناوةوةو       رةنطى ناوقورةكة </a:t>
            </a:r>
          </a:p>
          <a:p>
            <a:pPr marL="0" indent="0" algn="r" rtl="1">
              <a:buNone/>
            </a:pPr>
            <a:r>
              <a:rPr lang="ar-SA" sz="2800" dirty="0" smtClean="0">
                <a:cs typeface="Ali_K_Samik" pitchFamily="2" charset="-78"/>
              </a:rPr>
              <a:t>ئاستى درووست كردن </a:t>
            </a:r>
          </a:p>
          <a:p>
            <a:pPr marL="0" indent="0" algn="r" rtl="1">
              <a:buNone/>
            </a:pPr>
            <a:r>
              <a:rPr lang="ar-SA" sz="2800" dirty="0" smtClean="0">
                <a:cs typeface="Ali_K_Samik" pitchFamily="2" charset="-78"/>
              </a:rPr>
              <a:t>ئاستى ضارةسةرى روو</a:t>
            </a:r>
          </a:p>
          <a:p>
            <a:pPr marL="0" indent="0" algn="r" rtl="1">
              <a:buNone/>
            </a:pPr>
            <a:r>
              <a:rPr lang="ar-SA" sz="2800" dirty="0" smtClean="0">
                <a:cs typeface="Ali_K_Samik" pitchFamily="2" charset="-78"/>
              </a:rPr>
              <a:t>نةخش و رةنط </a:t>
            </a:r>
          </a:p>
          <a:p>
            <a:pPr marL="0" indent="0" algn="r" rtl="1">
              <a:buNone/>
            </a:pPr>
            <a:r>
              <a:rPr lang="ar-SA" sz="2800" dirty="0" smtClean="0">
                <a:cs typeface="Ali_K_Samik" pitchFamily="2" charset="-78"/>
              </a:rPr>
              <a:t>جؤرى نةخش و رةنط </a:t>
            </a:r>
          </a:p>
        </p:txBody>
      </p:sp>
    </p:spTree>
    <p:extLst>
      <p:ext uri="{BB962C8B-B14F-4D97-AF65-F5344CB8AC3E}">
        <p14:creationId xmlns:p14="http://schemas.microsoft.com/office/powerpoint/2010/main" val="2642900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5943600"/>
          </a:xfrm>
        </p:spPr>
        <p:txBody>
          <a:bodyPr>
            <a:normAutofit/>
          </a:bodyPr>
          <a:lstStyle/>
          <a:p>
            <a:pPr marL="0" lvl="0" indent="0" algn="r" rtl="1">
              <a:buNone/>
            </a:pPr>
            <a:r>
              <a:rPr lang="ar-SA" sz="2400" dirty="0">
                <a:solidFill>
                  <a:prstClr val="black"/>
                </a:solidFill>
                <a:cs typeface="Ali_K_Samik" pitchFamily="2" charset="-78"/>
              </a:rPr>
              <a:t>تيرةى ليَوار          ريَذةى مانةوة          تيرةى بنكة                    ريَذةى مانةوة </a:t>
            </a:r>
          </a:p>
          <a:p>
            <a:pPr marL="0" lvl="0" indent="0" algn="r" rtl="1">
              <a:buNone/>
            </a:pPr>
            <a:r>
              <a:rPr lang="ar-SA" sz="2400" dirty="0">
                <a:solidFill>
                  <a:prstClr val="black"/>
                </a:solidFill>
                <a:cs typeface="Ali_K_Samik" pitchFamily="2" charset="-78"/>
              </a:rPr>
              <a:t>جؤرى ليَوار  </a:t>
            </a:r>
          </a:p>
          <a:p>
            <a:pPr marL="0" lvl="0" indent="0" algn="r" rtl="1">
              <a:buNone/>
            </a:pPr>
            <a:r>
              <a:rPr lang="ar-SA" sz="2400" dirty="0">
                <a:solidFill>
                  <a:prstClr val="black"/>
                </a:solidFill>
                <a:cs typeface="Ali_K_Samik" pitchFamily="2" charset="-78"/>
              </a:rPr>
              <a:t>جؤرى  بنكة </a:t>
            </a:r>
          </a:p>
          <a:p>
            <a:pPr marL="0" lvl="0" indent="0" algn="r" rtl="1">
              <a:buNone/>
            </a:pPr>
            <a:r>
              <a:rPr lang="ar-SA" sz="2400" dirty="0">
                <a:solidFill>
                  <a:prstClr val="black"/>
                </a:solidFill>
                <a:cs typeface="Ali_K_Samik" pitchFamily="2" charset="-78"/>
              </a:rPr>
              <a:t>جؤرى مل </a:t>
            </a:r>
          </a:p>
          <a:p>
            <a:pPr marL="0" lvl="0" indent="0" algn="r" rtl="1">
              <a:buNone/>
            </a:pPr>
            <a:r>
              <a:rPr lang="ar-SA" sz="2400" dirty="0">
                <a:solidFill>
                  <a:prstClr val="black"/>
                </a:solidFill>
                <a:cs typeface="Ali_K_Samik" pitchFamily="2" charset="-78"/>
              </a:rPr>
              <a:t>جؤرى بةدةن </a:t>
            </a:r>
          </a:p>
          <a:p>
            <a:pPr marL="0" lvl="0" indent="0" algn="r" rtl="1">
              <a:buNone/>
            </a:pPr>
            <a:r>
              <a:rPr lang="ar-SA" sz="2400" dirty="0">
                <a:solidFill>
                  <a:prstClr val="black"/>
                </a:solidFill>
                <a:cs typeface="Ali_K_Samik" pitchFamily="2" charset="-78"/>
              </a:rPr>
              <a:t>ئةستورى ليَوار </a:t>
            </a:r>
          </a:p>
          <a:p>
            <a:pPr marL="0" lvl="0" indent="0" algn="r" rtl="1">
              <a:buNone/>
            </a:pPr>
            <a:r>
              <a:rPr lang="ar-SA" sz="2400" dirty="0">
                <a:solidFill>
                  <a:prstClr val="black"/>
                </a:solidFill>
                <a:cs typeface="Ali_K_Samik" pitchFamily="2" charset="-78"/>
              </a:rPr>
              <a:t>ئةستورى بنكة </a:t>
            </a:r>
          </a:p>
          <a:p>
            <a:pPr marL="0" lvl="0" indent="0" algn="r" rtl="1">
              <a:buNone/>
            </a:pPr>
            <a:r>
              <a:rPr lang="ar-SA" sz="2400" dirty="0">
                <a:solidFill>
                  <a:prstClr val="black"/>
                </a:solidFill>
                <a:cs typeface="Ali_K_Samik" pitchFamily="2" charset="-78"/>
              </a:rPr>
              <a:t>ئةستورى بةدةن</a:t>
            </a:r>
          </a:p>
          <a:p>
            <a:pPr marL="0" lvl="0" indent="0" algn="r" rtl="1">
              <a:buNone/>
            </a:pPr>
            <a:r>
              <a:rPr lang="ar-SA" sz="2400" dirty="0">
                <a:solidFill>
                  <a:prstClr val="black"/>
                </a:solidFill>
                <a:cs typeface="Ali_K_Samik" pitchFamily="2" charset="-78"/>
              </a:rPr>
              <a:t>ئةستورى مل</a:t>
            </a:r>
          </a:p>
          <a:p>
            <a:pPr marL="0" lvl="0" indent="0" algn="r" rtl="1">
              <a:buNone/>
            </a:pPr>
            <a:r>
              <a:rPr lang="ar-SA" sz="2400" dirty="0">
                <a:solidFill>
                  <a:prstClr val="black"/>
                </a:solidFill>
                <a:cs typeface="Ali_K_Samik" pitchFamily="2" charset="-78"/>
              </a:rPr>
              <a:t>بةرزى </a:t>
            </a:r>
          </a:p>
          <a:p>
            <a:pPr marL="0" lvl="0" indent="0" algn="r" rtl="1">
              <a:buNone/>
            </a:pPr>
            <a:r>
              <a:rPr lang="ar-SA" sz="2400" dirty="0">
                <a:solidFill>
                  <a:prstClr val="black"/>
                </a:solidFill>
                <a:cs typeface="Ali_K_Samik" pitchFamily="2" charset="-78"/>
              </a:rPr>
              <a:t>تيَبينى طشتى </a:t>
            </a:r>
          </a:p>
          <a:p>
            <a:pPr marL="0" lvl="0" indent="0" algn="r" rtl="1">
              <a:buNone/>
            </a:pPr>
            <a:r>
              <a:rPr lang="ar-SA" sz="2400" dirty="0">
                <a:solidFill>
                  <a:prstClr val="black"/>
                </a:solidFill>
                <a:cs typeface="Ali_K_Samik" pitchFamily="2" charset="-78"/>
              </a:rPr>
              <a:t> ناوى كةسى تؤماركةر </a:t>
            </a:r>
          </a:p>
          <a:p>
            <a:pPr marL="0" lvl="0" indent="0" algn="r" rtl="1">
              <a:buNone/>
            </a:pPr>
            <a:r>
              <a:rPr lang="ar-SA" sz="2400" dirty="0">
                <a:solidFill>
                  <a:prstClr val="black"/>
                </a:solidFill>
                <a:cs typeface="Ali_K_Samik" pitchFamily="2" charset="-78"/>
              </a:rPr>
              <a:t>بةروار</a:t>
            </a:r>
            <a:endParaRPr lang="en-US" sz="2400" dirty="0">
              <a:solidFill>
                <a:prstClr val="black"/>
              </a:solidFill>
              <a:cs typeface="Ali_K_Samik" pitchFamily="2" charset="-78"/>
            </a:endParaRPr>
          </a:p>
          <a:p>
            <a:pPr marL="0" indent="0" algn="r" rtl="1">
              <a:buNone/>
            </a:pPr>
            <a:endParaRPr lang="en-US" sz="2400" dirty="0"/>
          </a:p>
        </p:txBody>
      </p:sp>
    </p:spTree>
    <p:extLst>
      <p:ext uri="{BB962C8B-B14F-4D97-AF65-F5344CB8AC3E}">
        <p14:creationId xmlns:p14="http://schemas.microsoft.com/office/powerpoint/2010/main" val="299348890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86</TotalTime>
  <Words>373</Words>
  <Application>Microsoft Office PowerPoint</Application>
  <PresentationFormat>On-screen Show (4:3)</PresentationFormat>
  <Paragraphs>58</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فراس الصعيو</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max</dc:creator>
  <cp:lastModifiedBy>max</cp:lastModifiedBy>
  <cp:revision>11</cp:revision>
  <dcterms:created xsi:type="dcterms:W3CDTF">2019-10-07T20:16:48Z</dcterms:created>
  <dcterms:modified xsi:type="dcterms:W3CDTF">2020-02-15T14:13:13Z</dcterms:modified>
</cp:coreProperties>
</file>