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8"/>
  </p:normalViewPr>
  <p:slideViewPr>
    <p:cSldViewPr>
      <p:cViewPr varScale="1">
        <p:scale>
          <a:sx n="119" d="100"/>
          <a:sy n="119" d="100"/>
        </p:scale>
        <p:origin x="198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BD37D4-CDCE-4539-A327-4A75DAFCD8B4}" type="datetimeFigureOut">
              <a:rPr lang="en-US" smtClean="0"/>
              <a:t>4/6/23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C1AF2-73D8-46A5-BD84-56B843B31740}" type="slidenum">
              <a:rPr lang="en-US" smtClean="0"/>
              <a:t>‹#›</a:t>
            </a:fld>
            <a:endParaRPr lang="en-US"/>
          </a:p>
        </p:txBody>
      </p:sp>
    </p:spTree>
    <p:extLst>
      <p:ext uri="{BB962C8B-B14F-4D97-AF65-F5344CB8AC3E}">
        <p14:creationId xmlns:p14="http://schemas.microsoft.com/office/powerpoint/2010/main" val="99384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BD37D4-CDCE-4539-A327-4A75DAFCD8B4}" type="datetimeFigureOut">
              <a:rPr lang="en-US" smtClean="0"/>
              <a:t>4/6/23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C1AF2-73D8-46A5-BD84-56B843B31740}" type="slidenum">
              <a:rPr lang="en-US" smtClean="0"/>
              <a:t>‹#›</a:t>
            </a:fld>
            <a:endParaRPr lang="en-US"/>
          </a:p>
        </p:txBody>
      </p:sp>
    </p:spTree>
    <p:extLst>
      <p:ext uri="{BB962C8B-B14F-4D97-AF65-F5344CB8AC3E}">
        <p14:creationId xmlns:p14="http://schemas.microsoft.com/office/powerpoint/2010/main" val="214190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BD37D4-CDCE-4539-A327-4A75DAFCD8B4}" type="datetimeFigureOut">
              <a:rPr lang="en-US" smtClean="0"/>
              <a:t>4/6/23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C1AF2-73D8-46A5-BD84-56B843B31740}" type="slidenum">
              <a:rPr lang="en-US" smtClean="0"/>
              <a:t>‹#›</a:t>
            </a:fld>
            <a:endParaRPr lang="en-US"/>
          </a:p>
        </p:txBody>
      </p:sp>
    </p:spTree>
    <p:extLst>
      <p:ext uri="{BB962C8B-B14F-4D97-AF65-F5344CB8AC3E}">
        <p14:creationId xmlns:p14="http://schemas.microsoft.com/office/powerpoint/2010/main" val="1901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BD37D4-CDCE-4539-A327-4A75DAFCD8B4}" type="datetimeFigureOut">
              <a:rPr lang="en-US" smtClean="0"/>
              <a:t>4/6/23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C1AF2-73D8-46A5-BD84-56B843B31740}" type="slidenum">
              <a:rPr lang="en-US" smtClean="0"/>
              <a:t>‹#›</a:t>
            </a:fld>
            <a:endParaRPr lang="en-US"/>
          </a:p>
        </p:txBody>
      </p:sp>
    </p:spTree>
    <p:extLst>
      <p:ext uri="{BB962C8B-B14F-4D97-AF65-F5344CB8AC3E}">
        <p14:creationId xmlns:p14="http://schemas.microsoft.com/office/powerpoint/2010/main" val="343221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BD37D4-CDCE-4539-A327-4A75DAFCD8B4}" type="datetimeFigureOut">
              <a:rPr lang="en-US" smtClean="0"/>
              <a:t>4/6/23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C1AF2-73D8-46A5-BD84-56B843B31740}" type="slidenum">
              <a:rPr lang="en-US" smtClean="0"/>
              <a:t>‹#›</a:t>
            </a:fld>
            <a:endParaRPr lang="en-US"/>
          </a:p>
        </p:txBody>
      </p:sp>
    </p:spTree>
    <p:extLst>
      <p:ext uri="{BB962C8B-B14F-4D97-AF65-F5344CB8AC3E}">
        <p14:creationId xmlns:p14="http://schemas.microsoft.com/office/powerpoint/2010/main" val="128334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D37D4-CDCE-4539-A327-4A75DAFCD8B4}" type="datetimeFigureOut">
              <a:rPr lang="en-US" smtClean="0"/>
              <a:t>4/6/23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C1AF2-73D8-46A5-BD84-56B843B31740}" type="slidenum">
              <a:rPr lang="en-US" smtClean="0"/>
              <a:t>‹#›</a:t>
            </a:fld>
            <a:endParaRPr lang="en-US"/>
          </a:p>
        </p:txBody>
      </p:sp>
    </p:spTree>
    <p:extLst>
      <p:ext uri="{BB962C8B-B14F-4D97-AF65-F5344CB8AC3E}">
        <p14:creationId xmlns:p14="http://schemas.microsoft.com/office/powerpoint/2010/main" val="188392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BD37D4-CDCE-4539-A327-4A75DAFCD8B4}" type="datetimeFigureOut">
              <a:rPr lang="en-US" smtClean="0"/>
              <a:t>4/6/23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C1AF2-73D8-46A5-BD84-56B843B31740}" type="slidenum">
              <a:rPr lang="en-US" smtClean="0"/>
              <a:t>‹#›</a:t>
            </a:fld>
            <a:endParaRPr lang="en-US"/>
          </a:p>
        </p:txBody>
      </p:sp>
    </p:spTree>
    <p:extLst>
      <p:ext uri="{BB962C8B-B14F-4D97-AF65-F5344CB8AC3E}">
        <p14:creationId xmlns:p14="http://schemas.microsoft.com/office/powerpoint/2010/main" val="39692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BD37D4-CDCE-4539-A327-4A75DAFCD8B4}" type="datetimeFigureOut">
              <a:rPr lang="en-US" smtClean="0"/>
              <a:t>4/6/23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C1AF2-73D8-46A5-BD84-56B843B31740}" type="slidenum">
              <a:rPr lang="en-US" smtClean="0"/>
              <a:t>‹#›</a:t>
            </a:fld>
            <a:endParaRPr lang="en-US"/>
          </a:p>
        </p:txBody>
      </p:sp>
    </p:spTree>
    <p:extLst>
      <p:ext uri="{BB962C8B-B14F-4D97-AF65-F5344CB8AC3E}">
        <p14:creationId xmlns:p14="http://schemas.microsoft.com/office/powerpoint/2010/main" val="166256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D37D4-CDCE-4539-A327-4A75DAFCD8B4}" type="datetimeFigureOut">
              <a:rPr lang="en-US" smtClean="0"/>
              <a:t>4/6/23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C1AF2-73D8-46A5-BD84-56B843B31740}" type="slidenum">
              <a:rPr lang="en-US" smtClean="0"/>
              <a:t>‹#›</a:t>
            </a:fld>
            <a:endParaRPr lang="en-US"/>
          </a:p>
        </p:txBody>
      </p:sp>
    </p:spTree>
    <p:extLst>
      <p:ext uri="{BB962C8B-B14F-4D97-AF65-F5344CB8AC3E}">
        <p14:creationId xmlns:p14="http://schemas.microsoft.com/office/powerpoint/2010/main" val="103650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BD37D4-CDCE-4539-A327-4A75DAFCD8B4}" type="datetimeFigureOut">
              <a:rPr lang="en-US" smtClean="0"/>
              <a:t>4/6/23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C1AF2-73D8-46A5-BD84-56B843B31740}" type="slidenum">
              <a:rPr lang="en-US" smtClean="0"/>
              <a:t>‹#›</a:t>
            </a:fld>
            <a:endParaRPr lang="en-US"/>
          </a:p>
        </p:txBody>
      </p:sp>
    </p:spTree>
    <p:extLst>
      <p:ext uri="{BB962C8B-B14F-4D97-AF65-F5344CB8AC3E}">
        <p14:creationId xmlns:p14="http://schemas.microsoft.com/office/powerpoint/2010/main" val="8139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BD37D4-CDCE-4539-A327-4A75DAFCD8B4}" type="datetimeFigureOut">
              <a:rPr lang="en-US" smtClean="0"/>
              <a:t>4/6/23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C1AF2-73D8-46A5-BD84-56B843B31740}" type="slidenum">
              <a:rPr lang="en-US" smtClean="0"/>
              <a:t>‹#›</a:t>
            </a:fld>
            <a:endParaRPr lang="en-US"/>
          </a:p>
        </p:txBody>
      </p:sp>
    </p:spTree>
    <p:extLst>
      <p:ext uri="{BB962C8B-B14F-4D97-AF65-F5344CB8AC3E}">
        <p14:creationId xmlns:p14="http://schemas.microsoft.com/office/powerpoint/2010/main" val="309132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D37D4-CDCE-4539-A327-4A75DAFCD8B4}" type="datetimeFigureOut">
              <a:rPr lang="en-US" smtClean="0"/>
              <a:t>4/6/23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C1AF2-73D8-46A5-BD84-56B843B31740}" type="slidenum">
              <a:rPr lang="en-US" smtClean="0"/>
              <a:t>‹#›</a:t>
            </a:fld>
            <a:endParaRPr lang="en-US"/>
          </a:p>
        </p:txBody>
      </p:sp>
    </p:spTree>
    <p:extLst>
      <p:ext uri="{BB962C8B-B14F-4D97-AF65-F5344CB8AC3E}">
        <p14:creationId xmlns:p14="http://schemas.microsoft.com/office/powerpoint/2010/main" val="1649063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fontScale="85000" lnSpcReduction="20000"/>
          </a:bodyPr>
          <a:lstStyle/>
          <a:p>
            <a:pPr marL="0" indent="0" algn="r" rtl="1">
              <a:buNone/>
            </a:pPr>
            <a:r>
              <a:rPr lang="ar-SA" dirty="0">
                <a:cs typeface="Ali_K_Samik" pitchFamily="2" charset="-78"/>
              </a:rPr>
              <a:t>هةلَكؤلَينى ثاشماوة شويَنةوارية بضووكةكان </a:t>
            </a:r>
          </a:p>
          <a:p>
            <a:pPr marL="0" indent="0" algn="r" rtl="1">
              <a:buNone/>
            </a:pPr>
            <a:r>
              <a:rPr lang="ar-SA" dirty="0">
                <a:cs typeface="Ali_K_Samik" pitchFamily="2" charset="-78"/>
              </a:rPr>
              <a:t>1- ئاميَر و ئامرازى بةردى (باسكراوة)</a:t>
            </a:r>
          </a:p>
          <a:p>
            <a:pPr marL="0" indent="0" algn="r" rtl="1">
              <a:buNone/>
            </a:pPr>
            <a:r>
              <a:rPr lang="ar-SA" dirty="0">
                <a:cs typeface="Ali_K_Samik" pitchFamily="2" charset="-78"/>
              </a:rPr>
              <a:t>2- ئامرازى بةردى شيَوة ئةندازةيى</a:t>
            </a:r>
          </a:p>
          <a:p>
            <a:pPr marL="0" indent="0" algn="r" rtl="1">
              <a:buNone/>
            </a:pPr>
            <a:r>
              <a:rPr lang="ar-SA" dirty="0">
                <a:cs typeface="Ali_K_Samik" pitchFamily="2" charset="-78"/>
              </a:rPr>
              <a:t>3- ئاميَرى داتاشين</a:t>
            </a:r>
          </a:p>
          <a:p>
            <a:pPr marL="0" indent="0" algn="r" rtl="1">
              <a:buNone/>
            </a:pPr>
            <a:r>
              <a:rPr lang="ar-SA" dirty="0">
                <a:cs typeface="Ali_K_Samik" pitchFamily="2" charset="-78"/>
              </a:rPr>
              <a:t>4- قاث و قاضاخى بةردى</a:t>
            </a:r>
          </a:p>
          <a:p>
            <a:pPr marL="0" indent="0" algn="r" rtl="1">
              <a:buNone/>
            </a:pPr>
            <a:r>
              <a:rPr lang="ar-SA" dirty="0">
                <a:cs typeface="Ali_K_Samik" pitchFamily="2" charset="-78"/>
              </a:rPr>
              <a:t>5- ئامرازى هارين و ووركردن</a:t>
            </a:r>
          </a:p>
          <a:p>
            <a:pPr marL="0" indent="0" algn="r" rtl="1">
              <a:buNone/>
            </a:pPr>
            <a:r>
              <a:rPr lang="ar-SA" dirty="0">
                <a:cs typeface="Ali_K_Samik" pitchFamily="2" charset="-78"/>
              </a:rPr>
              <a:t>6- مؤر</a:t>
            </a:r>
          </a:p>
          <a:p>
            <a:pPr marL="0" indent="0" algn="r" rtl="1">
              <a:buNone/>
            </a:pPr>
            <a:r>
              <a:rPr lang="ar-SA" dirty="0">
                <a:cs typeface="Ali_K_Samik" pitchFamily="2" charset="-78"/>
              </a:rPr>
              <a:t>7- هةلَكةندراوى دةرضوو بارز</a:t>
            </a:r>
          </a:p>
          <a:p>
            <a:pPr marL="0" indent="0" algn="r" rtl="1">
              <a:buNone/>
            </a:pPr>
            <a:r>
              <a:rPr lang="ar-SA" dirty="0">
                <a:cs typeface="Ali_K_Samik" pitchFamily="2" charset="-78"/>
              </a:rPr>
              <a:t>8- ثةيكةرى بةردى</a:t>
            </a:r>
          </a:p>
          <a:p>
            <a:pPr marL="0" indent="0" algn="r" rtl="1">
              <a:buNone/>
            </a:pPr>
            <a:r>
              <a:rPr lang="ar-SA" dirty="0">
                <a:cs typeface="Ali_K_Samik" pitchFamily="2" charset="-78"/>
              </a:rPr>
              <a:t>9- قورسى تةشى</a:t>
            </a:r>
          </a:p>
          <a:p>
            <a:pPr marL="0" indent="0" algn="r" rtl="1">
              <a:buNone/>
            </a:pPr>
            <a:r>
              <a:rPr lang="ar-SA" dirty="0">
                <a:cs typeface="Ali_K_Samik" pitchFamily="2" charset="-78"/>
              </a:rPr>
              <a:t>10- صةولةجان</a:t>
            </a:r>
          </a:p>
          <a:p>
            <a:pPr marL="0" indent="0" algn="r" rtl="1">
              <a:buNone/>
            </a:pPr>
            <a:r>
              <a:rPr lang="ar-SA" dirty="0">
                <a:cs typeface="Ali_K_Samik" pitchFamily="2" charset="-78"/>
              </a:rPr>
              <a:t>11- موررو و ملوانكة</a:t>
            </a:r>
          </a:p>
          <a:p>
            <a:pPr marL="0" indent="0" algn="r" rtl="1">
              <a:buNone/>
            </a:pPr>
            <a:r>
              <a:rPr lang="ar-SA" dirty="0">
                <a:cs typeface="Ali_K_Samik" pitchFamily="2" charset="-78"/>
              </a:rPr>
              <a:t>12- تابلؤى قورينى</a:t>
            </a:r>
          </a:p>
          <a:p>
            <a:pPr marL="0" indent="0" algn="r" rtl="1">
              <a:buNone/>
            </a:pPr>
            <a:r>
              <a:rPr lang="ar-SA" dirty="0">
                <a:cs typeface="Ali_K_Samik" pitchFamily="2" charset="-78"/>
              </a:rPr>
              <a:t>1</a:t>
            </a:r>
            <a:endParaRPr lang="en-US" dirty="0">
              <a:cs typeface="Ali_K_Samik" pitchFamily="2" charset="-78"/>
            </a:endParaRPr>
          </a:p>
          <a:p>
            <a:pPr marL="0" indent="0" algn="r" rtl="1">
              <a:buNone/>
            </a:pPr>
            <a:r>
              <a:rPr lang="ar-SA" dirty="0">
                <a:cs typeface="Ali_K_Samik" pitchFamily="2" charset="-78"/>
              </a:rPr>
              <a:t> </a:t>
            </a:r>
            <a:endParaRPr lang="en-US" dirty="0">
              <a:cs typeface="Ali_K_Samik" pitchFamily="2" charset="-78"/>
            </a:endParaRPr>
          </a:p>
        </p:txBody>
      </p:sp>
      <p:sp>
        <p:nvSpPr>
          <p:cNvPr id="2" name="TextBox 1">
            <a:extLst>
              <a:ext uri="{FF2B5EF4-FFF2-40B4-BE49-F238E27FC236}">
                <a16:creationId xmlns:a16="http://schemas.microsoft.com/office/drawing/2014/main" id="{C6821ED2-70CD-1EF8-568D-88DDF3B38862}"/>
              </a:ext>
            </a:extLst>
          </p:cNvPr>
          <p:cNvSpPr txBox="1"/>
          <p:nvPr/>
        </p:nvSpPr>
        <p:spPr>
          <a:xfrm>
            <a:off x="623944" y="3506993"/>
            <a:ext cx="184731" cy="369332"/>
          </a:xfrm>
          <a:prstGeom prst="rect">
            <a:avLst/>
          </a:prstGeom>
          <a:noFill/>
        </p:spPr>
        <p:txBody>
          <a:bodyPr wrap="none" rtlCol="0">
            <a:spAutoFit/>
          </a:bodyPr>
          <a:lstStyle/>
          <a:p>
            <a:endParaRPr lang="en-IQ"/>
          </a:p>
        </p:txBody>
      </p:sp>
    </p:spTree>
    <p:extLst>
      <p:ext uri="{BB962C8B-B14F-4D97-AF65-F5344CB8AC3E}">
        <p14:creationId xmlns:p14="http://schemas.microsoft.com/office/powerpoint/2010/main" val="139524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77000"/>
          </a:xfrm>
        </p:spPr>
        <p:txBody>
          <a:bodyPr>
            <a:normAutofit fontScale="77500" lnSpcReduction="20000"/>
          </a:bodyPr>
          <a:lstStyle/>
          <a:p>
            <a:pPr marL="0" indent="0" algn="just" rtl="1">
              <a:buNone/>
            </a:pPr>
            <a:r>
              <a:rPr lang="ar-SA" dirty="0">
                <a:cs typeface="Ali_K_Samik" pitchFamily="2" charset="-78"/>
              </a:rPr>
              <a:t>2- ئامرازى بةردى شيَوة ئةندازةيى</a:t>
            </a:r>
            <a:endParaRPr lang="en-US" dirty="0">
              <a:cs typeface="Ali_K_Samik" pitchFamily="2" charset="-78"/>
            </a:endParaRPr>
          </a:p>
          <a:p>
            <a:pPr marL="0" indent="0" algn="just" rtl="1">
              <a:buNone/>
            </a:pPr>
            <a:r>
              <a:rPr lang="ar-SA" dirty="0">
                <a:cs typeface="Ali_K_Samik" pitchFamily="2" charset="-78"/>
              </a:rPr>
              <a:t>ئةم ئامرازة لة ئةسلَدا تةلةزمة</a:t>
            </a:r>
            <a:r>
              <a:rPr lang="ar-IQ" dirty="0">
                <a:cs typeface="Ali_K_Samik" pitchFamily="2" charset="-78"/>
              </a:rPr>
              <a:t>بووة.</a:t>
            </a:r>
            <a:r>
              <a:rPr lang="ar-SA" dirty="0">
                <a:cs typeface="Ali_K_Samik" pitchFamily="2" charset="-78"/>
              </a:rPr>
              <a:t> بةوة دةناسريَتةوة كةوا قةبارةى بضووكة و شيَوةيةكى ئةندازةيي ريَكى هةية وةك شيَوةى هيلال و سيَطؤشةو و ضوارثالَ</a:t>
            </a:r>
            <a:r>
              <a:rPr lang="ar-IQ" dirty="0">
                <a:cs typeface="Ali_K_Samik" pitchFamily="2" charset="-78"/>
              </a:rPr>
              <a:t> </a:t>
            </a:r>
            <a:r>
              <a:rPr lang="ar-SA" dirty="0">
                <a:cs typeface="Ali_K_Samik" pitchFamily="2" charset="-78"/>
              </a:rPr>
              <a:t>و وة لة ئةفريقا دةركةوتووة وة وةك سةر رم و تير بؤ راوكردن بةكارهاتووة  وة </a:t>
            </a:r>
            <a:r>
              <a:rPr lang="ar-IQ" dirty="0">
                <a:cs typeface="Ali_K_Samik" pitchFamily="2" charset="-78"/>
              </a:rPr>
              <a:t>هةروةها </a:t>
            </a:r>
            <a:r>
              <a:rPr lang="ar-SA" dirty="0">
                <a:cs typeface="Ali_K_Samik" pitchFamily="2" charset="-78"/>
              </a:rPr>
              <a:t>وةك ئامرازى دوورينةوةى رووةك بةكارهاتووة بة تايبةت لة ضاخى بةردينى ناوةراست وة لة ناوضةكانى باكورى ئةفريقيا و ئاسيا و ئةوروثا بةكارهاتووة. </a:t>
            </a:r>
          </a:p>
          <a:p>
            <a:pPr marL="0" indent="0" algn="just" rtl="1">
              <a:buNone/>
            </a:pPr>
            <a:r>
              <a:rPr lang="ar-SA" dirty="0">
                <a:cs typeface="Ali_K_Samik" pitchFamily="2" charset="-78"/>
              </a:rPr>
              <a:t>3- ئاميَرى داتاشين</a:t>
            </a:r>
          </a:p>
          <a:p>
            <a:pPr marL="0" indent="0" algn="just" rtl="1">
              <a:buNone/>
            </a:pPr>
            <a:r>
              <a:rPr lang="ar-SA" dirty="0">
                <a:cs typeface="Ali_K_Samik" pitchFamily="2" charset="-78"/>
              </a:rPr>
              <a:t>كؤنترين ئامرازى داتاشين لة ئةشكةوتى شوكوتين لة نزيك بكين لة وولآتى ضين دؤزرايةوة. كة لة ناوكى بةرد درووست كراوة وة طؤرانكارى بؤ كراووة </a:t>
            </a:r>
            <a:r>
              <a:rPr lang="ar-IQ" dirty="0">
                <a:cs typeface="Ali_K_Samik" pitchFamily="2" charset="-78"/>
              </a:rPr>
              <a:t>كردويانة</a:t>
            </a:r>
            <a:r>
              <a:rPr lang="ar-SA" dirty="0">
                <a:cs typeface="Ali_K_Samik" pitchFamily="2" charset="-78"/>
              </a:rPr>
              <a:t> بة ئامرازى داتاشين. نموونةى لةم جؤرة لة هندستانش دؤزراوةتةوة.</a:t>
            </a:r>
          </a:p>
          <a:p>
            <a:pPr marL="0" indent="0" algn="just" rtl="1">
              <a:buNone/>
            </a:pPr>
            <a:r>
              <a:rPr lang="ar-SA" dirty="0">
                <a:cs typeface="Ali_K_Samik" pitchFamily="2" charset="-78"/>
              </a:rPr>
              <a:t>4- قاث و قاضاخى بةردى</a:t>
            </a:r>
          </a:p>
          <a:p>
            <a:pPr marL="0" indent="0" algn="just" rtl="1">
              <a:buNone/>
            </a:pPr>
            <a:r>
              <a:rPr lang="ar-SA" dirty="0">
                <a:cs typeface="Ali_K_Samik" pitchFamily="2" charset="-78"/>
              </a:rPr>
              <a:t>زؤربةى كةرةستة و ثيَداويستيةكانى مرؤظى كؤن لة ضاخى بةردينى كؤندا لة بةر</a:t>
            </a:r>
            <a:r>
              <a:rPr lang="ar-IQ" dirty="0">
                <a:cs typeface="Ali_K_Samik" pitchFamily="2" charset="-78"/>
              </a:rPr>
              <a:t>د</a:t>
            </a:r>
            <a:r>
              <a:rPr lang="ar-SA" dirty="0">
                <a:cs typeface="Ali_K_Samik" pitchFamily="2" charset="-78"/>
              </a:rPr>
              <a:t> </a:t>
            </a:r>
            <a:r>
              <a:rPr lang="ar-IQ" dirty="0">
                <a:cs typeface="Ali_K_Samik" pitchFamily="2" charset="-78"/>
              </a:rPr>
              <a:t>درووست كراون</a:t>
            </a:r>
            <a:r>
              <a:rPr lang="ar-SA" dirty="0">
                <a:cs typeface="Ali_K_Samik" pitchFamily="2" charset="-78"/>
              </a:rPr>
              <a:t> ثيَش ئةوةى فيَرى طلَيَنةسازى بيَت. بةلآم لة طةلَ ئةوةشدا مرؤظى كؤن ثيَداويستيةكانى لة كيسى ثيَست و دار درووست كردو</a:t>
            </a:r>
            <a:r>
              <a:rPr lang="ar-IQ" dirty="0">
                <a:cs typeface="Ali_K_Samik" pitchFamily="2" charset="-78"/>
              </a:rPr>
              <a:t>و</a:t>
            </a:r>
            <a:r>
              <a:rPr lang="ar-SA" dirty="0">
                <a:cs typeface="Ali_K_Samik" pitchFamily="2" charset="-78"/>
              </a:rPr>
              <a:t>ة بةلآم لة بةرئةوةى ئةم جؤرة مادانة بةرطرى مانةوةيان زؤر نية ثاشماوةيان نادؤزريَتةوة. بةلآم كةرةستةى بةرد بةرطرى بةهيَزةو دةميَنيَتةوة. </a:t>
            </a:r>
          </a:p>
          <a:p>
            <a:pPr marL="0" indent="0" algn="just" rtl="1">
              <a:buNone/>
            </a:pPr>
            <a:r>
              <a:rPr lang="ar-SA" dirty="0">
                <a:cs typeface="Ali_K_Samik" pitchFamily="2" charset="-78"/>
              </a:rPr>
              <a:t>ئةو قاث و قاجاخانة بريتين لة كوث و طؤزة و قاث و تةشت بة هةمان شيوةى طلَيَنة درووست كراون.</a:t>
            </a:r>
          </a:p>
          <a:p>
            <a:pPr marL="0" indent="0" algn="r" rtl="1">
              <a:buNone/>
            </a:pPr>
            <a:r>
              <a:rPr lang="ar-SA" dirty="0">
                <a:cs typeface="Ali_K_Samik" pitchFamily="2" charset="-78"/>
              </a:rPr>
              <a:t> </a:t>
            </a:r>
            <a:endParaRPr lang="en-US" dirty="0">
              <a:cs typeface="Ali_K_Samik"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6388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71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77000"/>
          </a:xfrm>
        </p:spPr>
        <p:txBody>
          <a:bodyPr>
            <a:normAutofit fontScale="85000" lnSpcReduction="10000"/>
          </a:bodyPr>
          <a:lstStyle/>
          <a:p>
            <a:pPr marL="0" indent="0" algn="r" rtl="1">
              <a:buNone/>
            </a:pPr>
            <a:r>
              <a:rPr lang="ar-SA" dirty="0">
                <a:cs typeface="Ali_K_Samik" pitchFamily="2" charset="-78"/>
              </a:rPr>
              <a:t>5- ئامرازى هارين و ووركردن</a:t>
            </a:r>
          </a:p>
          <a:p>
            <a:pPr marL="0" indent="0" algn="just" rtl="1">
              <a:buNone/>
            </a:pPr>
            <a:r>
              <a:rPr lang="ar-SA" dirty="0">
                <a:cs typeface="Ali_K_Samik" pitchFamily="2" charset="-78"/>
              </a:rPr>
              <a:t>ئةم ئامرازة بؤ وورد كردن و هارينى ناوك و دانةويَلَة بةكارهاتووة كة ثيَشتر مرؤظ لة بةروبوومى ميوة و رووةك</a:t>
            </a:r>
            <a:r>
              <a:rPr lang="ar-IQ" dirty="0">
                <a:cs typeface="Ali_K_Samik" pitchFamily="2" charset="-78"/>
              </a:rPr>
              <a:t>ة</a:t>
            </a:r>
            <a:r>
              <a:rPr lang="ar-SA" dirty="0">
                <a:cs typeface="Ali_K_Samik" pitchFamily="2" charset="-78"/>
              </a:rPr>
              <a:t> سروو</a:t>
            </a:r>
            <a:r>
              <a:rPr lang="ar-IQ" dirty="0">
                <a:cs typeface="Ali_K_Samik" pitchFamily="2" charset="-78"/>
              </a:rPr>
              <a:t>ش</a:t>
            </a:r>
            <a:r>
              <a:rPr lang="ar-SA" dirty="0">
                <a:cs typeface="Ali_K_Samik" pitchFamily="2" charset="-78"/>
              </a:rPr>
              <a:t>تي</a:t>
            </a:r>
            <a:r>
              <a:rPr lang="ar-IQ" dirty="0">
                <a:cs typeface="Ali_K_Samik" pitchFamily="2" charset="-78"/>
              </a:rPr>
              <a:t>ة</a:t>
            </a:r>
            <a:r>
              <a:rPr lang="ar-SA" dirty="0">
                <a:cs typeface="Ali_K_Samik" pitchFamily="2" charset="-78"/>
              </a:rPr>
              <a:t>كان كؤى دةكردةوة وة ثيَش ئةوةى فيَرى كشتوكالَ</a:t>
            </a:r>
            <a:r>
              <a:rPr lang="ar-IQ" dirty="0">
                <a:cs typeface="Ali_K_Samik" pitchFamily="2" charset="-78"/>
              </a:rPr>
              <a:t> </a:t>
            </a:r>
            <a:r>
              <a:rPr lang="ar-SA" dirty="0">
                <a:cs typeface="Ali_K_Samik" pitchFamily="2" charset="-78"/>
              </a:rPr>
              <a:t>كرد</a:t>
            </a:r>
            <a:r>
              <a:rPr lang="ar-IQ" dirty="0">
                <a:cs typeface="Ali_K_Samik" pitchFamily="2" charset="-78"/>
              </a:rPr>
              <a:t>ن </a:t>
            </a:r>
            <a:r>
              <a:rPr lang="ar-SA" dirty="0">
                <a:cs typeface="Ali_K_Samik" pitchFamily="2" charset="-78"/>
              </a:rPr>
              <a:t>بيَت. </a:t>
            </a:r>
            <a:r>
              <a:rPr lang="ar-IQ" dirty="0">
                <a:cs typeface="Ali_K_Samik" pitchFamily="2" charset="-78"/>
              </a:rPr>
              <a:t>كة ن</a:t>
            </a:r>
            <a:r>
              <a:rPr lang="ar-SA" dirty="0">
                <a:cs typeface="Ali_K_Samik" pitchFamily="2" charset="-78"/>
              </a:rPr>
              <a:t>اسراوة بة دةستار كة لة دوو بةردى طةورة لة سةر يةك ثيَكهاتووة وة دانةويَلَةكة دةخريَتة نيَوانيان ئةنجا بةردى سةرةوة دةسوريَنريَت بؤ ئةوةى دانةويَلَةكان بهاريَت بيكات بة طةنمة كوتا و ساوار و ئارد. وة ئاميَرى ووردكردن بريتى بووة لة هاوةن بؤ لةتكردن و ووردكردنى ناوكى ميوة بووة. </a:t>
            </a:r>
          </a:p>
          <a:p>
            <a:pPr marL="0" indent="0" algn="r" rtl="1">
              <a:buNone/>
            </a:pPr>
            <a:r>
              <a:rPr lang="ar-SA" dirty="0">
                <a:cs typeface="Ali_K_Samik" pitchFamily="2" charset="-78"/>
              </a:rPr>
              <a:t>6- مؤر</a:t>
            </a:r>
          </a:p>
          <a:p>
            <a:pPr marL="0" indent="0" algn="just" rtl="1">
              <a:buNone/>
            </a:pPr>
            <a:r>
              <a:rPr lang="ar-SA" dirty="0">
                <a:cs typeface="Ali_K_Samik" pitchFamily="2" charset="-78"/>
              </a:rPr>
              <a:t>مؤر زؤربةى كات نة</a:t>
            </a:r>
            <a:r>
              <a:rPr lang="ar-IQ" dirty="0">
                <a:cs typeface="Ali_K_Samik" pitchFamily="2" charset="-78"/>
              </a:rPr>
              <a:t>خ</a:t>
            </a:r>
            <a:r>
              <a:rPr lang="ar-SA" dirty="0">
                <a:cs typeface="Ali_K_Samik" pitchFamily="2" charset="-78"/>
              </a:rPr>
              <a:t>ش كراوة بة نةخشى ئةندازةيى و سرووشتى و ئادةمى بة شيَوةى ثيَضةوانة. وة كاتيَك مؤرةكة لة سةر قور ضاث دةكريَت نةخشةكة بة شيَوةى درووست دةردةضيَت. طرنطى زؤرى هةية لةبةر ئةوةى:</a:t>
            </a:r>
          </a:p>
          <a:p>
            <a:pPr marL="0" indent="0" algn="just" rtl="1">
              <a:buNone/>
            </a:pPr>
            <a:r>
              <a:rPr lang="ar-SA" dirty="0">
                <a:cs typeface="Ali_K_Samik" pitchFamily="2" charset="-78"/>
              </a:rPr>
              <a:t>رووبةريَكى زؤر نةخش لة خؤ دةطريَت</a:t>
            </a:r>
          </a:p>
          <a:p>
            <a:pPr marL="0" indent="0" algn="just" rtl="1">
              <a:buNone/>
            </a:pPr>
            <a:r>
              <a:rPr lang="ar-SA" dirty="0">
                <a:cs typeface="Ali_K_Samik" pitchFamily="2" charset="-78"/>
              </a:rPr>
              <a:t>نةخشةكان زؤر جار ئةندازةيين يا هيَماين يا ذيانين</a:t>
            </a:r>
          </a:p>
          <a:p>
            <a:pPr marL="0" indent="0" algn="just" rtl="1">
              <a:buNone/>
            </a:pPr>
            <a:r>
              <a:rPr lang="ar-SA" dirty="0">
                <a:cs typeface="Ali_K_Samik" pitchFamily="2" charset="-78"/>
              </a:rPr>
              <a:t>ديمةنةكانيان جؤراوجؤرن  ديمةنى جياواز  لة خؤ دةطرن</a:t>
            </a:r>
          </a:p>
          <a:p>
            <a:pPr marL="0" indent="0" algn="r" rtl="1">
              <a:buNone/>
            </a:pPr>
            <a:r>
              <a:rPr lang="ar-SA" dirty="0">
                <a:cs typeface="Ali_K_Samik" pitchFamily="2" charset="-78"/>
              </a:rPr>
              <a:t> </a:t>
            </a:r>
            <a:endParaRPr lang="en-US" dirty="0">
              <a:cs typeface="Ali_K_Samik" pitchFamily="2" charset="-78"/>
            </a:endParaRPr>
          </a:p>
        </p:txBody>
      </p:sp>
      <p:pic>
        <p:nvPicPr>
          <p:cNvPr id="2" name="Picture 1">
            <a:extLst>
              <a:ext uri="{FF2B5EF4-FFF2-40B4-BE49-F238E27FC236}">
                <a16:creationId xmlns:a16="http://schemas.microsoft.com/office/drawing/2014/main" id="{E495B599-6C60-4360-94A9-229569421029}"/>
              </a:ext>
            </a:extLst>
          </p:cNvPr>
          <p:cNvPicPr>
            <a:picLocks noChangeAspect="1"/>
          </p:cNvPicPr>
          <p:nvPr/>
        </p:nvPicPr>
        <p:blipFill>
          <a:blip r:embed="rId2"/>
          <a:stretch>
            <a:fillRect/>
          </a:stretch>
        </p:blipFill>
        <p:spPr>
          <a:xfrm>
            <a:off x="-4158763" y="381000"/>
            <a:ext cx="4163929" cy="2341067"/>
          </a:xfrm>
          <a:prstGeom prst="rect">
            <a:avLst/>
          </a:prstGeom>
        </p:spPr>
      </p:pic>
      <p:pic>
        <p:nvPicPr>
          <p:cNvPr id="4" name="Picture 3">
            <a:extLst>
              <a:ext uri="{FF2B5EF4-FFF2-40B4-BE49-F238E27FC236}">
                <a16:creationId xmlns:a16="http://schemas.microsoft.com/office/drawing/2014/main" id="{97103EA6-92CF-4457-85A4-91CACBF111E0}"/>
              </a:ext>
            </a:extLst>
          </p:cNvPr>
          <p:cNvPicPr>
            <a:picLocks noChangeAspect="1"/>
          </p:cNvPicPr>
          <p:nvPr/>
        </p:nvPicPr>
        <p:blipFill>
          <a:blip r:embed="rId3"/>
          <a:stretch>
            <a:fillRect/>
          </a:stretch>
        </p:blipFill>
        <p:spPr>
          <a:xfrm>
            <a:off x="9174997" y="402956"/>
            <a:ext cx="2095500" cy="2085975"/>
          </a:xfrm>
          <a:prstGeom prst="rect">
            <a:avLst/>
          </a:prstGeom>
        </p:spPr>
      </p:pic>
      <p:pic>
        <p:nvPicPr>
          <p:cNvPr id="5" name="Picture 4">
            <a:extLst>
              <a:ext uri="{FF2B5EF4-FFF2-40B4-BE49-F238E27FC236}">
                <a16:creationId xmlns:a16="http://schemas.microsoft.com/office/drawing/2014/main" id="{5B1EC8E0-DEF6-4AF5-A45B-E14B7E2BAB8E}"/>
              </a:ext>
            </a:extLst>
          </p:cNvPr>
          <p:cNvPicPr>
            <a:picLocks noChangeAspect="1"/>
          </p:cNvPicPr>
          <p:nvPr/>
        </p:nvPicPr>
        <p:blipFill>
          <a:blip r:embed="rId4"/>
          <a:stretch>
            <a:fillRect/>
          </a:stretch>
        </p:blipFill>
        <p:spPr>
          <a:xfrm>
            <a:off x="-3429000" y="4299957"/>
            <a:ext cx="4944828" cy="2341067"/>
          </a:xfrm>
          <a:prstGeom prst="rect">
            <a:avLst/>
          </a:prstGeom>
        </p:spPr>
      </p:pic>
    </p:spTree>
    <p:extLst>
      <p:ext uri="{BB962C8B-B14F-4D97-AF65-F5344CB8AC3E}">
        <p14:creationId xmlns:p14="http://schemas.microsoft.com/office/powerpoint/2010/main" val="243431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77000"/>
          </a:xfrm>
        </p:spPr>
        <p:txBody>
          <a:bodyPr>
            <a:normAutofit fontScale="92500" lnSpcReduction="20000"/>
          </a:bodyPr>
          <a:lstStyle/>
          <a:p>
            <a:pPr marL="0" indent="0" algn="just" rtl="1">
              <a:buNone/>
            </a:pPr>
            <a:r>
              <a:rPr lang="ar-SA" dirty="0">
                <a:cs typeface="Ali_K_Samik" pitchFamily="2" charset="-78"/>
              </a:rPr>
              <a:t>9- ثةيكةرى بةردى</a:t>
            </a:r>
          </a:p>
          <a:p>
            <a:pPr marL="0" indent="0" algn="just" rtl="1">
              <a:buNone/>
            </a:pPr>
            <a:r>
              <a:rPr lang="ar-SA" dirty="0">
                <a:cs typeface="Ali_K_Samik" pitchFamily="2" charset="-78"/>
              </a:rPr>
              <a:t>ئةم ثةيكةرانة لة بةرد درووست دةكران لة ريَطاى بةر</a:t>
            </a:r>
            <a:r>
              <a:rPr lang="ar-IQ" dirty="0">
                <a:cs typeface="Ali_K_Samik" pitchFamily="2" charset="-78"/>
              </a:rPr>
              <a:t>د</a:t>
            </a:r>
            <a:r>
              <a:rPr lang="ar-SA" dirty="0">
                <a:cs typeface="Ali_K_Samik" pitchFamily="2" charset="-78"/>
              </a:rPr>
              <a:t>ى ليَدان (ميترةقة)</a:t>
            </a:r>
          </a:p>
          <a:p>
            <a:pPr marL="0" indent="0" algn="just" rtl="1">
              <a:buNone/>
            </a:pPr>
            <a:r>
              <a:rPr lang="ar-SA" dirty="0">
                <a:cs typeface="Ali_K_Samik" pitchFamily="2" charset="-78"/>
              </a:rPr>
              <a:t>كة لة بةردى كلس و مةرمةر درووست دةكران. ئةم ثةيكةرانة بؤ مةبةستى ئايينى وةك خواوةند و ئاذةلَ و ثاشا و رةبةن درووست كراون وة ثةيوةنديان بة بيروباوةرى ئايينى هةبووة وة ويَنةى كةسانى وةك سةركردةى سياسى و ثالَةوانى وةرزى درووست كراون. وة هةندىَ كات ثياوانى زانست و ئة</a:t>
            </a:r>
            <a:r>
              <a:rPr lang="ar-IQ" dirty="0">
                <a:cs typeface="Ali_K_Samik" pitchFamily="2" charset="-78"/>
              </a:rPr>
              <a:t>د</a:t>
            </a:r>
            <a:r>
              <a:rPr lang="ar-SA" dirty="0">
                <a:cs typeface="Ali_K_Samik" pitchFamily="2" charset="-78"/>
              </a:rPr>
              <a:t>ةب لةو بابةتة درووست كراون وة نةحتةكة بة شيَوةى ئةندازةيى و هيَمايى و واقعى درووست كراون. </a:t>
            </a:r>
          </a:p>
          <a:p>
            <a:pPr marL="0" indent="0" algn="just" rtl="1">
              <a:buNone/>
            </a:pPr>
            <a:r>
              <a:rPr lang="ar-SA" dirty="0">
                <a:cs typeface="Ali_K_Samik" pitchFamily="2" charset="-78"/>
              </a:rPr>
              <a:t>10- قورسى تةشين</a:t>
            </a:r>
          </a:p>
          <a:p>
            <a:pPr marL="0" indent="0" algn="just" rtl="1">
              <a:buNone/>
            </a:pPr>
            <a:r>
              <a:rPr lang="ar-SA" dirty="0">
                <a:cs typeface="Ali_K_Samik" pitchFamily="2" charset="-78"/>
              </a:rPr>
              <a:t>شيَوة خرِيان هةبووة كة لة بةر</a:t>
            </a:r>
            <a:r>
              <a:rPr lang="ar-IQ" dirty="0">
                <a:cs typeface="Ali_K_Samik" pitchFamily="2" charset="-78"/>
              </a:rPr>
              <a:t>د</a:t>
            </a:r>
            <a:r>
              <a:rPr lang="ar-SA" dirty="0">
                <a:cs typeface="Ali_K_Samik" pitchFamily="2" charset="-78"/>
              </a:rPr>
              <a:t> داتاشراون يا لة قور درووست كراون سوركراونةتةوة وة كونيَك لة ناوةراستدا كراوة بؤ ئةوةى دارى تةشين ثيَى ببةستريَتةوة وة ئةو قورسة زياتر بؤ هاوسةنطى بووة بؤ ئةوةى لة كاتى جولانةوة بة شيَوةى لولةيى بسوريَتةوة. </a:t>
            </a:r>
          </a:p>
          <a:p>
            <a:pPr marL="0" indent="0" algn="r" rtl="1">
              <a:buNone/>
            </a:pPr>
            <a:endParaRPr lang="ar-SA" dirty="0">
              <a:cs typeface="Ali_K_Samik" pitchFamily="2" charset="-78"/>
            </a:endParaRPr>
          </a:p>
          <a:p>
            <a:pPr marL="0" indent="0" algn="r" rtl="1">
              <a:buNone/>
            </a:pPr>
            <a:r>
              <a:rPr lang="ar-SA" dirty="0">
                <a:cs typeface="Ali_K_Samik" pitchFamily="2" charset="-78"/>
              </a:rPr>
              <a:t> </a:t>
            </a:r>
            <a:endParaRPr lang="en-US" dirty="0">
              <a:cs typeface="Ali_K_Samik" pitchFamily="2" charset="-78"/>
            </a:endParaRPr>
          </a:p>
        </p:txBody>
      </p:sp>
      <p:pic>
        <p:nvPicPr>
          <p:cNvPr id="2" name="Picture 1">
            <a:extLst>
              <a:ext uri="{FF2B5EF4-FFF2-40B4-BE49-F238E27FC236}">
                <a16:creationId xmlns:a16="http://schemas.microsoft.com/office/drawing/2014/main" id="{27A8FE8F-BEBE-42BA-B565-BF626DFAFA3D}"/>
              </a:ext>
            </a:extLst>
          </p:cNvPr>
          <p:cNvPicPr>
            <a:picLocks noChangeAspect="1"/>
          </p:cNvPicPr>
          <p:nvPr/>
        </p:nvPicPr>
        <p:blipFill>
          <a:blip r:embed="rId2"/>
          <a:stretch>
            <a:fillRect/>
          </a:stretch>
        </p:blipFill>
        <p:spPr>
          <a:xfrm>
            <a:off x="-3067050" y="0"/>
            <a:ext cx="3067050" cy="4572000"/>
          </a:xfrm>
          <a:prstGeom prst="rect">
            <a:avLst/>
          </a:prstGeom>
        </p:spPr>
      </p:pic>
      <p:pic>
        <p:nvPicPr>
          <p:cNvPr id="5" name="Picture 4">
            <a:extLst>
              <a:ext uri="{FF2B5EF4-FFF2-40B4-BE49-F238E27FC236}">
                <a16:creationId xmlns:a16="http://schemas.microsoft.com/office/drawing/2014/main" id="{E891D339-20F5-4D06-8CC9-8E7FBA983642}"/>
              </a:ext>
            </a:extLst>
          </p:cNvPr>
          <p:cNvPicPr>
            <a:picLocks noChangeAspect="1"/>
          </p:cNvPicPr>
          <p:nvPr/>
        </p:nvPicPr>
        <p:blipFill>
          <a:blip r:embed="rId3"/>
          <a:stretch>
            <a:fillRect/>
          </a:stretch>
        </p:blipFill>
        <p:spPr>
          <a:xfrm>
            <a:off x="8905068" y="2543175"/>
            <a:ext cx="2898321" cy="4057650"/>
          </a:xfrm>
          <a:prstGeom prst="rect">
            <a:avLst/>
          </a:prstGeom>
        </p:spPr>
      </p:pic>
    </p:spTree>
    <p:extLst>
      <p:ext uri="{BB962C8B-B14F-4D97-AF65-F5344CB8AC3E}">
        <p14:creationId xmlns:p14="http://schemas.microsoft.com/office/powerpoint/2010/main" val="183570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77000"/>
          </a:xfrm>
        </p:spPr>
        <p:txBody>
          <a:bodyPr>
            <a:normAutofit fontScale="70000" lnSpcReduction="20000"/>
          </a:bodyPr>
          <a:lstStyle/>
          <a:p>
            <a:pPr marL="0" indent="0" algn="just" rtl="1">
              <a:buNone/>
            </a:pPr>
            <a:r>
              <a:rPr lang="ar-SA" sz="3400" dirty="0">
                <a:cs typeface="Ali_K_Samik" pitchFamily="2" charset="-78"/>
              </a:rPr>
              <a:t>11- سةولةجان</a:t>
            </a:r>
          </a:p>
          <a:p>
            <a:pPr marL="0" indent="0" algn="just" rtl="1">
              <a:buNone/>
            </a:pPr>
            <a:r>
              <a:rPr lang="ar-SA" sz="3400" dirty="0">
                <a:cs typeface="Ali_K_Samik" pitchFamily="2" charset="-78"/>
              </a:rPr>
              <a:t>بريتية لة تؤثة بةرديَك يا كانزايةكى رةق لة شيَوةى خرِ و هيَلكةيى و ضوارطؤشة درووست كراوة وة كونيَك لة ناوةراستى دا كراوة بؤ بةستنةوةى وة زؤرجار بةردةكان نةخشى جوانيان بؤ كراوة. </a:t>
            </a:r>
          </a:p>
          <a:p>
            <a:pPr marL="0" indent="0" algn="just" rtl="1">
              <a:buNone/>
            </a:pPr>
            <a:r>
              <a:rPr lang="ar-SA" sz="3400" dirty="0">
                <a:cs typeface="Ali_K_Samik" pitchFamily="2" charset="-78"/>
              </a:rPr>
              <a:t>9- مورو و ملوانكة</a:t>
            </a:r>
          </a:p>
          <a:p>
            <a:pPr marL="0" indent="0" algn="just" rtl="1">
              <a:buNone/>
            </a:pPr>
            <a:r>
              <a:rPr lang="ar-SA" sz="3400" dirty="0">
                <a:cs typeface="Ali_K_Samik" pitchFamily="2" charset="-78"/>
              </a:rPr>
              <a:t>لة بةردى جوان و طران بةها درووست دةكران بةلآم شيَوةى ديارى كراويان نية، مورو بريتية لة ثارضةيةكى بضووك لة بةردة رةنطاو رةنطةكان وةك رةنطى سور و سةوز و رةش و زةرد و سثى و شين وة هةموويان كونكرا</a:t>
            </a:r>
            <a:r>
              <a:rPr lang="ar-IQ" sz="3400" dirty="0">
                <a:cs typeface="Ali_K_Samik" pitchFamily="2" charset="-78"/>
              </a:rPr>
              <a:t>و</a:t>
            </a:r>
            <a:r>
              <a:rPr lang="ar-SA" sz="3400" dirty="0">
                <a:cs typeface="Ali_K_Samik" pitchFamily="2" charset="-78"/>
              </a:rPr>
              <a:t>ن بؤ ئةوةى بةن يا ثةتيَكى تي</a:t>
            </a:r>
            <a:r>
              <a:rPr lang="ar-IQ" sz="3400" dirty="0">
                <a:cs typeface="Ali_K_Samik" pitchFamily="2" charset="-78"/>
              </a:rPr>
              <a:t>َب</a:t>
            </a:r>
            <a:r>
              <a:rPr lang="ar-SA" sz="3400" dirty="0">
                <a:cs typeface="Ali_K_Samik" pitchFamily="2" charset="-78"/>
              </a:rPr>
              <a:t>كريَت. ئةنجا دواتر هةموو موروةكان لة ريَطاى ثةتيَكةوة دةبةستران و دةكرا بة ملوانكة لة مل دةكرا. وة زؤر جار ثارضةيةكى بةردى طةورةى طران بةها بة نةخشيَكى جوان دةرازيَنرايةوة لة مل دةكرا. </a:t>
            </a:r>
          </a:p>
          <a:p>
            <a:pPr marL="0" indent="0" algn="just" rtl="1">
              <a:buNone/>
            </a:pPr>
            <a:r>
              <a:rPr lang="ar-SA" sz="3400" dirty="0">
                <a:cs typeface="Ali_K_Samik" pitchFamily="2" charset="-78"/>
              </a:rPr>
              <a:t>12- تابلؤى قورينى</a:t>
            </a:r>
          </a:p>
          <a:p>
            <a:pPr marL="0" indent="0" algn="just" rtl="1">
              <a:buNone/>
            </a:pPr>
            <a:r>
              <a:rPr lang="ar-SA" sz="3400" dirty="0">
                <a:cs typeface="Ali_K_Samik" pitchFamily="2" charset="-78"/>
              </a:rPr>
              <a:t>بريتين لة تابلؤى قورينى نووسراو، كةوا مرؤظى كؤن نووسينى لة سةر كردووة كاتيَك نووسينى داهيَناوة، نوسراوةكان ثةيوةستن بة لايةنى كؤمةلآيةتىو بازرطانىو سياسى و بةريَوةبردن و ئابورى و ئايينى و ضةنطى و سةربازى و رؤشةنبيرى. ئةو خؤلَةى كةوا بؤ تابلؤى قور بةكارهاتووة قوريَكى خاويَن بووة كاو طذ و طياى تيَدا نةبووة وة لمى ليَ خاويَن كراوةتةوة، وة نووسةر كاتيَك قورةكة شيَوةى بؤ كراوة لة شيَوةى لولةيى و قورس و لاكيَشة و يا شيَوةى تر. نوسةر  كاتي</a:t>
            </a:r>
            <a:r>
              <a:rPr lang="ar-IQ" sz="3400" dirty="0">
                <a:cs typeface="Ali_K_Samik" pitchFamily="2" charset="-78"/>
              </a:rPr>
              <a:t>َ</a:t>
            </a:r>
            <a:r>
              <a:rPr lang="ar-SA" sz="3400" dirty="0">
                <a:cs typeface="Ali_K_Samik" pitchFamily="2" charset="-78"/>
              </a:rPr>
              <a:t>ك قورةكة تةر بووة نوسينى خؤى كردووة بة قةلةميَكى سةر سيَطؤشة دواتر تابلؤكةى ووشك كردؤتةوة لة بةر رؤذ وة هةنىَ كات سورى كردؤتةوة.</a:t>
            </a:r>
          </a:p>
          <a:p>
            <a:pPr marL="0" indent="0" algn="just" rtl="1">
              <a:buNone/>
            </a:pPr>
            <a:r>
              <a:rPr lang="ar-SA" sz="3400" dirty="0">
                <a:cs typeface="Ali_K_Samik" pitchFamily="2" charset="-78"/>
              </a:rPr>
              <a:t>كاتيَك هةلَكؤلةرةكان ئةم تابليَتانة دةدؤزنةوة  طةر سورنةكرابيَتةوة زؤر كيَشة درووست دةكات ضونكة قورةكة توانايةكى بةهيَز نية وةتووشى شيَيةكى زؤربووة ئةوة هةلَدةوةشيَتةوة</a:t>
            </a:r>
            <a:r>
              <a:rPr lang="ar-SA" dirty="0">
                <a:cs typeface="Ali_K_Samik" pitchFamily="2" charset="-78"/>
              </a:rPr>
              <a:t> </a:t>
            </a:r>
            <a:endParaRPr lang="en-US" dirty="0">
              <a:cs typeface="Ali_K_Samik" pitchFamily="2" charset="-78"/>
            </a:endParaRPr>
          </a:p>
        </p:txBody>
      </p:sp>
      <p:pic>
        <p:nvPicPr>
          <p:cNvPr id="2" name="Picture 1">
            <a:extLst>
              <a:ext uri="{FF2B5EF4-FFF2-40B4-BE49-F238E27FC236}">
                <a16:creationId xmlns:a16="http://schemas.microsoft.com/office/drawing/2014/main" id="{CD17C2AA-D5B8-4B58-9E19-EC027090BA5F}"/>
              </a:ext>
            </a:extLst>
          </p:cNvPr>
          <p:cNvPicPr>
            <a:picLocks noChangeAspect="1"/>
          </p:cNvPicPr>
          <p:nvPr/>
        </p:nvPicPr>
        <p:blipFill>
          <a:blip r:embed="rId2"/>
          <a:stretch>
            <a:fillRect/>
          </a:stretch>
        </p:blipFill>
        <p:spPr>
          <a:xfrm>
            <a:off x="-3660058" y="-4916"/>
            <a:ext cx="3810000" cy="2514600"/>
          </a:xfrm>
          <a:prstGeom prst="rect">
            <a:avLst/>
          </a:prstGeom>
        </p:spPr>
      </p:pic>
    </p:spTree>
    <p:extLst>
      <p:ext uri="{BB962C8B-B14F-4D97-AF65-F5344CB8AC3E}">
        <p14:creationId xmlns:p14="http://schemas.microsoft.com/office/powerpoint/2010/main" val="1835706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775</Words>
  <Application>Microsoft Macintosh PowerPoint</Application>
  <PresentationFormat>On-screen Show (4:3)</PresentationFormat>
  <Paragraphs>45</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dc:creator>
  <cp:lastModifiedBy>Microsoft Office User</cp:lastModifiedBy>
  <cp:revision>32</cp:revision>
  <dcterms:created xsi:type="dcterms:W3CDTF">2019-10-11T11:30:43Z</dcterms:created>
  <dcterms:modified xsi:type="dcterms:W3CDTF">2023-04-06T07:19:44Z</dcterms:modified>
</cp:coreProperties>
</file>