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5" r:id="rId2"/>
    <p:sldId id="258" r:id="rId3"/>
    <p:sldId id="261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8"/>
  </p:normalViewPr>
  <p:slideViewPr>
    <p:cSldViewPr>
      <p:cViewPr varScale="1">
        <p:scale>
          <a:sx n="119" d="100"/>
          <a:sy n="119" d="100"/>
        </p:scale>
        <p:origin x="198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6A7EB-3088-4616-BE70-90202EAAF87E}" type="datetimeFigureOut">
              <a:rPr lang="en-US" smtClean="0"/>
              <a:t>5/24/23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90368-2DAB-4DD0-A361-EF1A818B5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2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3DFE-98F1-4346-B6CD-51A2A41A3729}" type="datetimeFigureOut">
              <a:rPr lang="en-US" smtClean="0"/>
              <a:t>5/24/23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D793-A5F1-4A12-BE21-D20EF2E5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3DFE-98F1-4346-B6CD-51A2A41A3729}" type="datetimeFigureOut">
              <a:rPr lang="en-US" smtClean="0"/>
              <a:t>5/24/23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D793-A5F1-4A12-BE21-D20EF2E5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8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3DFE-98F1-4346-B6CD-51A2A41A3729}" type="datetimeFigureOut">
              <a:rPr lang="en-US" smtClean="0"/>
              <a:t>5/24/23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D793-A5F1-4A12-BE21-D20EF2E5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2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3DFE-98F1-4346-B6CD-51A2A41A3729}" type="datetimeFigureOut">
              <a:rPr lang="en-US" smtClean="0"/>
              <a:t>5/24/23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D793-A5F1-4A12-BE21-D20EF2E5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7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3DFE-98F1-4346-B6CD-51A2A41A3729}" type="datetimeFigureOut">
              <a:rPr lang="en-US" smtClean="0"/>
              <a:t>5/24/23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D793-A5F1-4A12-BE21-D20EF2E5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6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3DFE-98F1-4346-B6CD-51A2A41A3729}" type="datetimeFigureOut">
              <a:rPr lang="en-US" smtClean="0"/>
              <a:t>5/24/23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D793-A5F1-4A12-BE21-D20EF2E5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8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3DFE-98F1-4346-B6CD-51A2A41A3729}" type="datetimeFigureOut">
              <a:rPr lang="en-US" smtClean="0"/>
              <a:t>5/24/23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D793-A5F1-4A12-BE21-D20EF2E5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4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3DFE-98F1-4346-B6CD-51A2A41A3729}" type="datetimeFigureOut">
              <a:rPr lang="en-US" smtClean="0"/>
              <a:t>5/24/23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D793-A5F1-4A12-BE21-D20EF2E5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7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3DFE-98F1-4346-B6CD-51A2A41A3729}" type="datetimeFigureOut">
              <a:rPr lang="en-US" smtClean="0"/>
              <a:t>5/24/23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D793-A5F1-4A12-BE21-D20EF2E5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8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3DFE-98F1-4346-B6CD-51A2A41A3729}" type="datetimeFigureOut">
              <a:rPr lang="en-US" smtClean="0"/>
              <a:t>5/24/23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D793-A5F1-4A12-BE21-D20EF2E5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5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3DFE-98F1-4346-B6CD-51A2A41A3729}" type="datetimeFigureOut">
              <a:rPr lang="en-US" smtClean="0"/>
              <a:t>5/24/23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D793-A5F1-4A12-BE21-D20EF2E5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1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3DFE-98F1-4346-B6CD-51A2A41A3729}" type="datetimeFigureOut">
              <a:rPr lang="en-US" smtClean="0"/>
              <a:t>5/24/23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7D793-A5F1-4A12-BE21-D20EF2E5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8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10A83-432B-0BD9-6B2E-1125619B7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IQ" b="1" dirty="0"/>
              <a:t>وانەی سێیەم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D7296-B37F-7D9A-B4FA-888D99C65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2667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IQ" b="1" dirty="0"/>
              <a:t>سمستەری دووەم</a:t>
            </a:r>
          </a:p>
          <a:p>
            <a: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IQ" b="1" dirty="0"/>
              <a:t>م.ی ژاڵە ابوبکرعەزیز</a:t>
            </a:r>
          </a:p>
        </p:txBody>
      </p:sp>
      <p:pic>
        <p:nvPicPr>
          <p:cNvPr id="4" name="Audio Recording 9 May 2023 at 7:37:47 PM">
            <a:hlinkClick r:id="" action="ppaction://media"/>
            <a:extLst>
              <a:ext uri="{FF2B5EF4-FFF2-40B4-BE49-F238E27FC236}">
                <a16:creationId xmlns:a16="http://schemas.microsoft.com/office/drawing/2014/main" id="{9F19153B-E3AF-64E7-430A-F50007692F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u="sng" dirty="0">
                <a:cs typeface="Ali_K_Samik" pitchFamily="2" charset="-78"/>
              </a:rPr>
              <a:t>هةلَكؤلَينى طؤرةكان و ضؤنيةتى دةركردنى ئيَسك و ثروسكى مرؤظةكان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شيَوازةكانى ناشتنى مردوو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1- لة سةر شيَوةى ضةماوة (لة شيَوةى كؤرثةلة لة ناو س</a:t>
            </a:r>
            <a:r>
              <a:rPr lang="ar-IQ" dirty="0">
                <a:cs typeface="Ali_K_Samik" pitchFamily="2" charset="-78"/>
              </a:rPr>
              <a:t>ك</a:t>
            </a:r>
            <a:r>
              <a:rPr lang="ar-SA" dirty="0">
                <a:cs typeface="Ali_K_Samik" pitchFamily="2" charset="-78"/>
              </a:rPr>
              <a:t>ى دايك</a:t>
            </a:r>
            <a:r>
              <a:rPr lang="ar-IQ" dirty="0">
                <a:cs typeface="Ali_K_Samik" pitchFamily="2" charset="-78"/>
              </a:rPr>
              <a:t>دا</a:t>
            </a:r>
            <a:r>
              <a:rPr lang="ar-SA" dirty="0">
                <a:cs typeface="Ali_K_Samik" pitchFamily="2" charset="-78"/>
              </a:rPr>
              <a:t>)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2- لة سةر ثشت و س</a:t>
            </a:r>
            <a:r>
              <a:rPr lang="ar-IQ" dirty="0">
                <a:cs typeface="Ali_K_Samik" pitchFamily="2" charset="-78"/>
              </a:rPr>
              <a:t>ك</a:t>
            </a:r>
            <a:endParaRPr lang="ar-SA" dirty="0">
              <a:cs typeface="Ali_K_Samik" pitchFamily="2" charset="-78"/>
            </a:endParaRP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3- لة سةر تةنيشت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4- لاشةكان دةسوتيَنران و ثاشماوةى خؤلَةميَشةكةى دةنيَذرا لة ناو طؤزةدا.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5- دانانى لاشةى مردوو لة سةر بةرزايى تا ئةو كاتةى طؤشتةكةى بة هؤى بالَندةوة دةخورا دواتر ثاشماوةى ئيَسكةكةى دةنيَذرا بة ئةنجامدانى </a:t>
            </a:r>
            <a:r>
              <a:rPr lang="ar-IQ" dirty="0">
                <a:cs typeface="Ali_K_Samik" pitchFamily="2" charset="-78"/>
              </a:rPr>
              <a:t>ر</a:t>
            </a:r>
            <a:r>
              <a:rPr lang="ar-SA" dirty="0">
                <a:cs typeface="Ali_K_Samik" pitchFamily="2" charset="-78"/>
              </a:rPr>
              <a:t>يَورةسميَكى ئايينى.</a:t>
            </a:r>
          </a:p>
          <a:p>
            <a:pPr marL="0" indent="0" algn="r" rtl="1">
              <a:buNone/>
            </a:pPr>
            <a:endParaRPr lang="ar-SA" dirty="0">
              <a:cs typeface="Ali_K_Samik" pitchFamily="2" charset="-78"/>
            </a:endParaRPr>
          </a:p>
          <a:p>
            <a:pPr marL="0" indent="0" algn="r" rtl="1">
              <a:buNone/>
            </a:pPr>
            <a:endParaRPr lang="ar-SA" dirty="0">
              <a:cs typeface="Ali_K_Samik" pitchFamily="2" charset="-78"/>
            </a:endParaRPr>
          </a:p>
        </p:txBody>
      </p:sp>
      <p:pic>
        <p:nvPicPr>
          <p:cNvPr id="2" name="Audio Recording 9 May 2023 at 7:42:21 PM">
            <a:hlinkClick r:id="" action="ppaction://media"/>
            <a:extLst>
              <a:ext uri="{FF2B5EF4-FFF2-40B4-BE49-F238E27FC236}">
                <a16:creationId xmlns:a16="http://schemas.microsoft.com/office/drawing/2014/main" id="{FD20A34A-5EB8-23AA-404A-DD558A1FCF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9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>
            <a:normAutofit fontScale="77500" lnSpcReduction="20000"/>
          </a:bodyPr>
          <a:lstStyle/>
          <a:p>
            <a:pPr marL="0" indent="0" algn="ctr" rtl="1">
              <a:buNone/>
            </a:pPr>
            <a:r>
              <a:rPr lang="ar-SA" u="sng" dirty="0">
                <a:cs typeface="Ali_K_Samik" pitchFamily="2" charset="-78"/>
              </a:rPr>
              <a:t>شيَواز و ريَطاكانى دةرهيَنانى لاشة و ئيَسك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1- لادانى خؤلَ</a:t>
            </a:r>
            <a:r>
              <a:rPr lang="en-US" dirty="0">
                <a:cs typeface="Ali_K_Samik" pitchFamily="2" charset="-78"/>
              </a:rPr>
              <a:t> </a:t>
            </a:r>
            <a:r>
              <a:rPr lang="ar-SA" dirty="0">
                <a:cs typeface="Ali_K_Samik" pitchFamily="2" charset="-78"/>
              </a:rPr>
              <a:t>و خاشاك 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2- هةلَكؤلَين لة بةشى سةرةوة</a:t>
            </a:r>
            <a:r>
              <a:rPr lang="ar-IQ" dirty="0">
                <a:cs typeface="Ali_K_Samik" pitchFamily="2" charset="-78"/>
              </a:rPr>
              <a:t>ى</a:t>
            </a:r>
            <a:r>
              <a:rPr lang="ar-SA" dirty="0">
                <a:cs typeface="Ali_K_Samik" pitchFamily="2" charset="-78"/>
              </a:rPr>
              <a:t> طؤر دةست ثيَدةكات واتا لة لاى كةلةى سةر دواتر سينط و سك هةردوو ثيَى و دةستةكان.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3- ئاطادارى هةموو كةل و ثةليَكى تايبةت بة مردووةكة بين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4- بة جوان</a:t>
            </a:r>
            <a:r>
              <a:rPr lang="ar-IQ" dirty="0">
                <a:cs typeface="Ali_K_Samik" pitchFamily="2" charset="-78"/>
              </a:rPr>
              <a:t>ى</a:t>
            </a:r>
            <a:r>
              <a:rPr lang="ar-SA" dirty="0">
                <a:cs typeface="Ali_K_Samik" pitchFamily="2" charset="-78"/>
              </a:rPr>
              <a:t> و ووردى لاشةكة خاويَن بكريَتةوة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5- نووسينى زانيارى تةواو لة سةر لاشةكة و ويَنة طرتنى ثيَش هةلَطرتنى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6- بؤ هةلَطرتن دةبيَت بة بناغةوة هةلَبطيريَت بة ئةستورى يةك ثيَ لة سةر ثارضة تابلؤيةك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7- بةستنةوةى لاشةكة بة تابلؤ طواستراوةكةوة بة ثارضة ثةرِؤيةك يا دانانى لة ناو ستدوقيَكى دار وة ثركردنةوةى بؤشاييةكان بة لم بؤ ئةوةى لة كاتى طواستنةوةدا بؤ تاقيكة تووشى شكان نةبيَت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8- بة كارهيَنانى مادةى كيمياوى بؤ خاويَنكردنةوة (ئةسيتؤن و طازؤلين و ثاراظين..)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9- لة بارى دؤزينةوةى لاشةيةكى شكاوى وورد باشترة ذمارة بؤ هةموو ذمارةكان دابنريَت و بنيَردريَت بؤ تاقيطةى ئةنترؤثؤلؤجى بؤ ضاككردنةوة.</a:t>
            </a:r>
          </a:p>
          <a:p>
            <a:pPr marL="0" indent="0" algn="r" rtl="1">
              <a:buNone/>
            </a:pPr>
            <a:r>
              <a:rPr lang="ar-SA" dirty="0">
                <a:cs typeface="Ali_K_Samik" pitchFamily="2" charset="-78"/>
              </a:rPr>
              <a:t>10- لة بارى سووتانى لاشةكان ثيَويستة زؤر بة ووريايى و ووردى ئيَسك و ثروسكةكان دةربكريَت.</a:t>
            </a:r>
          </a:p>
          <a:p>
            <a:pPr marL="0" indent="0" algn="r" rtl="1">
              <a:buNone/>
            </a:pPr>
            <a:endParaRPr lang="ar-SA" dirty="0">
              <a:cs typeface="Ali_K_Samik" pitchFamily="2" charset="-78"/>
            </a:endParaRPr>
          </a:p>
        </p:txBody>
      </p:sp>
      <p:pic>
        <p:nvPicPr>
          <p:cNvPr id="2" name="Audio Recording 9 May 2023 at 7:46:58 PM">
            <a:hlinkClick r:id="" action="ppaction://media"/>
            <a:extLst>
              <a:ext uri="{FF2B5EF4-FFF2-40B4-BE49-F238E27FC236}">
                <a16:creationId xmlns:a16="http://schemas.microsoft.com/office/drawing/2014/main" id="{FE86E091-CACA-1190-60EF-9FB95F09C1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6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6978290" cy="612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udio Recording 9 May 2023 at 7:48:31 PM">
            <a:hlinkClick r:id="" action="ppaction://media"/>
            <a:extLst>
              <a:ext uri="{FF2B5EF4-FFF2-40B4-BE49-F238E27FC236}">
                <a16:creationId xmlns:a16="http://schemas.microsoft.com/office/drawing/2014/main" id="{28A2E403-0675-DFC4-3BC1-AAFE66291F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28918" y="4419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4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247</Words>
  <Application>Microsoft Macintosh PowerPoint</Application>
  <PresentationFormat>On-screen Show (4:3)</PresentationFormat>
  <Paragraphs>21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وانەی سێیەم</vt:lpstr>
      <vt:lpstr>PowerPoint Presentation</vt:lpstr>
      <vt:lpstr>PowerPoint Presentation</vt:lpstr>
      <vt:lpstr>PowerPoint Presentation</vt:lpstr>
    </vt:vector>
  </TitlesOfParts>
  <Company>فراس الصعيو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</dc:creator>
  <cp:lastModifiedBy>Microsoft Office User</cp:lastModifiedBy>
  <cp:revision>62</cp:revision>
  <dcterms:created xsi:type="dcterms:W3CDTF">2019-10-19T05:33:29Z</dcterms:created>
  <dcterms:modified xsi:type="dcterms:W3CDTF">2023-05-24T20:31:59Z</dcterms:modified>
</cp:coreProperties>
</file>