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68"/>
  </p:normalViewPr>
  <p:slideViewPr>
    <p:cSldViewPr>
      <p:cViewPr varScale="1">
        <p:scale>
          <a:sx n="119" d="100"/>
          <a:sy n="119" d="100"/>
        </p:scale>
        <p:origin x="198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805F-4398-4DE0-A082-2ACC95B09737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3856-B280-43DB-8650-7CD339BF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5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805F-4398-4DE0-A082-2ACC95B09737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3856-B280-43DB-8650-7CD339BF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805F-4398-4DE0-A082-2ACC95B09737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3856-B280-43DB-8650-7CD339BF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2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805F-4398-4DE0-A082-2ACC95B09737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3856-B280-43DB-8650-7CD339BF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7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805F-4398-4DE0-A082-2ACC95B09737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3856-B280-43DB-8650-7CD339BF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805F-4398-4DE0-A082-2ACC95B09737}" type="datetimeFigureOut">
              <a:rPr lang="en-US" smtClean="0"/>
              <a:t>10/4/23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3856-B280-43DB-8650-7CD339BF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5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805F-4398-4DE0-A082-2ACC95B09737}" type="datetimeFigureOut">
              <a:rPr lang="en-US" smtClean="0"/>
              <a:t>10/4/23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3856-B280-43DB-8650-7CD339BF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94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805F-4398-4DE0-A082-2ACC95B09737}" type="datetimeFigureOut">
              <a:rPr lang="en-US" smtClean="0"/>
              <a:t>10/4/23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3856-B280-43DB-8650-7CD339BF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7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805F-4398-4DE0-A082-2ACC95B09737}" type="datetimeFigureOut">
              <a:rPr lang="en-US" smtClean="0"/>
              <a:t>10/4/23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3856-B280-43DB-8650-7CD339BF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3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805F-4398-4DE0-A082-2ACC95B09737}" type="datetimeFigureOut">
              <a:rPr lang="en-US" smtClean="0"/>
              <a:t>10/4/23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3856-B280-43DB-8650-7CD339BF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1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805F-4398-4DE0-A082-2ACC95B09737}" type="datetimeFigureOut">
              <a:rPr lang="en-US" smtClean="0"/>
              <a:t>10/4/23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3856-B280-43DB-8650-7CD339BF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6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0805F-4398-4DE0-A082-2ACC95B09737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33856-B280-43DB-8650-7CD339BF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>
            <a:normAutofit fontScale="77500" lnSpcReduction="20000"/>
          </a:bodyPr>
          <a:lstStyle/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شيَوازى هةلَكؤلَين لة سةدةى 19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ميدؤس تايلةر: ئةفسةر لة سوثاى بريتانيا ضةند طؤريَكى لة حيدر اباد لة هندستان لة سالَةكانى 1852-1861 دؤزيةوة.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تايبةتمةنديةكانى شيَوازى هةلَكؤلَينى ميديؤس تايلةر ضين؟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1- دياريكردنى شويَنى هةلَكؤلَين و بة دؤكيؤميَنتكردنى طشت ثارضةكان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2- بةكارهيَنانى شيَوازى نويَ وةك دانانى ذمارة و هيَماى تايبةت بة طشت دؤزراوةكان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3- شيَوازى ميدؤس تايلةر بة بناغةى هةلَكؤلَينى زانستى دادةنريَت.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دواتر ئةم شيَوازة ثةيرةو كراوة تا سةرةتاى سةدةى بيستةهةم.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لة سالَى 1904 ظلندز بيتةرى شيَوازيَكى نويَى داهيَنا ئةويش::::</a:t>
            </a:r>
          </a:p>
          <a:p>
            <a:pPr algn="r" rtl="1">
              <a:buFontTx/>
              <a:buChar char="-"/>
            </a:pPr>
            <a:r>
              <a:rPr lang="ar-SA" dirty="0">
                <a:cs typeface="Ali_K_Samik" pitchFamily="2" charset="-78"/>
              </a:rPr>
              <a:t>ديارى كردنى شويَنى هةلَكؤلَين بؤ ضةند خالَيَك لة سةر شيَوة ضوارطؤشة </a:t>
            </a:r>
          </a:p>
          <a:p>
            <a:pPr algn="r" rtl="1">
              <a:buFontTx/>
              <a:buChar char="-"/>
            </a:pPr>
            <a:r>
              <a:rPr lang="ar-SA" dirty="0">
                <a:cs typeface="Ali_K_Samik" pitchFamily="2" charset="-78"/>
              </a:rPr>
              <a:t>دابةشكردنى تيم بؤ ضةند طروثيَك</a:t>
            </a:r>
          </a:p>
          <a:p>
            <a:pPr algn="r" rtl="1">
              <a:buFontTx/>
              <a:buChar char="-"/>
            </a:pPr>
            <a:r>
              <a:rPr lang="ar-SA" dirty="0">
                <a:cs typeface="Ali_K_Samik" pitchFamily="2" charset="-78"/>
              </a:rPr>
              <a:t>بةكارهيَنانى كريَكارى شارةزا</a:t>
            </a:r>
          </a:p>
          <a:p>
            <a:pPr algn="r" rtl="1">
              <a:buFontTx/>
              <a:buChar char="-"/>
            </a:pPr>
            <a:r>
              <a:rPr lang="ar-SA" dirty="0">
                <a:cs typeface="Ali_K_Samik" pitchFamily="2" charset="-78"/>
              </a:rPr>
              <a:t>ئاميَرى كاركردن</a:t>
            </a:r>
          </a:p>
          <a:p>
            <a:pPr algn="r" rtl="1">
              <a:buFontTx/>
              <a:buChar char="-"/>
            </a:pPr>
            <a:r>
              <a:rPr lang="ar-SA" dirty="0">
                <a:cs typeface="Ali_K_Samik" pitchFamily="2" charset="-78"/>
              </a:rPr>
              <a:t>دوورخستنةوةى خؤلَ و خاشاك لة شويَنى كاركردن </a:t>
            </a:r>
          </a:p>
          <a:p>
            <a:pPr algn="r" rtl="1">
              <a:buFontTx/>
              <a:buChar char="-"/>
            </a:pPr>
            <a:r>
              <a:rPr lang="ar-SA" dirty="0">
                <a:cs typeface="Ali_K_Samik" pitchFamily="2" charset="-78"/>
              </a:rPr>
              <a:t>دياريكردنى ماوةى هةلَكؤلَين</a:t>
            </a:r>
          </a:p>
          <a:p>
            <a:pPr algn="r" rtl="1">
              <a:buFontTx/>
              <a:buChar char="-"/>
            </a:pPr>
            <a:endParaRPr lang="ar-SA" dirty="0">
              <a:cs typeface="Ali_K_Samik" pitchFamily="2" charset="-78"/>
            </a:endParaRPr>
          </a:p>
          <a:p>
            <a:pPr algn="r" rtl="1">
              <a:buFontTx/>
              <a:buChar char="-"/>
            </a:pPr>
            <a:endParaRPr lang="ar-SA" dirty="0">
              <a:cs typeface="Ali_K_Samik" pitchFamily="2" charset="-78"/>
            </a:endParaRPr>
          </a:p>
          <a:p>
            <a:pPr marL="0" indent="0" algn="r" rtl="1">
              <a:buNone/>
            </a:pPr>
            <a:endParaRPr lang="en-US" dirty="0">
              <a:cs typeface="Ali_K_Samik" pitchFamily="2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191000"/>
            <a:ext cx="2946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850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2400" dirty="0">
                <a:cs typeface="Ali_K_Samik" pitchFamily="2" charset="-78"/>
              </a:rPr>
              <a:t>ريَطا طرنطةكانى كارى هةلَكؤلَينى شويَنةوارى لة سةدةى نؤزدةهةم</a:t>
            </a:r>
          </a:p>
          <a:p>
            <a:pPr marL="0" indent="0" algn="r" rtl="1">
              <a:buNone/>
            </a:pPr>
            <a:endParaRPr lang="ar-SA" sz="2400" dirty="0">
              <a:cs typeface="Ali_K_Samik" pitchFamily="2" charset="-78"/>
            </a:endParaRPr>
          </a:p>
          <a:p>
            <a:pPr marL="0" indent="0" algn="r" rtl="1">
              <a:buNone/>
            </a:pPr>
            <a:r>
              <a:rPr lang="ar-SA" sz="2400" dirty="0">
                <a:cs typeface="Ali_K_Samik" pitchFamily="2" charset="-78"/>
              </a:rPr>
              <a:t>1- لابردنى تةواوى كرديَكى بضووك::::: لايةنى باش :::: سةرجةم كةل و ثةلةكان بة تةواوةتى دةردةهيَنريَن</a:t>
            </a:r>
          </a:p>
          <a:p>
            <a:pPr marL="0" indent="0" algn="r" rtl="1">
              <a:buNone/>
            </a:pPr>
            <a:endParaRPr lang="ar-SA" sz="2400" dirty="0">
              <a:cs typeface="Ali_K_Samik" pitchFamily="2" charset="-78"/>
            </a:endParaRPr>
          </a:p>
          <a:p>
            <a:pPr marL="0" indent="0" algn="r" rtl="1">
              <a:buNone/>
            </a:pPr>
            <a:r>
              <a:rPr lang="ar-SA" sz="2400" dirty="0">
                <a:cs typeface="Ali_K_Samik" pitchFamily="2" charset="-78"/>
              </a:rPr>
              <a:t>2- لة شيَوةى ضالَى هاوتةريب::: ثانى هةرضالَيَك 1.5 م وة لة ضةند شويَنيَكى جياجيا ليَدةدريَت:::: وة رووبةر نيَوان هةر ضالَيَك 3 بؤ 4 م دةبيَت </a:t>
            </a:r>
          </a:p>
          <a:p>
            <a:pPr marL="0" indent="0" algn="r" rtl="1">
              <a:buNone/>
            </a:pPr>
            <a:r>
              <a:rPr lang="ar-SA" sz="2400" dirty="0">
                <a:cs typeface="Ali_K_Samik" pitchFamily="2" charset="-78"/>
              </a:rPr>
              <a:t>لايةنى خراث:::: تيَكدانى طردةكة:::: نةمانى نةخشةى بيناسازى </a:t>
            </a:r>
          </a:p>
          <a:p>
            <a:pPr marL="0" indent="0" algn="r" rtl="1">
              <a:buNone/>
            </a:pPr>
            <a:r>
              <a:rPr lang="ar-SA" sz="2400" dirty="0">
                <a:cs typeface="Ali_K_Samik" pitchFamily="2" charset="-78"/>
              </a:rPr>
              <a:t>3- بةكارهيَنانى شيَوازى ضالَ لةو شويَنةى كةوا مةزةندة دةكريَت لة رووى شويَنةواريةوة طرنطة.... وة بة ثيَى بارى طردةكةوة ئةنجامدةدريَت بة تايبةت طةر طردةكة ثتةونةبيَت دةبيَت ريَو و شويَنى تر بطريَتة بةر.</a:t>
            </a:r>
            <a:endParaRPr lang="en-US" sz="2400" dirty="0">
              <a:cs typeface="Ali_K_Samik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4572000"/>
            <a:ext cx="341025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09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00800"/>
          </a:xfrm>
        </p:spPr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جؤرةكانى شويَنة شويَنةواريةكان ضين؟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1- ئةشكةوت و مةغارةكان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لة ئةنجامى هؤكارى سرووشتى درووست بوونة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لة ضاخة بةردينةيكان ثةناطة بوونة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هةلكؤلَين لة ئةشكةوتةكان جياوازة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لة ئةشكةوتةكان ثاشماوةكان لة شيَوةى خؤلَى كةلَةكةبوو دةدؤزريَتةوة ثاشماوةى تيَدا دةدؤزريتةوة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باشترين ريَطاى هةلَكؤلَين:: ليَدانى ضالَى بضووك بة قولَى و دريَذى 20 سم </a:t>
            </a:r>
          </a:p>
          <a:p>
            <a:pPr marL="0" indent="0" algn="r" rtl="1">
              <a:buNone/>
            </a:pPr>
            <a:endParaRPr lang="ar-SA" dirty="0">
              <a:cs typeface="Ali_K_Samik" pitchFamily="2" charset="-78"/>
            </a:endParaRP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2- طرد و تةثؤلكةكان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زؤرترين شويَنة شويَنةواريةكان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طردةكان سةردةمى جياواز لة خؤ دةطرن كةوا شويَنى نيشتةجيَبوونى مرؤظى كؤن بوونة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-شويَنى طردةكان لة رووى جوطرافيا و ئابورى طرنط بووة.</a:t>
            </a:r>
          </a:p>
          <a:p>
            <a:pPr marL="0" indent="0" algn="r" rtl="1">
              <a:buNone/>
            </a:pPr>
            <a:endParaRPr lang="ar-SA" dirty="0">
              <a:cs typeface="Ali_K_Samik" pitchFamily="2" charset="-78"/>
            </a:endParaRPr>
          </a:p>
          <a:p>
            <a:pPr marL="0" indent="0" algn="r" rtl="1">
              <a:buNone/>
            </a:pPr>
            <a:endParaRPr lang="ar-SA" dirty="0">
              <a:cs typeface="Ali_K_Samik" pitchFamily="2" charset="-78"/>
            </a:endParaRPr>
          </a:p>
          <a:p>
            <a:pPr marL="0" indent="0" algn="r" rtl="1">
              <a:buNone/>
            </a:pPr>
            <a:endParaRPr lang="ar-SA" dirty="0">
              <a:cs typeface="Ali_K_Samik" pitchFamily="2" charset="-78"/>
            </a:endParaRPr>
          </a:p>
          <a:p>
            <a:pPr marL="0" indent="0" algn="r" rtl="1">
              <a:buNone/>
            </a:pPr>
            <a:endParaRPr lang="ar-SA" dirty="0">
              <a:cs typeface="Ali_K_Samik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0955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3664528"/>
            <a:ext cx="1932709" cy="144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850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6553200"/>
          </a:xfrm>
        </p:spPr>
        <p:txBody>
          <a:bodyPr>
            <a:normAutofit fontScale="62500" lnSpcReduction="20000"/>
          </a:bodyPr>
          <a:lstStyle/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3- ثةيكةرو يادةوةريةكان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هيَماى سةركةوتنى ثادشاكان بوونة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ديارخستنى دةسةلآتيان بووة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نةخش و نووسينى لة سةر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لة شويَنى طرنط و ستراتيذى درووستكراون وةك </a:t>
            </a:r>
          </a:p>
          <a:p>
            <a:pPr algn="r" rtl="1">
              <a:buFontTx/>
              <a:buChar char="-"/>
            </a:pPr>
            <a:r>
              <a:rPr lang="ar-SA" dirty="0">
                <a:cs typeface="Ali_K_Samik" pitchFamily="2" charset="-78"/>
              </a:rPr>
              <a:t>نةخشةكانى داريؤس لة ئةشكةوتى بيَستوون </a:t>
            </a:r>
          </a:p>
          <a:p>
            <a:pPr algn="r" rtl="1">
              <a:buFontTx/>
              <a:buChar char="-"/>
            </a:pPr>
            <a:r>
              <a:rPr lang="ar-SA" dirty="0">
                <a:cs typeface="Ali_K_Samik" pitchFamily="2" charset="-78"/>
              </a:rPr>
              <a:t>ئاماذةى ئةم نووسينى و نةخشانة جياوازن وةك بؤ:: لايةنى سةربازى و ليَهاتووى و جةنط و بيناسازى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4- قولة جةنطيةكان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قولةى سةربازى طةورةن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بيناسازى ثتةويان هةية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لة شويَنى سةخت درووست كراون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نزيك سنورةكان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هةندىَ كات وةك سةنتةرى بازرطانى بةكارهاتوون وةك قةلآى تةدمور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5- طؤرستانةكان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بريتين لة قةبر و طؤرستانى جؤراوجؤر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لة شيَوةى بيناسازى جياواز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وةك درووست كردنى طومةت و سةكؤ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نموونة:: ئةهرام و طؤرةكانى ثاشايانى ئور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6- كةنارةكانى رووبارةكان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شويَنى نيشتةجيَبوونى لة سةر كةنارةكان لة خؤ دةطريَت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كةنارةكانى رووبارى نيل و ديجلة و فورات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-1"/>
            <a:ext cx="1191491" cy="193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2057400" cy="154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114800"/>
            <a:ext cx="2619375" cy="26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673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397</Words>
  <Application>Microsoft Macintosh PowerPoint</Application>
  <PresentationFormat>On-screen Show (4:3)</PresentationFormat>
  <Paragraphs>57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فراس الصعيو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</dc:creator>
  <cp:lastModifiedBy>Microsoft Office User</cp:lastModifiedBy>
  <cp:revision>9</cp:revision>
  <dcterms:created xsi:type="dcterms:W3CDTF">2019-10-11T07:07:56Z</dcterms:created>
  <dcterms:modified xsi:type="dcterms:W3CDTF">2023-10-04T19:25:48Z</dcterms:modified>
</cp:coreProperties>
</file>