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1" r:id="rId5"/>
    <p:sldId id="258"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EBD37D4-CDCE-4539-A327-4A75DAFCD8B4}" type="datetimeFigureOut">
              <a:rPr lang="en-US" smtClean="0"/>
              <a:t>4/2/2022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D7C1AF2-73D8-46A5-BD84-56B843B317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BD37D4-CDCE-4539-A327-4A75DAFCD8B4}"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C1AF2-73D8-46A5-BD84-56B843B317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BD37D4-CDCE-4539-A327-4A75DAFCD8B4}"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C1AF2-73D8-46A5-BD84-56B843B317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EBD37D4-CDCE-4539-A327-4A75DAFCD8B4}"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C1AF2-73D8-46A5-BD84-56B843B31740}"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EBD37D4-CDCE-4539-A327-4A75DAFCD8B4}" type="datetimeFigureOut">
              <a:rPr lang="en-US" smtClean="0"/>
              <a:t>4/2/2022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C1AF2-73D8-46A5-BD84-56B843B3174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EBD37D4-CDCE-4539-A327-4A75DAFCD8B4}" type="datetimeFigureOut">
              <a:rPr lang="en-US" smtClean="0"/>
              <a:t>4/2/2022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C1AF2-73D8-46A5-BD84-56B843B31740}"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EBD37D4-CDCE-4539-A327-4A75DAFCD8B4}" type="datetimeFigureOut">
              <a:rPr lang="en-US" smtClean="0"/>
              <a:t>4/2/2022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7C1AF2-73D8-46A5-BD84-56B843B3174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EBD37D4-CDCE-4539-A327-4A75DAFCD8B4}" type="datetimeFigureOut">
              <a:rPr lang="en-US" smtClean="0"/>
              <a:t>4/2/2022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7C1AF2-73D8-46A5-BD84-56B843B31740}"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BD37D4-CDCE-4539-A327-4A75DAFCD8B4}" type="datetimeFigureOut">
              <a:rPr lang="en-US" smtClean="0"/>
              <a:t>4/2/2022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7C1AF2-73D8-46A5-BD84-56B843B317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EBD37D4-CDCE-4539-A327-4A75DAFCD8B4}" type="datetimeFigureOut">
              <a:rPr lang="en-US" smtClean="0"/>
              <a:t>4/2/2022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C1AF2-73D8-46A5-BD84-56B843B3174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EBD37D4-CDCE-4539-A327-4A75DAFCD8B4}" type="datetimeFigureOut">
              <a:rPr lang="en-US" smtClean="0"/>
              <a:t>4/2/2022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D7C1AF2-73D8-46A5-BD84-56B843B3174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EBD37D4-CDCE-4539-A327-4A75DAFCD8B4}" type="datetimeFigureOut">
              <a:rPr lang="en-US" smtClean="0"/>
              <a:t>4/2/2022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D7C1AF2-73D8-46A5-BD84-56B843B3174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85000" lnSpcReduction="20000"/>
          </a:bodyPr>
          <a:lstStyle/>
          <a:p>
            <a:pPr marL="0" indent="0" algn="r" rtl="1">
              <a:buNone/>
            </a:pPr>
            <a:r>
              <a:rPr lang="ar-SA" dirty="0">
                <a:cs typeface="Ali_K_Samik" pitchFamily="2" charset="-78"/>
              </a:rPr>
              <a:t>ريَطاكانى ديارى كردنى ميَذووى شويَنةوارةكان </a:t>
            </a:r>
          </a:p>
          <a:p>
            <a:pPr marL="0" indent="0" algn="r" rtl="1">
              <a:buNone/>
            </a:pPr>
            <a:endParaRPr lang="ar-SA" dirty="0">
              <a:cs typeface="Ali_K_Samik" pitchFamily="2" charset="-78"/>
            </a:endParaRPr>
          </a:p>
          <a:p>
            <a:pPr marL="0" indent="0" algn="r" rtl="1">
              <a:buNone/>
            </a:pPr>
            <a:r>
              <a:rPr lang="ar-SA" dirty="0">
                <a:cs typeface="Ali_K_Samik" pitchFamily="2" charset="-78"/>
              </a:rPr>
              <a:t>بة شيَوةيةكى طشتى </a:t>
            </a:r>
            <a:r>
              <a:rPr lang="ar-IQ" dirty="0">
                <a:cs typeface="Ali_K_Samik" pitchFamily="2" charset="-78"/>
              </a:rPr>
              <a:t>د</a:t>
            </a:r>
            <a:r>
              <a:rPr lang="ar-SA" dirty="0">
                <a:cs typeface="Ali_K_Samik" pitchFamily="2" charset="-78"/>
              </a:rPr>
              <a:t>وو ريَطا بةكارديَت:</a:t>
            </a:r>
          </a:p>
          <a:p>
            <a:pPr marL="0" indent="0" algn="ctr" rtl="1">
              <a:buNone/>
            </a:pPr>
            <a:r>
              <a:rPr lang="ar-SA" dirty="0">
                <a:cs typeface="Ali_K_Samik" pitchFamily="2" charset="-78"/>
              </a:rPr>
              <a:t>1- ريَطاى دانانى ميَذووى رةها (متلةق)</a:t>
            </a:r>
          </a:p>
          <a:p>
            <a:pPr marL="0" indent="0" algn="ctr" rtl="1">
              <a:buNone/>
            </a:pPr>
            <a:r>
              <a:rPr lang="ar-SA" dirty="0">
                <a:cs typeface="Ali_K_Samik" pitchFamily="2" charset="-78"/>
              </a:rPr>
              <a:t>2- ريَطاى دانانى ميَذووى ريَذةيى (نسبى)</a:t>
            </a:r>
          </a:p>
          <a:p>
            <a:pPr marL="0" indent="0" algn="ctr" rtl="1">
              <a:buNone/>
            </a:pPr>
            <a:r>
              <a:rPr lang="ar-SA" dirty="0">
                <a:cs typeface="Ali_K_Samik" pitchFamily="2" charset="-78"/>
              </a:rPr>
              <a:t>ريَطاى يةكةم رةها دةبيَتة بة 4 لقةوة:</a:t>
            </a:r>
          </a:p>
          <a:p>
            <a:pPr marL="0" indent="0" algn="r" rtl="1">
              <a:buNone/>
            </a:pPr>
            <a:r>
              <a:rPr lang="ar-SA" dirty="0">
                <a:cs typeface="Ali_K_Samik" pitchFamily="2" charset="-78"/>
              </a:rPr>
              <a:t>1- ريَطاى بةكارهيَنانى كاربؤن 14</a:t>
            </a:r>
          </a:p>
          <a:p>
            <a:pPr marL="0" indent="0" algn="r" rtl="1">
              <a:buNone/>
            </a:pPr>
            <a:r>
              <a:rPr lang="ar-SA" dirty="0">
                <a:cs typeface="Ali_K_Samik" pitchFamily="2" charset="-78"/>
              </a:rPr>
              <a:t>2- ريَطاى بؤتاسيؤم ئارطؤن</a:t>
            </a:r>
          </a:p>
          <a:p>
            <a:pPr marL="0" indent="0" algn="r" rtl="1">
              <a:buNone/>
            </a:pPr>
            <a:r>
              <a:rPr lang="ar-SA" dirty="0">
                <a:cs typeface="Ali_K_Samik" pitchFamily="2" charset="-78"/>
              </a:rPr>
              <a:t>3- ريَطاى بازنةى د</a:t>
            </a:r>
            <a:r>
              <a:rPr lang="ar-IQ" dirty="0">
                <a:cs typeface="Ali_K_Samik" pitchFamily="2" charset="-78"/>
              </a:rPr>
              <a:t>ار </a:t>
            </a:r>
            <a:r>
              <a:rPr lang="ar-SA" dirty="0">
                <a:cs typeface="Ali_K_Samik" pitchFamily="2" charset="-78"/>
              </a:rPr>
              <a:t>و درةختةكان</a:t>
            </a:r>
          </a:p>
          <a:p>
            <a:pPr marL="0" indent="0" algn="r" rtl="1">
              <a:buNone/>
            </a:pPr>
            <a:r>
              <a:rPr lang="ar-SA" dirty="0">
                <a:cs typeface="Ali_K_Samik" pitchFamily="2" charset="-78"/>
              </a:rPr>
              <a:t>4- لة ريَطاى بةلَطة نووسراوةكان</a:t>
            </a:r>
          </a:p>
          <a:p>
            <a:pPr marL="0" indent="0" algn="ctr" rtl="1">
              <a:buNone/>
            </a:pPr>
            <a:r>
              <a:rPr lang="ar-SA" dirty="0">
                <a:cs typeface="Ali_K_Samik" pitchFamily="2" charset="-78"/>
              </a:rPr>
              <a:t>ريَطاى دووةم ريَذةيى دةبيَت بة 6 ريَطايةوة</a:t>
            </a:r>
          </a:p>
          <a:p>
            <a:pPr marL="0" indent="0" algn="r" rtl="1">
              <a:buNone/>
            </a:pPr>
            <a:r>
              <a:rPr lang="ar-SA" dirty="0">
                <a:cs typeface="Ali_K_Samik" pitchFamily="2" charset="-78"/>
              </a:rPr>
              <a:t>1- ريَطاى جيؤلؤجى </a:t>
            </a:r>
          </a:p>
          <a:p>
            <a:pPr marL="0" indent="0" algn="r" rtl="1">
              <a:buNone/>
            </a:pPr>
            <a:r>
              <a:rPr lang="ar-SA" dirty="0">
                <a:cs typeface="Ali_K_Samik" pitchFamily="2" charset="-78"/>
              </a:rPr>
              <a:t>2- ريَطاى كيمياوى</a:t>
            </a:r>
          </a:p>
          <a:p>
            <a:pPr marL="0" indent="0" algn="r" rtl="1">
              <a:buNone/>
            </a:pPr>
            <a:r>
              <a:rPr lang="ar-SA" dirty="0">
                <a:cs typeface="Ali_K_Samik" pitchFamily="2" charset="-78"/>
              </a:rPr>
              <a:t>3- ريَطاى رووةكى</a:t>
            </a:r>
          </a:p>
          <a:p>
            <a:pPr marL="0" indent="0" algn="r" rtl="1">
              <a:buNone/>
            </a:pPr>
            <a:r>
              <a:rPr lang="ar-SA" dirty="0">
                <a:cs typeface="Ali_K_Samik" pitchFamily="2" charset="-78"/>
              </a:rPr>
              <a:t>4- ريَطاى ريزبةندى ضينةكان</a:t>
            </a:r>
          </a:p>
          <a:p>
            <a:pPr marL="0" indent="0" algn="r" rtl="1">
              <a:buNone/>
            </a:pPr>
            <a:r>
              <a:rPr lang="ar-SA" dirty="0">
                <a:cs typeface="Ali_K_Samik" pitchFamily="2" charset="-78"/>
              </a:rPr>
              <a:t>5- ريَطاى بةراوردكردنى جؤرةكان</a:t>
            </a:r>
          </a:p>
          <a:p>
            <a:pPr marL="0" indent="0" algn="r" rtl="1">
              <a:buNone/>
            </a:pPr>
            <a:r>
              <a:rPr lang="ar-SA" dirty="0">
                <a:cs typeface="Ali_K_Samik" pitchFamily="2" charset="-78"/>
              </a:rPr>
              <a:t>6- ريَطاى بةكارهيَنانى قةبارةى ثاشماوةكان</a:t>
            </a:r>
            <a:endParaRPr lang="en-US" dirty="0">
              <a:cs typeface="Ali_K_Samik" pitchFamily="2" charset="-78"/>
            </a:endParaRPr>
          </a:p>
          <a:p>
            <a:pPr marL="0" indent="0" algn="r" rtl="1">
              <a:buNone/>
            </a:pPr>
            <a:r>
              <a:rPr lang="ar-SA" dirty="0">
                <a:cs typeface="Ali_K_Samik" pitchFamily="2" charset="-78"/>
              </a:rPr>
              <a:t> </a:t>
            </a:r>
            <a:endParaRPr lang="en-US" dirty="0">
              <a:cs typeface="Ali_K_Samik" pitchFamily="2" charset="-78"/>
            </a:endParaRPr>
          </a:p>
        </p:txBody>
      </p:sp>
    </p:spTree>
    <p:extLst>
      <p:ext uri="{BB962C8B-B14F-4D97-AF65-F5344CB8AC3E}">
        <p14:creationId xmlns:p14="http://schemas.microsoft.com/office/powerpoint/2010/main" val="1395245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marL="0" indent="0" algn="justLow" rtl="1">
              <a:buNone/>
            </a:pPr>
            <a:r>
              <a:rPr lang="ar-SA" dirty="0">
                <a:cs typeface="Ali_K_Samik" pitchFamily="2" charset="-78"/>
              </a:rPr>
              <a:t>ريَطاكانى ديارى كردنى ميَذووى شويَنةوارةكان </a:t>
            </a:r>
          </a:p>
          <a:p>
            <a:pPr marL="0" indent="0" algn="justLow" rtl="1">
              <a:buNone/>
            </a:pPr>
            <a:r>
              <a:rPr lang="ar-SA" dirty="0">
                <a:cs typeface="Ali_K_Samik" pitchFamily="2" charset="-78"/>
              </a:rPr>
              <a:t>ريَطاى يةكةم: ريَطاى ميَذووى رةها دابةش دةبيَت بؤ ضوار ريَطا:</a:t>
            </a:r>
          </a:p>
          <a:p>
            <a:pPr marL="0" indent="0" algn="justLow" rtl="1">
              <a:buNone/>
            </a:pPr>
            <a:r>
              <a:rPr lang="ar-SA" dirty="0">
                <a:cs typeface="Ali_K_Samik" pitchFamily="2" charset="-78"/>
              </a:rPr>
              <a:t>1- ريَطاى بةكارهيَنانى كاربؤن 14:</a:t>
            </a:r>
          </a:p>
          <a:p>
            <a:pPr marL="0" indent="0" algn="justLow" rtl="1">
              <a:buNone/>
            </a:pPr>
            <a:r>
              <a:rPr lang="ar-SA" dirty="0">
                <a:cs typeface="Ali_K_Samik" pitchFamily="2" charset="-78"/>
              </a:rPr>
              <a:t>سةرةتا لة بوارى ئةتؤم بةكارهاتووة</a:t>
            </a:r>
          </a:p>
          <a:p>
            <a:pPr marL="0" indent="0" algn="justLow" rtl="1">
              <a:buNone/>
            </a:pPr>
            <a:r>
              <a:rPr lang="ar-SA" dirty="0">
                <a:cs typeface="Ali_K_Samik" pitchFamily="2" charset="-78"/>
              </a:rPr>
              <a:t>بةلآم لة ناوةراستى سةدةى رابردوو دا بؤ يةكةم جار لة لايةن شويَنةوارناسانةوة بةكارهاتووة بة مةبةستى :::: دياريكردنى سةردمى كةل و ثةلَة ئاسةواريةكان</a:t>
            </a:r>
          </a:p>
          <a:p>
            <a:pPr marL="0" indent="0" algn="justLow" rtl="1">
              <a:buNone/>
            </a:pPr>
            <a:r>
              <a:rPr lang="ar-SA" dirty="0">
                <a:cs typeface="Ali_K_Samik" pitchFamily="2" charset="-78"/>
              </a:rPr>
              <a:t>زانكؤى شيطاغؤ لة سالَى 1949 لة بوارى ئةتؤم بةكارهاتووة وةك زانا ليبى</a:t>
            </a:r>
          </a:p>
          <a:p>
            <a:pPr marL="0" indent="0" algn="justLow" rtl="1">
              <a:buNone/>
            </a:pPr>
            <a:r>
              <a:rPr lang="ar-SA" dirty="0">
                <a:cs typeface="Ali_K_Samik" pitchFamily="2" charset="-78"/>
              </a:rPr>
              <a:t>وة لة ميسر بةكارهاتووة بؤ ديارى كردنى سةردةمى طؤرى فيرعةونيةكان.</a:t>
            </a:r>
          </a:p>
          <a:p>
            <a:pPr marL="0" indent="0" algn="justLow" rtl="1">
              <a:buNone/>
            </a:pPr>
            <a:r>
              <a:rPr lang="ar-SA" dirty="0">
                <a:cs typeface="Ali_K_Samik" pitchFamily="2" charset="-78"/>
              </a:rPr>
              <a:t>تا ئيَستا زؤر بةكةمى بةكارديَت لة بةر طرانى تيَضووى لة رووى ماديةوة</a:t>
            </a:r>
          </a:p>
          <a:p>
            <a:pPr marL="0" indent="0" algn="r" rtl="1">
              <a:buNone/>
            </a:pPr>
            <a:endParaRPr lang="en-US" dirty="0">
              <a:cs typeface="Ali_K_Samik" pitchFamily="2" charset="-78"/>
            </a:endParaRPr>
          </a:p>
          <a:p>
            <a:pPr marL="0" indent="0" algn="r" rtl="1">
              <a:buNone/>
            </a:pPr>
            <a:r>
              <a:rPr lang="ar-SA" dirty="0">
                <a:cs typeface="Ali_K_Samik" pitchFamily="2" charset="-78"/>
              </a:rPr>
              <a:t> </a:t>
            </a:r>
            <a:endParaRPr lang="en-US" dirty="0">
              <a:cs typeface="Ali_K_Samik" pitchFamily="2" charset="-78"/>
            </a:endParaRPr>
          </a:p>
        </p:txBody>
      </p:sp>
    </p:spTree>
    <p:extLst>
      <p:ext uri="{BB962C8B-B14F-4D97-AF65-F5344CB8AC3E}">
        <p14:creationId xmlns:p14="http://schemas.microsoft.com/office/powerpoint/2010/main" val="243077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477000"/>
          </a:xfrm>
        </p:spPr>
        <p:txBody>
          <a:bodyPr>
            <a:normAutofit fontScale="92500" lnSpcReduction="20000"/>
          </a:bodyPr>
          <a:lstStyle/>
          <a:p>
            <a:pPr marL="0" indent="0" algn="just" rtl="1">
              <a:buNone/>
            </a:pPr>
            <a:r>
              <a:rPr lang="ar-SA" dirty="0">
                <a:cs typeface="Ali_K_Samik" pitchFamily="2" charset="-78"/>
              </a:rPr>
              <a:t>وة زياتر بؤ ئةو ئاسةوارانة بةكارديََن كةوا لة موادى ئةندامي ثيَكهاتوون وةك دار و رووةك و ثاشماوةى مرؤظ و ئيَسك و دانةويَلَة .. هتد. </a:t>
            </a:r>
          </a:p>
          <a:p>
            <a:pPr marL="0" indent="0" algn="just" rtl="1">
              <a:buNone/>
            </a:pPr>
            <a:r>
              <a:rPr lang="ar-SA" dirty="0">
                <a:cs typeface="Ali_K_Samik" pitchFamily="2" charset="-78"/>
              </a:rPr>
              <a:t>كاربؤن بةشيَكة لة رووةك و درةختةكان وة بة تايبةتى دووةم ئؤكسيدى كاربؤن ئةمةش لة ريَطاى خؤراكةوة دةطوازريَتةوة بؤ ناو لاشةى مرؤظ و ئاذةلَ واتا لة ريَطاى خواردنى رووةكةوة ئةم ريَذةية درووست دةبيَت ناو لاشةى مرؤظ. </a:t>
            </a:r>
          </a:p>
          <a:p>
            <a:pPr marL="0" indent="0" algn="just" rtl="1">
              <a:buNone/>
            </a:pPr>
            <a:r>
              <a:rPr lang="ar-SA" dirty="0">
                <a:cs typeface="Ali_K_Samik" pitchFamily="2" charset="-78"/>
              </a:rPr>
              <a:t>++ ريَذةى كاربؤن 14 دةميَنيَتةوة وة جيَطيرة لة ناو لاشةى مرؤظ تا ئةو كاتةى زيندووة</a:t>
            </a:r>
          </a:p>
          <a:p>
            <a:pPr marL="0" indent="0" algn="just" rtl="1">
              <a:buNone/>
            </a:pPr>
            <a:r>
              <a:rPr lang="ar-SA" dirty="0">
                <a:cs typeface="Ali_K_Samik" pitchFamily="2" charset="-78"/>
              </a:rPr>
              <a:t>++ ريَذةكة لة دواى مردن لة دواى 5568 سالَ نيوةى ريَذةى كاربؤن لة دةست دةدا </a:t>
            </a:r>
          </a:p>
          <a:p>
            <a:pPr marL="0" indent="0" algn="just" rtl="1">
              <a:buNone/>
            </a:pPr>
            <a:r>
              <a:rPr lang="ar-SA" dirty="0">
                <a:cs typeface="Ali_K_Samik" pitchFamily="2" charset="-78"/>
              </a:rPr>
              <a:t>++ دواى ئةوةندةى تر واتا دواى 11136 سالَ نيَوةى ديكةى لة دةست دةدا واتا يةك ضاريَك لة ريَذةى كاربؤن دةميَنيَتةوة</a:t>
            </a:r>
          </a:p>
          <a:p>
            <a:pPr marL="0" indent="0" algn="just" rtl="1">
              <a:buNone/>
            </a:pPr>
            <a:r>
              <a:rPr lang="ar-SA" dirty="0">
                <a:cs typeface="Ali_K_Samik" pitchFamily="2" charset="-78"/>
              </a:rPr>
              <a:t>روونكردنةوة:</a:t>
            </a:r>
          </a:p>
          <a:p>
            <a:pPr marL="0" indent="0" algn="just" rtl="1">
              <a:buNone/>
            </a:pPr>
            <a:r>
              <a:rPr lang="ar-SA" dirty="0">
                <a:cs typeface="Ali_K_Samik" pitchFamily="2" charset="-78"/>
              </a:rPr>
              <a:t>طةر ثارضة رةذوويَك دؤزرايةوة دواى 5568 سالَ ريَذةى كاربؤنى 50 ية واتا ثيَشتر 100 بووة بةلآم دواى ئةوةندة سالَة بووة بة 50</a:t>
            </a:r>
          </a:p>
          <a:p>
            <a:pPr marL="0" indent="0" algn="just" rtl="1">
              <a:buNone/>
            </a:pPr>
            <a:r>
              <a:rPr lang="ar-SA" dirty="0">
                <a:cs typeface="Ali_K_Samik" pitchFamily="2" charset="-78"/>
              </a:rPr>
              <a:t>وة دواى ئةوةندةى تر واتا طةر سالَةكة بكةينة دةبل 11136 سالَ ئةوة نيوةى تر لة دةست دةدات واتا ثيَشتر 50 بوو وة دواى تيَثةر بوونى 5568 سالَى تر نيوةى تر لة دةست دةدات دةبيَت بة 25. </a:t>
            </a:r>
          </a:p>
          <a:p>
            <a:pPr marL="0" indent="0" algn="just" rtl="1">
              <a:buNone/>
            </a:pPr>
            <a:r>
              <a:rPr lang="ar-SA" dirty="0">
                <a:cs typeface="Ali_K_Samik" pitchFamily="2" charset="-78"/>
              </a:rPr>
              <a:t>بةم شيَوةية دةتوانريَت بةم ريَطةية تةمةنى ثارضةى شويَنةوار ديارى بكريَت بة تةمةنى 40000 بؤ 80000 هةزار سالَ.</a:t>
            </a:r>
            <a:endParaRPr lang="en-US" dirty="0">
              <a:cs typeface="Ali_K_Samik" pitchFamily="2" charset="-78"/>
            </a:endParaRPr>
          </a:p>
          <a:p>
            <a:pPr marL="0" indent="0" algn="just" rtl="1">
              <a:buNone/>
            </a:pPr>
            <a:r>
              <a:rPr lang="ar-SA" dirty="0">
                <a:cs typeface="Ali_K_Samik" pitchFamily="2" charset="-78"/>
              </a:rPr>
              <a:t> </a:t>
            </a:r>
            <a:endParaRPr lang="en-US" dirty="0">
              <a:cs typeface="Ali_K_Samik" pitchFamily="2" charset="-78"/>
            </a:endParaRPr>
          </a:p>
        </p:txBody>
      </p:sp>
    </p:spTree>
    <p:extLst>
      <p:ext uri="{BB962C8B-B14F-4D97-AF65-F5344CB8AC3E}">
        <p14:creationId xmlns:p14="http://schemas.microsoft.com/office/powerpoint/2010/main" val="2123600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838200"/>
            <a:ext cx="7706329"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6939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marL="0" indent="0" algn="r" rtl="1">
              <a:buNone/>
            </a:pPr>
            <a:r>
              <a:rPr lang="ar-SA" dirty="0">
                <a:cs typeface="Ali_K_Samik" pitchFamily="2" charset="-78"/>
              </a:rPr>
              <a:t>ضى ثيَويستة؟</a:t>
            </a:r>
          </a:p>
          <a:p>
            <a:pPr marL="0" indent="0" algn="r" rtl="1">
              <a:buNone/>
            </a:pPr>
            <a:r>
              <a:rPr lang="ar-SA" dirty="0">
                <a:cs typeface="Ali_K_Samik" pitchFamily="2" charset="-78"/>
              </a:rPr>
              <a:t>كاتيَك ئةم ريَطاية بةكارديَت دةبيَت ثاشماوةكان تيَكنةضووبن</a:t>
            </a:r>
          </a:p>
          <a:p>
            <a:pPr marL="0" indent="0" algn="r" rtl="1">
              <a:buNone/>
            </a:pPr>
            <a:r>
              <a:rPr lang="ar-SA" dirty="0">
                <a:cs typeface="Ali_K_Samik" pitchFamily="2" charset="-78"/>
              </a:rPr>
              <a:t>وة دةبيَت زؤر وريابن بة شيَوةيةكى خيَرا و ريَك بؤ تاقيطة بيبةن بة مةبةستى شيكردنةوة. </a:t>
            </a:r>
          </a:p>
          <a:p>
            <a:pPr marL="0" indent="0" algn="r" rtl="1">
              <a:buNone/>
            </a:pPr>
            <a:r>
              <a:rPr lang="ar-SA" dirty="0">
                <a:cs typeface="Ali_K_Samik" pitchFamily="2" charset="-78"/>
              </a:rPr>
              <a:t>نموونةى بةكارهاتووة:</a:t>
            </a:r>
          </a:p>
          <a:p>
            <a:pPr marL="0" indent="0" algn="r" rtl="1">
              <a:buNone/>
            </a:pPr>
            <a:r>
              <a:rPr lang="ar-SA" dirty="0">
                <a:cs typeface="Ali_K_Samik" pitchFamily="2" charset="-78"/>
              </a:rPr>
              <a:t>لة طوندى ضةرمؤ و ئةشكةوتى شانةدةر بؤ يةكةم جار بةكارهاتووة</a:t>
            </a:r>
          </a:p>
          <a:p>
            <a:pPr marL="0" indent="0" algn="r" rtl="1">
              <a:buNone/>
            </a:pPr>
            <a:r>
              <a:rPr lang="ar-SA" dirty="0">
                <a:cs typeface="Ali_K_Samik" pitchFamily="2" charset="-78"/>
              </a:rPr>
              <a:t>كىَ دؤزيةوة؟</a:t>
            </a:r>
          </a:p>
          <a:p>
            <a:pPr marL="0" indent="0" algn="r" rtl="1">
              <a:buNone/>
            </a:pPr>
            <a:r>
              <a:rPr lang="ar-SA" dirty="0">
                <a:cs typeface="Ali_K_Samik" pitchFamily="2" charset="-78"/>
              </a:rPr>
              <a:t>زاناى ئةمريكى ولييام مامؤستا لة زانكؤى شيكاطؤ سالَى 1949</a:t>
            </a:r>
          </a:p>
          <a:p>
            <a:pPr marL="0" indent="0" algn="r" rtl="1">
              <a:buNone/>
            </a:pPr>
            <a:r>
              <a:rPr lang="ar-SA" dirty="0">
                <a:cs typeface="Ali_K_Samik" pitchFamily="2" charset="-78"/>
              </a:rPr>
              <a:t>طرنطى ضية؟</a:t>
            </a:r>
          </a:p>
          <a:p>
            <a:pPr marL="0" indent="0" algn="r" rtl="1">
              <a:buNone/>
            </a:pPr>
            <a:r>
              <a:rPr lang="ar-SA" dirty="0">
                <a:cs typeface="Ali_K_Samik" pitchFamily="2" charset="-78"/>
              </a:rPr>
              <a:t>بة وةرضةرخانى زانستى شويَنةوار دادةنريَت ضونكة ريَطاخؤشكةريَك بووة بؤ ديارى كردنى تةمةنى ثارضة شويَنةوارية زؤر كؤنةكان.</a:t>
            </a:r>
          </a:p>
          <a:p>
            <a:pPr marL="0" indent="0" algn="r" rtl="1">
              <a:buNone/>
            </a:pPr>
            <a:r>
              <a:rPr lang="ar-SA" dirty="0">
                <a:cs typeface="Ali_K_Samik" pitchFamily="2" charset="-78"/>
              </a:rPr>
              <a:t>لة سالَى 1960 ئةم زاناية وليام ليبى خةلآتى نؤبلى لة كيما ثيَبةخشرا</a:t>
            </a:r>
          </a:p>
          <a:p>
            <a:pPr marL="0" indent="0" algn="r" rtl="1">
              <a:buNone/>
            </a:pPr>
            <a:endParaRPr lang="en-US" dirty="0">
              <a:cs typeface="Ali_K_Samik" pitchFamily="2" charset="-78"/>
            </a:endParaRPr>
          </a:p>
          <a:p>
            <a:pPr marL="0" indent="0" algn="r" rtl="1">
              <a:buNone/>
            </a:pPr>
            <a:r>
              <a:rPr lang="ar-SA" dirty="0">
                <a:cs typeface="Ali_K_Samik" pitchFamily="2" charset="-78"/>
              </a:rPr>
              <a:t> </a:t>
            </a:r>
            <a:endParaRPr lang="en-US" dirty="0">
              <a:cs typeface="Ali_K_Samik" pitchFamily="2" charset="-78"/>
            </a:endParaRPr>
          </a:p>
        </p:txBody>
      </p:sp>
    </p:spTree>
    <p:extLst>
      <p:ext uri="{BB962C8B-B14F-4D97-AF65-F5344CB8AC3E}">
        <p14:creationId xmlns:p14="http://schemas.microsoft.com/office/powerpoint/2010/main" val="2123600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248400"/>
          </a:xfrm>
        </p:spPr>
        <p:txBody>
          <a:bodyPr>
            <a:normAutofit fontScale="92500" lnSpcReduction="10000"/>
          </a:bodyPr>
          <a:lstStyle/>
          <a:p>
            <a:r>
              <a:rPr lang="en-US" dirty="0"/>
              <a:t>ANALYZING THE EFFECTS OF TREE THROW ON THE WENDT ARCHAEOLOGICAL SITE</a:t>
            </a:r>
          </a:p>
          <a:p>
            <a:r>
              <a:rPr lang="en-US" dirty="0"/>
              <a:t>A Thesis Submitted to the Graduate Faculty of St. Cloud State University In Partial Fulfillment of the Requirements for the Degree Master of Science St. Cloud, Minnesota April 5, 2013</a:t>
            </a:r>
          </a:p>
          <a:p>
            <a:endParaRPr lang="en-US" dirty="0"/>
          </a:p>
          <a:p>
            <a:r>
              <a:rPr lang="en-US" dirty="0"/>
              <a:t>Dating in Archaeology</a:t>
            </a:r>
          </a:p>
          <a:p>
            <a:r>
              <a:rPr lang="en-US" dirty="0"/>
              <a:t>Article by	Michel </a:t>
            </a:r>
            <a:r>
              <a:rPr lang="en-US" dirty="0" err="1"/>
              <a:t>Gagné</a:t>
            </a:r>
            <a:endParaRPr lang="en-US" dirty="0"/>
          </a:p>
          <a:p>
            <a:r>
              <a:rPr lang="en-US" dirty="0"/>
              <a:t>Published Online	January 23, 2013</a:t>
            </a:r>
          </a:p>
          <a:p>
            <a:r>
              <a:rPr lang="en-US" dirty="0"/>
              <a:t>Last Edited	March 4, 2015</a:t>
            </a:r>
          </a:p>
          <a:p>
            <a:endParaRPr lang="en-US" dirty="0"/>
          </a:p>
          <a:p>
            <a:r>
              <a:rPr lang="en-US" dirty="0"/>
              <a:t>Dating Methods</a:t>
            </a:r>
          </a:p>
          <a:p>
            <a:r>
              <a:rPr lang="en-US" dirty="0"/>
              <a:t>Joseph W. </a:t>
            </a:r>
            <a:r>
              <a:rPr lang="en-US" dirty="0" err="1"/>
              <a:t>Michels</a:t>
            </a:r>
            <a:endParaRPr lang="en-US" dirty="0"/>
          </a:p>
          <a:p>
            <a:r>
              <a:rPr lang="en-US" dirty="0"/>
              <a:t>Annual Review of Anthropology</a:t>
            </a:r>
          </a:p>
          <a:p>
            <a:r>
              <a:rPr lang="en-US" dirty="0"/>
              <a:t>Vol. 1 (1972), pp. 113-126 (14 pages)</a:t>
            </a:r>
          </a:p>
        </p:txBody>
      </p:sp>
    </p:spTree>
    <p:extLst>
      <p:ext uri="{BB962C8B-B14F-4D97-AF65-F5344CB8AC3E}">
        <p14:creationId xmlns:p14="http://schemas.microsoft.com/office/powerpoint/2010/main" val="746482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526</TotalTime>
  <Words>539</Words>
  <Application>Microsoft Office PowerPoint</Application>
  <PresentationFormat>On-screen Show (4:3)</PresentationFormat>
  <Paragraphs>62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Lucida Sans Unicode</vt:lpstr>
      <vt:lpstr>Verdana</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vector>
  </TitlesOfParts>
  <Company>فراس الصعيو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dc:creator>
  <cp:lastModifiedBy>Sino</cp:lastModifiedBy>
  <cp:revision>45</cp:revision>
  <dcterms:created xsi:type="dcterms:W3CDTF">2019-10-11T11:30:43Z</dcterms:created>
  <dcterms:modified xsi:type="dcterms:W3CDTF">2022-04-02T06:39:10Z</dcterms:modified>
</cp:coreProperties>
</file>