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2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4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7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6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2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5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06A9-5D4B-4E12-B541-0B24ABF39CA5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7251-C48B-409A-9F4B-1B1C8B035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9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طلينة ضيية؟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هةنطاوةكانى دواى دؤزينةوةى طلينة ضين؟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1- شووشتن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2- ووشك كردنةوة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3- ثيدانى ذمارة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4- ويَنةكيَشان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5- ويَنةطرتن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6- درووست كردنى داتاى زانيارى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7- تؤمارى راستةوخؤ لة داتا بةيس</a:t>
            </a:r>
          </a:p>
        </p:txBody>
      </p:sp>
    </p:spTree>
    <p:extLst>
      <p:ext uri="{BB962C8B-B14F-4D97-AF65-F5344CB8AC3E}">
        <p14:creationId xmlns:p14="http://schemas.microsoft.com/office/powerpoint/2010/main" val="251641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ئةو هةنطاوانةى كة ثيَويستن بطريَنة لة كاتى دؤزيَنةوةى طلَيَنة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1- ضارةسةركردنى لة سةر حةقلَ دواى شوشتنةوة و ثاراستنيان تا ئةو كاتةى رةوانةى كؤطاكان دةطريَت.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2- لة رووى درووست كردنةوة: تيمةكة زانيارى وورد تؤمار دةكةن لة سةر شيَوازى درووست كردنيان بة دةست بة قالب يا بة لولة.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3-زانيارى لة سةر شيَوة و جؤر و قةبارةى طلَيَنة وة ئاماذة بة شيَوةى دةم و ملةكانيان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4- ديارى كردنى ئاستى سوركردنةوة و كورة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5- ئاماذة بة زةخرةفةى سةر طلَيَنةكان و جؤرى زةخرةفةكان 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6- مةبةست لة درووست كردن (جوانى، كارى رؤذانة، ئايينى)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50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ضؤنيةتى ضاكردنةوةى طلَيَنة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1- بة ذمارةكرد</a:t>
            </a:r>
            <a:r>
              <a:rPr lang="ar-IQ" sz="2800">
                <a:solidFill>
                  <a:prstClr val="black"/>
                </a:solidFill>
                <a:cs typeface="Ali_K_Samik" pitchFamily="2" charset="-78"/>
              </a:rPr>
              <a:t>ن</a:t>
            </a:r>
            <a:r>
              <a:rPr lang="ar-SA" sz="2800">
                <a:solidFill>
                  <a:prstClr val="black"/>
                </a:solidFill>
                <a:cs typeface="Ali_K_Samik" pitchFamily="2" charset="-78"/>
              </a:rPr>
              <a:t>ى </a:t>
            </a: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هةموو ثارضةكان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2- خاويَن كردنةوةى هةموو لا شكاوةكانى ثارضةكان بة بةكارهيَنانى فلَضةو و مادةى ئةسيتؤن.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3- كؤكردنةوةيان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4- بة يةكةوةلكانيان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مادةى بةكارهيَنان: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1- ئةسيتؤن</a:t>
            </a: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2- ثارةلؤيد</a:t>
            </a:r>
            <a:r>
              <a:rPr lang="en-US" sz="2800" dirty="0">
                <a:solidFill>
                  <a:prstClr val="black"/>
                </a:solidFill>
                <a:cs typeface="Ali_K_Samik" pitchFamily="2" charset="-78"/>
              </a:rPr>
              <a:t>   </a:t>
            </a:r>
            <a:r>
              <a:rPr lang="en-US" sz="2800" dirty="0" err="1">
                <a:solidFill>
                  <a:prstClr val="black"/>
                </a:solidFill>
                <a:cs typeface="Ali_K_Samik" pitchFamily="2" charset="-78"/>
              </a:rPr>
              <a:t>Paraloid</a:t>
            </a:r>
            <a:r>
              <a:rPr lang="en-US" sz="2800" dirty="0">
                <a:solidFill>
                  <a:prstClr val="black"/>
                </a:solidFill>
                <a:cs typeface="Ali_K_Samik" pitchFamily="2" charset="-78"/>
              </a:rPr>
              <a:t> B-72</a:t>
            </a:r>
            <a:endParaRPr lang="ar-SA" sz="2800" dirty="0">
              <a:solidFill>
                <a:prstClr val="black"/>
              </a:solidFill>
              <a:cs typeface="Ali_K_Samik" pitchFamily="2" charset="-78"/>
            </a:endParaRPr>
          </a:p>
          <a:p>
            <a:pPr marL="0" lvl="0" indent="0" algn="r" rtl="1">
              <a:buNone/>
            </a:pPr>
            <a:r>
              <a:rPr lang="ar-SA" sz="2800" dirty="0">
                <a:solidFill>
                  <a:prstClr val="black"/>
                </a:solidFill>
                <a:cs typeface="Ali_K_Samik" pitchFamily="2" charset="-78"/>
              </a:rPr>
              <a:t>ئةم دوو مادة تيَكةلَ بة يةكتر دةكريَت </a:t>
            </a:r>
          </a:p>
          <a:p>
            <a:pPr marL="0" indent="0" algn="r" rtl="1"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905000"/>
            <a:ext cx="4495801" cy="29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4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ثيَناسةى طلَي</a:t>
            </a:r>
            <a:r>
              <a:rPr lang="ar-IQ" dirty="0">
                <a:cs typeface="Ali_K_Samik" pitchFamily="2" charset="-78"/>
              </a:rPr>
              <a:t>َ</a:t>
            </a:r>
            <a:r>
              <a:rPr lang="ar-SA" dirty="0">
                <a:cs typeface="Ali_K_Samik" pitchFamily="2" charset="-78"/>
              </a:rPr>
              <a:t>نة؟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هةر شيَوةيةك كة لة قور درووست دةكريَت  دواتر ووشك دةكريَتةوة لة ناو كورة سوردةكريَتةوة ثيَدةوتريَت طلَي</a:t>
            </a:r>
            <a:r>
              <a:rPr lang="ar-IQ" dirty="0">
                <a:cs typeface="Ali_K_Samik" pitchFamily="2" charset="-78"/>
              </a:rPr>
              <a:t>َ</a:t>
            </a:r>
            <a:r>
              <a:rPr lang="ar-SA" dirty="0">
                <a:cs typeface="Ali_K_Samik" pitchFamily="2" charset="-78"/>
              </a:rPr>
              <a:t>نة. ئةمةش دواى ئامادةكردنى قورةكة ديَت وة بة كؤنترين هونةر دادةنريَت كةوا مرؤظ داى هيَناوة.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هةنطاوةكانى دواى دؤزينةوةى طل</a:t>
            </a:r>
            <a:r>
              <a:rPr lang="ar-IQ" dirty="0">
                <a:cs typeface="Ali_K_Samik" pitchFamily="2" charset="-78"/>
              </a:rPr>
              <a:t>َ</a:t>
            </a:r>
            <a:r>
              <a:rPr lang="ar-SA" dirty="0">
                <a:cs typeface="Ali_K_Samik" pitchFamily="2" charset="-78"/>
              </a:rPr>
              <a:t>ي</a:t>
            </a:r>
            <a:r>
              <a:rPr lang="ar-IQ" dirty="0">
                <a:cs typeface="Ali_K_Samik" pitchFamily="2" charset="-78"/>
              </a:rPr>
              <a:t>َ</a:t>
            </a:r>
            <a:r>
              <a:rPr lang="ar-SA" dirty="0">
                <a:cs typeface="Ali_K_Samik" pitchFamily="2" charset="-78"/>
              </a:rPr>
              <a:t>نة ضين؟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1- شووشتن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لة ريَطاى فلَضةوة دةكريَت، زؤر جار طلَيَنةكان رةنط كراون دةبيَت زؤر بة سةرةنجةوة بشووريَت وة هةندىَ جار طلَيَنةكان زؤر سورنةكراونةتةوة ئةمانةش كاتيَك دةخريَنة ناو ئاوةوة زوو دةتويَنةوة دةبيَت لةم بارةدا نةشوريَنةوة </a:t>
            </a:r>
            <a:endParaRPr lang="ar-IQ" dirty="0">
              <a:cs typeface="Ali_K_Samik" pitchFamily="2" charset="-78"/>
            </a:endParaRP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وة هةنديَ كاتش رةنط بةكارهاتوونة دةبيَت ئاطادارى ئةوة بين كةوا دواى سوركردنةوة يا ثيَش سوركردنةوة بة كارهاتووة. ضونكة هةندىَ كات لة كاتى شووشتندا رةنطاكان لة دةست دةدةين.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جؤرى فلَضة: وا باشة فلَضةى ددان شووتن بيَت وة جؤريَكى نةرم بيَت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وة ئاوى شووشتن زوو بطؤردريَت</a:t>
            </a:r>
          </a:p>
        </p:txBody>
      </p:sp>
    </p:spTree>
    <p:extLst>
      <p:ext uri="{BB962C8B-B14F-4D97-AF65-F5344CB8AC3E}">
        <p14:creationId xmlns:p14="http://schemas.microsoft.com/office/powerpoint/2010/main" val="188535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2- ووشك كردنةوة</a:t>
            </a:r>
            <a:r>
              <a:rPr lang="en-US" dirty="0">
                <a:cs typeface="Ali_K_Samik" pitchFamily="2" charset="-78"/>
              </a:rPr>
              <a:t>:</a:t>
            </a:r>
            <a:endParaRPr lang="ar-SA" dirty="0">
              <a:cs typeface="Ali_K_Samik" pitchFamily="2" charset="-78"/>
            </a:endParaRP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لةم بارةدا وا باشة دواى شووشتنةوة طلَيَنةكان لة ناو زةمبيليَك دابنريَت لة بةردةم رؤذدا بؤ ئةوةى زوو ووشك ببيَتةوة كردارى شيَ درووست نةبيَت لة ناو ثارضةكاندا.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3- ثيَدانى ذمارة: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دواى دةستنيشان كردنى طلَيَنةى خوازراو (دياطنؤستيك) واتا ئةوانةى بؤ كارى زانستى دةشيَن وةك ( ثارضةى ليَوار و بنكة و دةسك و ثارضةى نةخشدار و رةنطدار) هةلَدةبذيَردريَن هةنطاوةى ذمارةكردنيان بؤ ئةنجام دةدريَت وة وا باشة حيسابى ذمارةى طةورةى بؤ بكريَت واتا بةم شيَوةية 00001 بؤ ثارةضةى يةكةم وة 00002 بؤ ثارضةى دووةم وة هتد.</a:t>
            </a:r>
          </a:p>
          <a:p>
            <a:pPr marL="0" indent="0" algn="r" rtl="1">
              <a:buNone/>
            </a:pP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2501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4- ويَنةكيَشان: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ثيَداويستيةكان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تيَلى لةحيم كاوية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شانةى ئاسن يا ثلاستيك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فيَرنة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راستة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ثةرى ترةيس يا نةوتى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رةشكةرةوة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قةلةمى نوك 05 مم</a:t>
            </a:r>
          </a:p>
          <a:p>
            <a:pPr marL="0" indent="0" algn="r" rtl="1">
              <a:buNone/>
            </a:pPr>
            <a:endParaRPr lang="ar-SA" dirty="0">
              <a:cs typeface="Ali_K_Samik" pitchFamily="2" charset="-78"/>
            </a:endParaRPr>
          </a:p>
          <a:p>
            <a:pPr marL="0" indent="0" algn="r" rtl="1">
              <a:buNone/>
            </a:pP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084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5- ويَنةطرتن: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لة ويَنةطرتندا ثيَويستمان بة ستؤديؤية 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كة لة ذووريَكى بضووك</a:t>
            </a:r>
            <a:r>
              <a:rPr lang="ar-IQ" dirty="0">
                <a:cs typeface="Ali_K_Samik" pitchFamily="2" charset="-78"/>
              </a:rPr>
              <a:t>ى</a:t>
            </a:r>
            <a:r>
              <a:rPr lang="ar-SA" dirty="0">
                <a:cs typeface="Ali_K_Samik" pitchFamily="2" charset="-78"/>
              </a:rPr>
              <a:t> ئةلمنيو</a:t>
            </a:r>
            <a:r>
              <a:rPr lang="ar-IQ" dirty="0">
                <a:cs typeface="Ali_K_Samik" pitchFamily="2" charset="-78"/>
              </a:rPr>
              <a:t>م</a:t>
            </a:r>
            <a:r>
              <a:rPr lang="ar-SA" dirty="0">
                <a:cs typeface="Ali_K_Samik" pitchFamily="2" charset="-78"/>
              </a:rPr>
              <a:t>ى ثيَكديَت كةوا لة هةردوولاىدا لايتى رووناكةرةوةى بؤ بةستراوة.</a:t>
            </a:r>
          </a:p>
          <a:p>
            <a:pPr marL="0" indent="0" algn="r" rtl="1">
              <a:buNone/>
            </a:pPr>
            <a:r>
              <a:rPr lang="ar-SA" dirty="0">
                <a:cs typeface="Ali_K_Samik" pitchFamily="2" charset="-78"/>
              </a:rPr>
              <a:t>هةموو ثارضةيةك ثيَويستى بة ويَنةطرتن هةية، بةشى ناوةوة و دةرةوة و لايى ثارضةكان ويَنةدةطيريَن. </a:t>
            </a:r>
          </a:p>
          <a:p>
            <a:pPr marL="0" indent="0" algn="r" rtl="1">
              <a:buNone/>
            </a:pPr>
            <a:r>
              <a:rPr lang="en-US" dirty="0">
                <a:cs typeface="Ali_K_Samik" pitchFamily="2" charset="-78"/>
              </a:rPr>
              <a:t>In </a:t>
            </a:r>
          </a:p>
          <a:p>
            <a:pPr marL="0" indent="0" algn="r" rtl="1">
              <a:buNone/>
            </a:pPr>
            <a:r>
              <a:rPr lang="en-US" dirty="0">
                <a:cs typeface="Ali_K_Samik" pitchFamily="2" charset="-78"/>
              </a:rPr>
              <a:t>Out </a:t>
            </a:r>
          </a:p>
          <a:p>
            <a:pPr marL="0" indent="0" algn="r" rtl="1">
              <a:buNone/>
            </a:pPr>
            <a:r>
              <a:rPr lang="en-US" dirty="0">
                <a:cs typeface="Ali_K_Samik" pitchFamily="2" charset="-78"/>
              </a:rPr>
              <a:t>Profile </a:t>
            </a:r>
            <a:endParaRPr lang="ar-SA" dirty="0">
              <a:cs typeface="Ali_K_Samik" pitchFamily="2" charset="-78"/>
            </a:endParaRPr>
          </a:p>
          <a:p>
            <a:pPr marL="0" indent="0" algn="r" rtl="1">
              <a:buNone/>
            </a:pP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287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6- درووست كردنى داتاى زانيارى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ذمارةى لؤكس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ذمارةى ثارضةكة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جؤرى ثارضةكة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بةشى ثاريَزراوى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بارى كورةكة 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ئاستى سوركردنةوة 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رةنطى دةرةوة    رةنطى ناوةوةو       رةنطى ناوقورةكة 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ئاستى درووست كردن 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ئاستى ضارةسةرى روو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نةخش و رةنط 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جؤرى نةخش و رةنط </a:t>
            </a:r>
          </a:p>
        </p:txBody>
      </p:sp>
    </p:spTree>
    <p:extLst>
      <p:ext uri="{BB962C8B-B14F-4D97-AF65-F5344CB8AC3E}">
        <p14:creationId xmlns:p14="http://schemas.microsoft.com/office/powerpoint/2010/main" val="264290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943600"/>
          </a:xfrm>
        </p:spPr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تيرةى ليَوار          ريَذةى مانةوة          تيرةى بنكة                    ريَذةى مانةوة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جؤرى ليَوار 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جؤرى  بنكة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جؤرى مل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جؤرى بةدةن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ئةستورى ليَوار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ئةستورى بنكة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ئةستورى بةدةن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ئةستورى مل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بةرزى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تيَبينى طشتى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 ناوى كةسى تؤماركةر </a:t>
            </a:r>
          </a:p>
          <a:p>
            <a:pPr marL="0" lvl="0" indent="0" algn="r" rtl="1">
              <a:buNone/>
            </a:pPr>
            <a:r>
              <a:rPr lang="ar-SA" sz="2400" dirty="0">
                <a:solidFill>
                  <a:prstClr val="black"/>
                </a:solidFill>
                <a:cs typeface="Ali_K_Samik" pitchFamily="2" charset="-78"/>
              </a:rPr>
              <a:t>بةروار</a:t>
            </a:r>
            <a:endParaRPr lang="en-US" sz="2400" dirty="0">
              <a:solidFill>
                <a:prstClr val="black"/>
              </a:solidFill>
              <a:cs typeface="Ali_K_Samik" pitchFamily="2" charset="-78"/>
            </a:endParaRP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48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23" y="0"/>
            <a:ext cx="5916577" cy="68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71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طلَيَنة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بريتية لةو شويَنةوارةى كةوا لة سةر زؤربةى شويَن و طردة شويَنةاريةكان بلآوبؤتةوة وة بة زؤرترين ثاشماوة دادةنريَت.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طرنطى طلَيَنة ضية؟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1- طرنطة بؤ ديارى كردنى سةردةمى شارستانيةت و لايةنةكانى ترى ذيانى مرؤظ.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2- تواناى رووبةرووى هؤكارى سروشتى هةية</a:t>
            </a:r>
          </a:p>
          <a:p>
            <a:pPr marL="0" indent="0" algn="r" rtl="1">
              <a:buNone/>
            </a:pPr>
            <a:r>
              <a:rPr lang="ar-SA" sz="2800" dirty="0">
                <a:cs typeface="Ali_K_Samik" pitchFamily="2" charset="-78"/>
              </a:rPr>
              <a:t>3- زةخرةفةكانى سوودى هةية بؤ لايةنى ئابورى و هونةرى و كؤمةلآيةتى و بازرطانى و ئايينى</a:t>
            </a:r>
          </a:p>
        </p:txBody>
      </p:sp>
    </p:spTree>
    <p:extLst>
      <p:ext uri="{BB962C8B-B14F-4D97-AF65-F5344CB8AC3E}">
        <p14:creationId xmlns:p14="http://schemas.microsoft.com/office/powerpoint/2010/main" val="321707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584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</dc:creator>
  <cp:lastModifiedBy>Sino</cp:lastModifiedBy>
  <cp:revision>22</cp:revision>
  <dcterms:created xsi:type="dcterms:W3CDTF">2019-10-07T20:16:48Z</dcterms:created>
  <dcterms:modified xsi:type="dcterms:W3CDTF">2023-01-30T07:04:17Z</dcterms:modified>
</cp:coreProperties>
</file>