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8" r:id="rId3"/>
    <p:sldId id="260" r:id="rId4"/>
    <p:sldId id="261" r:id="rId5"/>
    <p:sldId id="264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8"/>
  </p:normalViewPr>
  <p:slideViewPr>
    <p:cSldViewPr>
      <p:cViewPr varScale="1">
        <p:scale>
          <a:sx n="119" d="100"/>
          <a:sy n="119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6A7EB-3088-4616-BE70-90202EAAF87E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90368-2DAB-4DD0-A361-EF1A818B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7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6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1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3DFE-98F1-4346-B6CD-51A2A41A3729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0A83-432B-0BD9-6B2E-1125619B7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IQ" b="1" dirty="0"/>
              <a:t>وانەی سێیەم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D7296-B37F-7D9A-B4FA-888D99C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2667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IQ" b="1" dirty="0"/>
              <a:t>سمستەری دووەم</a:t>
            </a:r>
          </a:p>
          <a:p>
            <a: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IQ" b="1" dirty="0"/>
              <a:t>م.ی ژاڵە ابوبکرعەزیز</a:t>
            </a:r>
          </a:p>
        </p:txBody>
      </p:sp>
    </p:spTree>
    <p:extLst>
      <p:ext uri="{BB962C8B-B14F-4D97-AF65-F5344CB8AC3E}">
        <p14:creationId xmlns:p14="http://schemas.microsoft.com/office/powerpoint/2010/main" val="27056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u="sng" dirty="0">
                <a:cs typeface="Ali_K_Samik" pitchFamily="2" charset="-78"/>
              </a:rPr>
              <a:t>هةلَكؤلَينى طؤرةكان و ضؤنيةتى دةركردنى ئيَسك و ثروسكى مرؤظةكان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شيَوازةكانى ناشتنى مردوو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1- لة سةر شيَوةى ضةماوة (لة شيَوةى كؤرثةلة لة ناو س</a:t>
            </a:r>
            <a:r>
              <a:rPr lang="ar-IQ" dirty="0">
                <a:cs typeface="Ali_K_Samik" pitchFamily="2" charset="-78"/>
              </a:rPr>
              <a:t>ك</a:t>
            </a:r>
            <a:r>
              <a:rPr lang="ar-SA" dirty="0">
                <a:cs typeface="Ali_K_Samik" pitchFamily="2" charset="-78"/>
              </a:rPr>
              <a:t>ى دايك</a:t>
            </a:r>
            <a:r>
              <a:rPr lang="ar-IQ" dirty="0">
                <a:cs typeface="Ali_K_Samik" pitchFamily="2" charset="-78"/>
              </a:rPr>
              <a:t>دا</a:t>
            </a:r>
            <a:r>
              <a:rPr lang="ar-SA" dirty="0">
                <a:cs typeface="Ali_K_Samik" pitchFamily="2" charset="-78"/>
              </a:rPr>
              <a:t>)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2- لة سةر ثشت و س</a:t>
            </a:r>
            <a:r>
              <a:rPr lang="ar-IQ" dirty="0">
                <a:cs typeface="Ali_K_Samik" pitchFamily="2" charset="-78"/>
              </a:rPr>
              <a:t>ك</a:t>
            </a: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3- لة سةر تةنيشت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4- لاشةكان دةسوتيَنران و ثاشماوةى خؤلَةميَشةكةى دةنيَذرا لة ناو طؤزةدا.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5- دانانى لاشةى مردوو لة سةر بةرزايى تا ئةو كاتةى طؤشتةكةى بة هؤى بالَندةوة دةخورا دواتر ثاشماوةى ئيَسكةكةى دةنيَذرا بة ئةنجامدانى </a:t>
            </a:r>
            <a:r>
              <a:rPr lang="ar-IQ" dirty="0">
                <a:cs typeface="Ali_K_Samik" pitchFamily="2" charset="-78"/>
              </a:rPr>
              <a:t>ر</a:t>
            </a:r>
            <a:r>
              <a:rPr lang="ar-SA" dirty="0">
                <a:cs typeface="Ali_K_Samik" pitchFamily="2" charset="-78"/>
              </a:rPr>
              <a:t>يَورةسميَكى ئايينى.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شيَوازى ناشتن بة ثيَى سةردةم و جياوازى كلتور و ناوضة دةطؤريَن</a:t>
            </a: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39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85000" lnSpcReduction="10000"/>
          </a:bodyPr>
          <a:lstStyle/>
          <a:p>
            <a:pPr marL="0" indent="0" algn="ctr" rtl="1">
              <a:buNone/>
            </a:pPr>
            <a:r>
              <a:rPr lang="ar-SA" u="sng" dirty="0">
                <a:cs typeface="Ali_K_Samik" pitchFamily="2" charset="-78"/>
              </a:rPr>
              <a:t>شيَوازى طؤرةكان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1- طؤرى تاك و كؤ ، ثيَداويستى مردوو لة</a:t>
            </a:r>
            <a:r>
              <a:rPr lang="ar-IQ" dirty="0">
                <a:cs typeface="Ali_K_Samik" pitchFamily="2" charset="-78"/>
              </a:rPr>
              <a:t> </a:t>
            </a:r>
            <a:r>
              <a:rPr lang="ar-SA" dirty="0">
                <a:cs typeface="Ali_K_Samik" pitchFamily="2" charset="-78"/>
              </a:rPr>
              <a:t>طةلَياندا نيَذراوة، سوودى هةية بؤ ديارى كردنى رةطةز و ئاستى كؤمةلآيةتى و سةردةمى مردووةكة ديارى دةكةن.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2- طؤر بةرزتر لة ئاستى زةوى دا</a:t>
            </a:r>
            <a:r>
              <a:rPr lang="ar-IQ" dirty="0">
                <a:cs typeface="Ali_K_Samik" pitchFamily="2" charset="-78"/>
              </a:rPr>
              <a:t> دةردةكةويَت بةتايةبت ئةو طؤرانةى</a:t>
            </a:r>
            <a:r>
              <a:rPr lang="ar-SA" dirty="0">
                <a:cs typeface="Ali_K_Samik" pitchFamily="2" charset="-78"/>
              </a:rPr>
              <a:t> كة شيَوةى طومةز</a:t>
            </a:r>
            <a:r>
              <a:rPr lang="ar-IQ" dirty="0">
                <a:cs typeface="Ali_K_Samik" pitchFamily="2" charset="-78"/>
              </a:rPr>
              <a:t>يان</a:t>
            </a:r>
            <a:r>
              <a:rPr lang="ar-SA" dirty="0">
                <a:cs typeface="Ali_K_Samik" pitchFamily="2" charset="-78"/>
              </a:rPr>
              <a:t> هةية (لاكيَشةيى و ضوارطؤشةيى و بازنةيى).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3- طؤ</a:t>
            </a:r>
            <a:r>
              <a:rPr lang="ar-IQ" dirty="0">
                <a:cs typeface="Ali_K_Samik" pitchFamily="2" charset="-78"/>
              </a:rPr>
              <a:t>رِ</a:t>
            </a:r>
            <a:r>
              <a:rPr lang="ar-SA" dirty="0">
                <a:cs typeface="Ali_K_Samik" pitchFamily="2" charset="-78"/>
              </a:rPr>
              <a:t>ى طلَيَنةى لة ناو دوو طؤزةى دانراون</a:t>
            </a:r>
            <a:endParaRPr lang="en-US" dirty="0">
              <a:cs typeface="Ali_K_Samik" pitchFamily="2" charset="-78"/>
            </a:endParaRP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  <a:p>
            <a:pPr marL="0" indent="0" algn="ctr" rtl="1">
              <a:buNone/>
            </a:pPr>
            <a:r>
              <a:rPr lang="ar-SA" u="sng" dirty="0">
                <a:cs typeface="Ali_K_Samik" pitchFamily="2" charset="-78"/>
              </a:rPr>
              <a:t>ضؤنيةتى هةلَكؤلَين لة طؤرستان و شويَنى </a:t>
            </a:r>
            <a:r>
              <a:rPr lang="ar-IQ" u="sng" dirty="0">
                <a:cs typeface="Ali_K_Samik" pitchFamily="2" charset="-78"/>
              </a:rPr>
              <a:t>طؤرِة</a:t>
            </a:r>
            <a:r>
              <a:rPr lang="ar-SA" u="sng" dirty="0">
                <a:cs typeface="Ali_K_Samik" pitchFamily="2" charset="-78"/>
              </a:rPr>
              <a:t> كؤنةكان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1- ديارى كردنى شويَنى طؤ</a:t>
            </a:r>
            <a:r>
              <a:rPr lang="ar-IQ" dirty="0">
                <a:cs typeface="Ali_K_Samik" pitchFamily="2" charset="-78"/>
              </a:rPr>
              <a:t>رِ</a:t>
            </a:r>
            <a:r>
              <a:rPr lang="ar-SA" dirty="0">
                <a:cs typeface="Ali_K_Samik" pitchFamily="2" charset="-78"/>
              </a:rPr>
              <a:t>ةكان، ناوةراستى طؤرستان بيَت باشة، بة ميَخ ديارى بكريَت و ذمارةيان تؤمار بكريَت، لة طةلَ بةدياركةوتنى ئيَسك و ثروسك سنورى ديارى بكريَت باشة.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2- دابةش كردنى طؤرستان بؤ ضوار بةش</a:t>
            </a:r>
            <a:r>
              <a:rPr lang="ar-IQ" dirty="0">
                <a:cs typeface="Ali_K_Samik" pitchFamily="2" charset="-78"/>
              </a:rPr>
              <a:t> دابةش دةكريَت</a:t>
            </a:r>
            <a:r>
              <a:rPr lang="ar-SA" dirty="0">
                <a:cs typeface="Ali_K_Samik" pitchFamily="2" charset="-78"/>
              </a:rPr>
              <a:t> وة هةر</a:t>
            </a:r>
            <a:r>
              <a:rPr lang="ar-IQ" dirty="0">
                <a:cs typeface="Ali_K_Samik" pitchFamily="2" charset="-78"/>
              </a:rPr>
              <a:t> </a:t>
            </a:r>
            <a:r>
              <a:rPr lang="ar-SA" dirty="0">
                <a:cs typeface="Ali_K_Samik" pitchFamily="2" charset="-78"/>
              </a:rPr>
              <a:t>بةشيَك ذمارةى ثيَدةدريَت بة رةنطى تايبةت بؤ جياكردنةوة.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3- هةلَكؤلَين بة شيَوةى بازنةيى لة دةورةى طؤرستان تا بةرةو ناوةراست هةرضي طؤريَك دؤزرايةوة تؤمار دةكريَت.</a:t>
            </a: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92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77500" lnSpcReduction="20000"/>
          </a:bodyPr>
          <a:lstStyle/>
          <a:p>
            <a:pPr marL="0" indent="0" algn="ctr" rtl="1">
              <a:buNone/>
            </a:pPr>
            <a:r>
              <a:rPr lang="ar-SA" u="sng" dirty="0">
                <a:cs typeface="Ali_K_Samik" pitchFamily="2" charset="-78"/>
              </a:rPr>
              <a:t>شيَواز و ريَطاكانى دةرهيَنانى لاشة و ئيَسك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1- لادانى خؤلَ</a:t>
            </a:r>
            <a:r>
              <a:rPr lang="en-US" dirty="0">
                <a:cs typeface="Ali_K_Samik" pitchFamily="2" charset="-78"/>
              </a:rPr>
              <a:t> </a:t>
            </a:r>
            <a:r>
              <a:rPr lang="ar-SA" dirty="0">
                <a:cs typeface="Ali_K_Samik" pitchFamily="2" charset="-78"/>
              </a:rPr>
              <a:t>و خاشاك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2- هةلَكؤلَين لة بةشى سةرةوة</a:t>
            </a:r>
            <a:r>
              <a:rPr lang="ar-IQ" dirty="0">
                <a:cs typeface="Ali_K_Samik" pitchFamily="2" charset="-78"/>
              </a:rPr>
              <a:t>ى</a:t>
            </a:r>
            <a:r>
              <a:rPr lang="ar-SA" dirty="0">
                <a:cs typeface="Ali_K_Samik" pitchFamily="2" charset="-78"/>
              </a:rPr>
              <a:t> طؤر دةست ثيَدةكات واتا لة لاى كةلةى سةر دواتر سينط و سك هةردوو ثيَى و دةستةكان.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3- ئاطادارى هةموو كةل و ثةليَكى تايبةت بة مردووةكة بين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4- بة جوان</a:t>
            </a:r>
            <a:r>
              <a:rPr lang="ar-IQ" dirty="0">
                <a:cs typeface="Ali_K_Samik" pitchFamily="2" charset="-78"/>
              </a:rPr>
              <a:t>ى</a:t>
            </a:r>
            <a:r>
              <a:rPr lang="ar-SA" dirty="0">
                <a:cs typeface="Ali_K_Samik" pitchFamily="2" charset="-78"/>
              </a:rPr>
              <a:t> و ووردى لاشةكة خاويَن بكريَتةوة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5- نووسينى زانيارى تةواو لة سةر لاشةكة و ويَنة طرتنى ثيَش هةلَطرتنى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6- بؤ هةلَطرتن دةبيَت بة بناغةوة هةلَبطيريَت بة ئةستورى يةك ثيَ لة سةر ثارضة تابلؤيةك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7- بةستنةوةى لاشةكة بة تابلؤ طواستراوةكةوة بة ثارضة ثةرِؤيةك يا دانانى لة ناو ستدوقيَكى دار وة ثركردنةوةى بؤشاييةكان بة لم بؤ ئةوةى لة كاتى طواستنةوةدا بؤ تاقيكة تووشى شكان نةبيَت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8- بة كارهيَنانى مادةى كيمياوى بؤ خاويَنكردنةوة (ئةسيتؤن و طازؤلين و ثاراظين..)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9- لة بارى دؤزينةوةى لاشةيةكى شكاوى وورد باشترة ذمارة بؤ هةموو ذمارةكان دابنريَت و بنيَردريَت بؤ تاقيطةى ئةنترؤثؤلؤجى بؤ ضاككردنةوة.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10- لة بارى سووتانى لاشةكان ثيَويستة زؤر بة ووريايى و ووردى ئيَسك و ثروسكةكان دةربكريَت.</a:t>
            </a: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116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55000" lnSpcReduction="20000"/>
          </a:bodyPr>
          <a:lstStyle/>
          <a:p>
            <a:pPr marL="0" indent="0" algn="ctr" rtl="1">
              <a:buNone/>
            </a:pPr>
            <a:r>
              <a:rPr lang="ar-SA" sz="3800" dirty="0">
                <a:cs typeface="Ali_K_Samik" pitchFamily="2" charset="-78"/>
              </a:rPr>
              <a:t>زانياري ثيَويست بؤ تؤماركردنى دةرهيَنانى لاشةى مردوو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1- ناوى شوين :                            كلك مشك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2- ذمارةى طؤر:                             ط 20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3- يةكةى هةلَكؤلَين:                   ضالَى 3، ضينى 1، لؤكسى 10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4- هةلَكةوتةى:                          بةرةو باكورة يا باشور يا رؤذهةلآت يا رؤذئاوا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5-قوولَى لة سةر ئاستى زةوى دا: 1 مةتر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6- ضين:</a:t>
            </a:r>
            <a:r>
              <a:rPr lang="ar-IQ" dirty="0">
                <a:cs typeface="Ali_K_Samik" pitchFamily="2" charset="-78"/>
              </a:rPr>
              <a:t>       </a:t>
            </a:r>
            <a:r>
              <a:rPr lang="ar-SA" dirty="0">
                <a:cs typeface="Ali_K_Samik" pitchFamily="2" charset="-78"/>
              </a:rPr>
              <a:t> 1</a:t>
            </a:r>
            <a:r>
              <a:rPr lang="ar-IQ" dirty="0">
                <a:cs typeface="Ali_K_Samik" pitchFamily="2" charset="-78"/>
              </a:rPr>
              <a:t>    </a:t>
            </a:r>
            <a:r>
              <a:rPr lang="ar-SA" dirty="0">
                <a:cs typeface="Ali_K_Samik" pitchFamily="2" charset="-78"/>
              </a:rPr>
              <a:t>         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7- بار :                                     باشة يا خراثة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8- ئيَسكى دؤزراوة:                     ئيَسكة ثةيكةرى تةواو يا نا تةواو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9- رةطةز:                                  نيَر يا ميَ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10- تةمةن: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11- شيَوازى طؤر: </a:t>
            </a:r>
            <a:r>
              <a:rPr lang="ar-OM" dirty="0">
                <a:cs typeface="Ali_K_Samik" pitchFamily="2" charset="-78"/>
              </a:rPr>
              <a:t>                      </a:t>
            </a:r>
            <a:r>
              <a:rPr lang="ar-SA" dirty="0">
                <a:cs typeface="Ali_K_Samik" pitchFamily="2" charset="-78"/>
              </a:rPr>
              <a:t>طومةزى ، رووتةخةت، طؤزةيى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12- ريَطاى ناشتن :                    لة سةر لا، ثشت، سك ، ضةماوة،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13-ئاراستةى لاشةكة:              باكور يا باشور ....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14- رووبةرى طؤرةكة:               1بة 2 مةتر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15- ثاشماوة شويَنةوارة دؤزراوةكان: طلَيَنة، خشلَ، هتد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16- ناوى هةلَكؤلَةر: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17- ناوى تؤماركةر: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18- ذمارةى ويَنةى طيَراو:</a:t>
            </a:r>
            <a:r>
              <a:rPr lang="ar-OM" dirty="0">
                <a:cs typeface="Ali_K_Samik" pitchFamily="2" charset="-78"/>
              </a:rPr>
              <a:t>          </a:t>
            </a:r>
            <a:r>
              <a:rPr lang="ar-SA" dirty="0">
                <a:cs typeface="Ali_K_Samik" pitchFamily="2" charset="-78"/>
              </a:rPr>
              <a:t> 8</a:t>
            </a:r>
            <a:r>
              <a:rPr lang="ar-OM" dirty="0">
                <a:cs typeface="Ali_K_Samik" pitchFamily="2" charset="-78"/>
              </a:rPr>
              <a:t>   </a:t>
            </a:r>
            <a:r>
              <a:rPr lang="ar-SA" dirty="0">
                <a:cs typeface="Ali_K_Samik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19-ذمارةى ويَنةى كيَشراو:</a:t>
            </a:r>
            <a:r>
              <a:rPr lang="ar-OM" dirty="0">
                <a:cs typeface="Ali_K_Samik" pitchFamily="2" charset="-78"/>
              </a:rPr>
              <a:t>        </a:t>
            </a:r>
            <a:r>
              <a:rPr lang="ar-SA" dirty="0">
                <a:cs typeface="Ali_K_Samik" pitchFamily="2" charset="-78"/>
              </a:rPr>
              <a:t> 6</a:t>
            </a:r>
            <a:r>
              <a:rPr lang="ar-OM" dirty="0">
                <a:cs typeface="Ali_K_Samik" pitchFamily="2" charset="-78"/>
              </a:rPr>
              <a:t>  </a:t>
            </a: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20- بةروار: </a:t>
            </a: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116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85000" lnSpcReduction="10000"/>
          </a:bodyPr>
          <a:lstStyle/>
          <a:p>
            <a:pPr marL="0" indent="0" algn="ctr" rtl="1">
              <a:buNone/>
            </a:pPr>
            <a:r>
              <a:rPr lang="ar-SA" u="sng" dirty="0">
                <a:cs typeface="Ali_K_Samik" pitchFamily="2" charset="-78"/>
              </a:rPr>
              <a:t>ضؤنيةتى دياريكردنى رةطةز و تةمةنى مردووةكان</a:t>
            </a:r>
          </a:p>
          <a:p>
            <a:pPr marL="0" indent="0" algn="just" rtl="1">
              <a:buNone/>
            </a:pPr>
            <a:r>
              <a:rPr lang="ar-SA" dirty="0">
                <a:cs typeface="Ali_K_Samik" pitchFamily="2" charset="-78"/>
              </a:rPr>
              <a:t>لة ريَطاى ريَذةى ددان و نيشانةكانى طةشةكردنى ئيَسك دةكريَت:</a:t>
            </a:r>
          </a:p>
          <a:p>
            <a:pPr marL="0" indent="0" algn="just" rtl="1">
              <a:buNone/>
            </a:pPr>
            <a:r>
              <a:rPr lang="ar-SA" dirty="0">
                <a:cs typeface="Ali_K_Samik" pitchFamily="2" charset="-78"/>
              </a:rPr>
              <a:t>1- بؤ دياركردنى تةمةنى مندالَى شيرة خؤر (6 مانط بؤ 3 سالَ) ثشت بة ددانى شيرى دةبةستريَت </a:t>
            </a:r>
          </a:p>
          <a:p>
            <a:pPr marL="0" indent="0" algn="just" rtl="1">
              <a:buNone/>
            </a:pPr>
            <a:r>
              <a:rPr lang="ar-SA" dirty="0">
                <a:cs typeface="Ali_K_Samik" pitchFamily="2" charset="-78"/>
              </a:rPr>
              <a:t>2- بؤ زانينى تةمةنى 3 سالَ بؤ 6 سالَ ثشت بة يةك كاكيلةى ددان دةبةستريَت</a:t>
            </a:r>
          </a:p>
          <a:p>
            <a:pPr marL="0" indent="0" algn="just" rtl="1">
              <a:buNone/>
            </a:pPr>
            <a:r>
              <a:rPr lang="ar-SA" dirty="0">
                <a:cs typeface="Ali_K_Samik" pitchFamily="2" charset="-78"/>
              </a:rPr>
              <a:t>3- بؤ زانينى تةمةنى 13 سالَ تا 35 سالَ لة ريَطاى تةواوبوونى ددانةكان و طةشة كردنى تةواوى ئيَسك و بة تايبةتى كةلةى سةر و ئيَسكى دةست و مةضةك. </a:t>
            </a:r>
          </a:p>
          <a:p>
            <a:pPr marL="0" indent="0" algn="just" rtl="1">
              <a:buNone/>
            </a:pPr>
            <a:r>
              <a:rPr lang="ar-SA" dirty="0">
                <a:cs typeface="Ali_K_Samik" pitchFamily="2" charset="-78"/>
              </a:rPr>
              <a:t>4- بؤ ديارى كردنى تةمةنى سةرووى 50 سالَ ثشت بة تيَكضوون و نةمانى ددانةكان دةبةستريَت.</a:t>
            </a:r>
          </a:p>
          <a:p>
            <a:pPr marL="0" indent="0" algn="ctr" rtl="1">
              <a:buNone/>
            </a:pPr>
            <a:r>
              <a:rPr lang="ar-SA" u="sng" dirty="0">
                <a:cs typeface="Ali_K_Samik" pitchFamily="2" charset="-78"/>
              </a:rPr>
              <a:t>بؤ ديارى كردنى رةطةز</a:t>
            </a:r>
          </a:p>
          <a:p>
            <a:pPr marL="0" indent="0" algn="just" rtl="1">
              <a:buNone/>
            </a:pPr>
            <a:r>
              <a:rPr lang="ar-SA" dirty="0">
                <a:cs typeface="Ali_K_Samik" pitchFamily="2" charset="-78"/>
              </a:rPr>
              <a:t>ثشت بة ئيَسكى </a:t>
            </a:r>
            <a:r>
              <a:rPr lang="ar-SA" u="sng" dirty="0">
                <a:cs typeface="Ali_K_Samik" pitchFamily="2" charset="-78"/>
              </a:rPr>
              <a:t>حةوز</a:t>
            </a:r>
            <a:r>
              <a:rPr lang="ar-SA" dirty="0">
                <a:cs typeface="Ali_K_Samik" pitchFamily="2" charset="-78"/>
              </a:rPr>
              <a:t> و </a:t>
            </a:r>
            <a:r>
              <a:rPr lang="ar-SA" u="sng" dirty="0">
                <a:cs typeface="Ali_K_Samik" pitchFamily="2" charset="-78"/>
              </a:rPr>
              <a:t>كةلةى</a:t>
            </a:r>
            <a:r>
              <a:rPr lang="ar-SA" dirty="0">
                <a:cs typeface="Ali_K_Samik" pitchFamily="2" charset="-78"/>
              </a:rPr>
              <a:t> سةر دةبةستريَت</a:t>
            </a:r>
          </a:p>
          <a:p>
            <a:pPr marL="0" indent="0" algn="just" rtl="1">
              <a:buNone/>
            </a:pPr>
            <a:r>
              <a:rPr lang="ar-SA" dirty="0">
                <a:cs typeface="Ali_K_Samik" pitchFamily="2" charset="-78"/>
              </a:rPr>
              <a:t>حةوزى ئافرةت ئيَسكى </a:t>
            </a:r>
            <a:r>
              <a:rPr lang="ar-SA" u="sng" dirty="0">
                <a:cs typeface="Ali_K_Samik" pitchFamily="2" charset="-78"/>
              </a:rPr>
              <a:t>ئةستورترة</a:t>
            </a:r>
            <a:r>
              <a:rPr lang="ar-SA" dirty="0">
                <a:cs typeface="Ali_K_Samik" pitchFamily="2" charset="-78"/>
              </a:rPr>
              <a:t>  و </a:t>
            </a:r>
            <a:r>
              <a:rPr lang="ar-SA" u="sng" dirty="0">
                <a:cs typeface="Ali_K_Samik" pitchFamily="2" charset="-78"/>
              </a:rPr>
              <a:t>طةورةترة</a:t>
            </a:r>
            <a:r>
              <a:rPr lang="ar-SA" dirty="0">
                <a:cs typeface="Ali_K_Samik" pitchFamily="2" charset="-78"/>
              </a:rPr>
              <a:t> بةلآم لة ثياودا </a:t>
            </a:r>
            <a:r>
              <a:rPr lang="ar-SA" u="sng" dirty="0">
                <a:cs typeface="Ali_K_Samik" pitchFamily="2" charset="-78"/>
              </a:rPr>
              <a:t>باريك و تةسكة</a:t>
            </a:r>
          </a:p>
          <a:p>
            <a:pPr marL="0" indent="0" algn="just" rtl="1">
              <a:buNone/>
            </a:pPr>
            <a:r>
              <a:rPr lang="ar-SA" dirty="0">
                <a:cs typeface="Ali_K_Samik" pitchFamily="2" charset="-78"/>
              </a:rPr>
              <a:t>كةلةى سةر لة ئافرةتدا </a:t>
            </a:r>
            <a:r>
              <a:rPr lang="ar-SA" u="sng" dirty="0">
                <a:cs typeface="Ali_K_Samik" pitchFamily="2" charset="-78"/>
              </a:rPr>
              <a:t>ناسك و بضووكة </a:t>
            </a:r>
            <a:r>
              <a:rPr lang="ar-SA" dirty="0">
                <a:cs typeface="Ali_K_Samik" pitchFamily="2" charset="-78"/>
              </a:rPr>
              <a:t>بةلآم لة ثياودا </a:t>
            </a:r>
            <a:r>
              <a:rPr lang="ar-SA" u="sng" dirty="0">
                <a:cs typeface="Ali_K_Samik" pitchFamily="2" charset="-78"/>
              </a:rPr>
              <a:t>توند و طةورترة</a:t>
            </a: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116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20782"/>
            <a:ext cx="47625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228600"/>
            <a:ext cx="414950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4232564"/>
            <a:ext cx="2881745" cy="21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53" y="4310652"/>
            <a:ext cx="2908589" cy="20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256810"/>
            <a:ext cx="2719682" cy="201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4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679</Words>
  <Application>Microsoft Macintosh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وانەی سێیەم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Microsoft Office User</cp:lastModifiedBy>
  <cp:revision>57</cp:revision>
  <dcterms:created xsi:type="dcterms:W3CDTF">2019-10-19T05:33:29Z</dcterms:created>
  <dcterms:modified xsi:type="dcterms:W3CDTF">2023-05-09T16:34:34Z</dcterms:modified>
</cp:coreProperties>
</file>