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5" r:id="rId5"/>
    <p:sldId id="266" r:id="rId6"/>
    <p:sldId id="267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6A9-5D4B-4E12-B541-0B24ABF39CA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7251-C48B-409A-9F4B-1B1C8B03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2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6A9-5D4B-4E12-B541-0B24ABF39CA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7251-C48B-409A-9F4B-1B1C8B03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49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6A9-5D4B-4E12-B541-0B24ABF39CA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7251-C48B-409A-9F4B-1B1C8B03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4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6A9-5D4B-4E12-B541-0B24ABF39CA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7251-C48B-409A-9F4B-1B1C8B03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75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6A9-5D4B-4E12-B541-0B24ABF39CA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7251-C48B-409A-9F4B-1B1C8B03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6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6A9-5D4B-4E12-B541-0B24ABF39CA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7251-C48B-409A-9F4B-1B1C8B03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6A9-5D4B-4E12-B541-0B24ABF39CA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7251-C48B-409A-9F4B-1B1C8B03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2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6A9-5D4B-4E12-B541-0B24ABF39CA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7251-C48B-409A-9F4B-1B1C8B03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4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6A9-5D4B-4E12-B541-0B24ABF39CA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7251-C48B-409A-9F4B-1B1C8B03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0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6A9-5D4B-4E12-B541-0B24ABF39CA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7251-C48B-409A-9F4B-1B1C8B03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5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6A9-5D4B-4E12-B541-0B24ABF39CA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7251-C48B-409A-9F4B-1B1C8B03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406A9-5D4B-4E12-B541-0B24ABF39CA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97251-C48B-409A-9F4B-1B1C8B03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9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ar-SA" dirty="0" smtClean="0">
                <a:cs typeface="Ali_K_Samik" pitchFamily="2" charset="-78"/>
              </a:rPr>
              <a:t>هؤكارةكانى لة ناوضوونى كةل و ثةلة شويَنةواريةكان 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موحازةرةى رابردوو</a:t>
            </a:r>
            <a:endParaRPr lang="ar-OM" dirty="0" smtClean="0">
              <a:cs typeface="Ali_K_Samik" pitchFamily="2" charset="-78"/>
            </a:endParaRP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بة </a:t>
            </a:r>
            <a:r>
              <a:rPr lang="ar-SA" dirty="0" smtClean="0">
                <a:cs typeface="Ali_K_Samik" pitchFamily="2" charset="-78"/>
              </a:rPr>
              <a:t>شيَوةيةكى سةرةكى دوو هؤكار هةن دةبنة هؤى تيَكضوونى كةل و ثةلة شويَنةواريةكان: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1- كةش و هةوا (المناخ)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2- النور (رووناكى</a:t>
            </a:r>
            <a:r>
              <a:rPr lang="ar-SA" dirty="0" smtClean="0">
                <a:cs typeface="Ali_K_Samik" pitchFamily="2" charset="-78"/>
              </a:rPr>
              <a:t>)</a:t>
            </a:r>
            <a:endParaRPr lang="ar-OM" dirty="0" smtClean="0">
              <a:cs typeface="Ali_K_Samik" pitchFamily="2" charset="-78"/>
            </a:endParaRPr>
          </a:p>
          <a:p>
            <a:pPr marL="0" indent="0" algn="just" rtl="1">
              <a:buNone/>
            </a:pPr>
            <a:r>
              <a:rPr lang="ar-SA" dirty="0">
                <a:cs typeface="Ali_K_Samik" pitchFamily="2" charset="-78"/>
              </a:rPr>
              <a:t>يةكةم هؤكار كة ثيَشتر ئاماذةمان ثيَكرد كةش و هةوا بوو وة كةش و هةوا دةبن بة ضوار خالَةوة:</a:t>
            </a:r>
          </a:p>
          <a:p>
            <a:pPr marL="0" indent="0" algn="just" rtl="1">
              <a:buNone/>
            </a:pPr>
            <a:r>
              <a:rPr lang="ar-SA" dirty="0">
                <a:cs typeface="Ali_K_Samik" pitchFamily="2" charset="-78"/>
              </a:rPr>
              <a:t>1- شيَى</a:t>
            </a:r>
          </a:p>
          <a:p>
            <a:pPr marL="0" indent="0" algn="just" rtl="1">
              <a:buNone/>
            </a:pPr>
            <a:r>
              <a:rPr lang="ar-SA" dirty="0">
                <a:cs typeface="Ali_K_Samik" pitchFamily="2" charset="-78"/>
              </a:rPr>
              <a:t>2- هةواى ثاك</a:t>
            </a:r>
          </a:p>
          <a:p>
            <a:pPr marL="0" indent="0" algn="just" rtl="1">
              <a:buNone/>
            </a:pPr>
            <a:r>
              <a:rPr lang="ar-SA" dirty="0">
                <a:cs typeface="Ali_K_Samik" pitchFamily="2" charset="-78"/>
              </a:rPr>
              <a:t>3- طؤنجاندن</a:t>
            </a:r>
          </a:p>
          <a:p>
            <a:pPr marL="0" indent="0" algn="just" rtl="1">
              <a:buNone/>
            </a:pPr>
            <a:r>
              <a:rPr lang="ar-SA" dirty="0">
                <a:cs typeface="Ali_K_Samik" pitchFamily="2" charset="-78"/>
              </a:rPr>
              <a:t>4- ثلةى طةرمى</a:t>
            </a:r>
          </a:p>
          <a:p>
            <a:pPr marL="0" indent="0" algn="just" rtl="1">
              <a:buNone/>
            </a:pPr>
            <a:endParaRPr lang="ar-SA" dirty="0" smtClean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6419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77500" lnSpcReduction="20000"/>
          </a:bodyPr>
          <a:lstStyle/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موحازةرةى ئةمرؤ</a:t>
            </a:r>
            <a:endParaRPr lang="ar-SA" dirty="0" smtClean="0">
              <a:cs typeface="Ali_K_Samik" pitchFamily="2" charset="-78"/>
            </a:endParaRP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2- </a:t>
            </a:r>
            <a:r>
              <a:rPr lang="ar-SA" dirty="0" smtClean="0">
                <a:cs typeface="Ali_K_Samik" pitchFamily="2" charset="-78"/>
              </a:rPr>
              <a:t>هةواى </a:t>
            </a:r>
            <a:r>
              <a:rPr lang="ar-SA" dirty="0" smtClean="0">
                <a:cs typeface="Ali_K_Samik" pitchFamily="2" charset="-78"/>
              </a:rPr>
              <a:t>ثاك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دووةم خالَ لة كةش و هةوادا هةواى ثاكة.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بة شيَوةيةكى طشتى لة هةوادا 3 هؤكار هةن كة دةبنة ثيس بوونى هةوا و زيان بؤ سةر كةل و ثةلة شويَنةواريةكان: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1- خؤلَ يا تةث و تؤز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2- دووكةلَ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3- باى شيَدار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1- خؤلَ: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لةو شويَنانةى كةوا خةلَكى تيَ دةذين خؤلَ لة ناو هةوايةكة هةية بة هؤى جولةيةكى زؤرى مرؤظةوة. وة ئةم خؤلَة لة سةر كةل و ثةلةكانة دةنشيَتةوة بةتايبةت لة مؤزةخانة وة لة بة هيَواشى زيان بة كةل و ثةلة شويَنةواريةكان دةطةينيَت.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ثيَشت مؤزةخانةكان بة طسكى دةستى خاويَن دةكرانةوة بؤ دواى طسك ليَدان تةث و تؤز درووست دةبيَت و لة هةوا دةمايةوة دواتر لة سةر كةل و ثةلةكان دةنشيَتةوة دووبارة مةترسى درووست دةكاتةوة. وة دةبيَتة هؤى درووست بوونى كارليَكى كيمياوى زيندةوةرى.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ضارةسةر: ئةو مةترسية كةمتربوويةوة بة داهيَنانى طسكى كارةبايى</a:t>
            </a:r>
            <a:endParaRPr lang="ar-SA" dirty="0" smtClean="0">
              <a:cs typeface="Ali_K_Samik" pitchFamily="2" charset="-78"/>
            </a:endParaRPr>
          </a:p>
          <a:p>
            <a:pPr marL="0" indent="0" algn="just" rtl="1">
              <a:buNone/>
            </a:pPr>
            <a:endParaRPr lang="ar-SA" dirty="0" smtClean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0632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85000" lnSpcReduction="10000"/>
          </a:bodyPr>
          <a:lstStyle/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2- دووكةلَ (الدخان)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ثاشماوةى دووكةلَى سووتيضنراوةكان و طازى طبريت  لة ناوضة ثيشةسازيةكان كاريطةرى زؤرترى هةية وةك لةوةى خؤلَ: ثيَكهاتةكانى كبريت وةك طبريتى هايدرؤجين و دووانى ئؤكسيدى كبريت زيان بةر تابلؤ يادةوةريةكان و كانزاييةكان دةطةيةنيَت بةلآم كةمتر زيان بةر كةل و ثةلةكانى ناو مؤزةخانة دةطةيةنيَت.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زيانةكةى كةمترة لةو شارانةى كةوا كارطةيان تيَدا كةمة، وة ثيشتويَنى سةوزاييان بؤ كراوة. 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3- با (الرياح)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بيناية كؤنةكانى سةر كةنارى دةريايةكان تووشى هةواى دةريايى دةبنةوة كة هةلَطرى خويَ و شيَنة كة زيان بةر بينايةكان دةطةيَينن.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ثووختةى هةر سيَ خالَ: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طةر هةوا طؤركىَ لة مؤزةخانةكان نةبيَت دةبيَتة هؤى درووست بوونى كةروو.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طةر شيَ بة ريَذةى 85% هةبيَت ئةوة دةبيَت درووست بوونى كةروو و زيندةوةرى مشةخؤر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ضارةسةر: دةبيَت هةوا طؤركىَ هةبيَت</a:t>
            </a:r>
            <a:endParaRPr lang="ar-SA" dirty="0" smtClean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9040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بؤ بةدةست هيَناني هةوايةكى طونجا و ثلةيةكى طةرمى طونجاو دةبيَت ؤةضاوى ئةم خالآنةى خوارةوة بكريَت: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1- هةوا طؤركىَ كردنى كؤطاكانى مؤزةخانة بة كردنةوةى ثةنجةرة و دةرطا و بةكارهيَنانى ثانكة.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2- ثاراستنى ريَذةى شيَ بة ريَذةى 50% كةمترنةبيَت. وة بةرزترين ريَذة 65% بيَت. ثلةى طةرمى دةبيَت لة نيَوان 16-24 ثلة بيَت. وة دةبيَت رةضاوى فيَنك كةرةوة و هةواطؤركىَ بكريَت وة بؤ طةشتيارانش طونجاوبيَت.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3- بة كارهيَنانى ثيَوةرى خويَندنةوةى ثلةى طةرمى و شيَ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4- تيَبينى كردنى ثةيوةندى ثلةى طةرمى بة شيَوة، بةرزبوونةوةى ثلة كانى طةرما شيَ كةم دةكاتةوة وة بة ثيَضةوانةوة زؤربوونى ريَذةيةكى زؤرى شيَ دةبيَتة هؤى دةركةوتنى كةرِوو. 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5- ريَطةكردن لة بلآوبوونةوةى خؤلَ و مانةوةى بة تايبةت كة هةوا ثيس بوو</a:t>
            </a:r>
            <a:endParaRPr lang="ar-SA" dirty="0" smtClean="0">
              <a:cs typeface="Ali_K_Samik" pitchFamily="2" charset="-78"/>
            </a:endParaRPr>
          </a:p>
          <a:p>
            <a:pPr marL="0" indent="0" algn="just" rtl="1">
              <a:buNone/>
            </a:pPr>
            <a:endParaRPr lang="ar-SA" dirty="0" smtClean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904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هؤكارى دووةم: رووناكية كة لة دواى كةش و هةوا ديَت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لة رووناكى دا دةبيَت ضةند ريَكاريَك بطرينة بةر: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1- رووناكى طونجاو بؤ روونكردنةوةى رةنط و نةقش و نووسراوةكان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2- رووناكيةكة نابيَت ببيَتة هؤى زيان بؤ كةل و ثةلةكان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رووناكى دوو جؤرى هةية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سرووشتى و ناسرووشتى 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سرووشتى: وةك تيشكى رؤذ: لة ناوضةيةك بؤ ناوضةيةكى تر و لة كيشةوةريَك بؤ كيشةوةريَكى تر دةطؤردريَت لة رووى بةهيَزيةوة. </a:t>
            </a:r>
            <a:r>
              <a:rPr lang="ar-SA" dirty="0" smtClean="0">
                <a:cs typeface="Ali_K_Samik" pitchFamily="2" charset="-78"/>
              </a:rPr>
              <a:t>وة بة ثيَى كةش و هةوا و وةرز دةطؤردريَت. رووناكى سرووشتى ناتوانيَت بة باشى نةحتى دةرثةريو و نووسرا و زةخرةفةكان بة باشى رووناك بكاتةوة.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رووناكى دةستكردى: وةك طلؤبى شةوقدار و فلؤرسنت. ئةو طلؤثانةى تيشكى زةرديان هةية سووديان بؤ كةل و ثةلةكان هةية و باشترن.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لة موحازةرةى داهاتوودا بةردةوام دةبين لة سةر هةمان بابةت و هؤكارى 3 يةم باس دةكةين</a:t>
            </a:r>
            <a:endParaRPr lang="ar-SA" dirty="0" smtClean="0">
              <a:cs typeface="Ali_K_Samik" pitchFamily="2" charset="-78"/>
            </a:endParaRPr>
          </a:p>
          <a:p>
            <a:pPr marL="0" indent="0" algn="just" rtl="1">
              <a:buNone/>
            </a:pPr>
            <a:endParaRPr lang="ar-SA" dirty="0" smtClean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9040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endParaRPr lang="ar-SA" dirty="0" smtClean="0">
              <a:cs typeface="Ali_K_Samik" pitchFamily="2" charset="-78"/>
            </a:endParaRPr>
          </a:p>
          <a:p>
            <a:pPr marL="0" indent="0" algn="just" rtl="1">
              <a:buNone/>
            </a:pPr>
            <a:endParaRPr lang="ar-SA" dirty="0">
              <a:cs typeface="Ali_K_Samik" pitchFamily="2" charset="-78"/>
            </a:endParaRPr>
          </a:p>
          <a:p>
            <a:pPr marL="0" indent="0" algn="ctr" rtl="1">
              <a:buNone/>
            </a:pPr>
            <a:r>
              <a:rPr lang="ar-SA" dirty="0" smtClean="0">
                <a:cs typeface="Ali_K_Samik" pitchFamily="2" charset="-78"/>
              </a:rPr>
              <a:t>لة موحازةرةى داهاتوودا بةردةوام دةبين لة سةر هةمان بابةت و هؤكارى 3 يةم باس دةكةين</a:t>
            </a:r>
            <a:endParaRPr lang="ar-SA" dirty="0" smtClean="0">
              <a:cs typeface="Ali_K_Samik" pitchFamily="2" charset="-78"/>
            </a:endParaRPr>
          </a:p>
          <a:p>
            <a:pPr marL="0" indent="0" algn="just" rtl="1">
              <a:buNone/>
            </a:pPr>
            <a:endParaRPr lang="ar-SA" dirty="0" smtClean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63255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سةرضاوةكان</a:t>
            </a:r>
          </a:p>
          <a:p>
            <a:pPr marL="0" indent="0" algn="just" rtl="1">
              <a:buNone/>
            </a:pPr>
            <a:r>
              <a:rPr lang="ar-SA" dirty="0" smtClean="0">
                <a:cs typeface="Ali_K_Samik" pitchFamily="2" charset="-78"/>
              </a:rPr>
              <a:t>تةقي دةباغ: ريَطاكانى هةلَكؤلين</a:t>
            </a:r>
          </a:p>
          <a:p>
            <a:pPr marL="0" indent="0" algn="just">
              <a:buNone/>
            </a:pPr>
            <a:r>
              <a:rPr lang="en-US" dirty="0" smtClean="0">
                <a:cs typeface="Ali_K_Samik" pitchFamily="2" charset="-78"/>
              </a:rPr>
              <a:t>1- </a:t>
            </a:r>
            <a:r>
              <a:rPr lang="en-US" dirty="0" err="1" smtClean="0">
                <a:cs typeface="Ali_K_Samik" pitchFamily="2" charset="-78"/>
              </a:rPr>
              <a:t>Coremans</a:t>
            </a:r>
            <a:r>
              <a:rPr lang="en-US" dirty="0" smtClean="0">
                <a:cs typeface="Ali_K_Samik" pitchFamily="2" charset="-78"/>
              </a:rPr>
              <a:t>, P, The Museum laboratory 1960</a:t>
            </a:r>
          </a:p>
          <a:p>
            <a:pPr marL="0" indent="0" algn="just">
              <a:buNone/>
            </a:pPr>
            <a:r>
              <a:rPr lang="en-US" dirty="0" smtClean="0">
                <a:cs typeface="Ali_K_Samik" pitchFamily="2" charset="-78"/>
              </a:rPr>
              <a:t>2- </a:t>
            </a:r>
            <a:r>
              <a:rPr lang="en-US" dirty="0" err="1" smtClean="0">
                <a:cs typeface="Ali_K_Samik" pitchFamily="2" charset="-78"/>
              </a:rPr>
              <a:t>Leechman</a:t>
            </a:r>
            <a:r>
              <a:rPr lang="en-US" dirty="0" smtClean="0">
                <a:cs typeface="Ali_K_Samik" pitchFamily="2" charset="-78"/>
              </a:rPr>
              <a:t>, D. Technical Methods in Preservation of Anthropological Museum Specimens, 1931</a:t>
            </a:r>
          </a:p>
          <a:p>
            <a:pPr marL="0" indent="0" algn="just">
              <a:buNone/>
            </a:pPr>
            <a:r>
              <a:rPr lang="en-US" dirty="0" smtClean="0">
                <a:cs typeface="Ali_K_Samik" pitchFamily="2" charset="-78"/>
              </a:rPr>
              <a:t>3- Brown, M., Preservation Compound for Archaeological Materials, 1974 </a:t>
            </a:r>
          </a:p>
          <a:p>
            <a:pPr marL="0" indent="0" algn="just" rtl="1">
              <a:buNone/>
            </a:pPr>
            <a:r>
              <a:rPr lang="en-US" dirty="0" smtClean="0">
                <a:cs typeface="Ali_K_Samik" pitchFamily="2" charset="-78"/>
              </a:rPr>
              <a:t>4- </a:t>
            </a:r>
            <a:r>
              <a:rPr lang="en-US" dirty="0" err="1" smtClean="0">
                <a:cs typeface="Ali_K_Samik" pitchFamily="2" charset="-78"/>
              </a:rPr>
              <a:t>Dowman</a:t>
            </a:r>
            <a:r>
              <a:rPr lang="en-US" dirty="0" smtClean="0">
                <a:cs typeface="Ali_K_Samik" pitchFamily="2" charset="-78"/>
              </a:rPr>
              <a:t>, E. Conservation in Field Archaeology, 1970</a:t>
            </a:r>
          </a:p>
          <a:p>
            <a:pPr marL="0" indent="0" algn="just" rtl="1">
              <a:buNone/>
            </a:pPr>
            <a:endParaRPr lang="ar-SA" dirty="0" smtClean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1787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652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</dc:creator>
  <cp:lastModifiedBy>max</cp:lastModifiedBy>
  <cp:revision>25</cp:revision>
  <dcterms:created xsi:type="dcterms:W3CDTF">2019-10-07T20:16:48Z</dcterms:created>
  <dcterms:modified xsi:type="dcterms:W3CDTF">2020-05-04T09:57:25Z</dcterms:modified>
</cp:coreProperties>
</file>