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2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DA88-99F5-4B3F-88C5-4E43EF84FF5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D6D-1F46-4D02-9464-48627ED5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66951"/>
            <a:ext cx="9144000" cy="2387600"/>
          </a:xfrm>
        </p:spPr>
        <p:txBody>
          <a:bodyPr>
            <a:normAutofit fontScale="90000"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Hematology laboratory safety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34887"/>
            <a:ext cx="9786257" cy="3722914"/>
          </a:xfrm>
        </p:spPr>
        <p:txBody>
          <a:bodyPr/>
          <a:lstStyle/>
          <a:p>
            <a:r>
              <a:rPr lang="en-US" sz="28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Hematology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study of blood and blood disorders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32" y="2264908"/>
            <a:ext cx="6440574" cy="43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44" y="0"/>
            <a:ext cx="8824613" cy="66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6391" y="5149450"/>
            <a:ext cx="1213209" cy="157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647"/>
          <a:stretch/>
        </p:blipFill>
        <p:spPr>
          <a:xfrm>
            <a:off x="403512" y="76200"/>
            <a:ext cx="11636088" cy="63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73"/>
          <a:stretch/>
        </p:blipFill>
        <p:spPr>
          <a:xfrm>
            <a:off x="359229" y="87086"/>
            <a:ext cx="11092542" cy="6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75"/>
          <a:stretch/>
        </p:blipFill>
        <p:spPr>
          <a:xfrm>
            <a:off x="1382486" y="268812"/>
            <a:ext cx="9361714" cy="62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79" y="609599"/>
            <a:ext cx="1185758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21" y="304800"/>
            <a:ext cx="11335978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71" y="359229"/>
            <a:ext cx="10695529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4"/>
          <a:stretch/>
        </p:blipFill>
        <p:spPr>
          <a:xfrm>
            <a:off x="217714" y="457200"/>
            <a:ext cx="11778343" cy="6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Laboratory hazards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7" y="1208315"/>
            <a:ext cx="11430001" cy="5072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are the overall potential Hazards in the hematology laboratory?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1- Biological hazards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2- Chemical hazards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3- Electrical hazards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4- Fire hazards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20"/>
          <a:stretch/>
        </p:blipFill>
        <p:spPr>
          <a:xfrm>
            <a:off x="235780" y="293914"/>
            <a:ext cx="118038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9" y="239485"/>
            <a:ext cx="1152587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" y="108856"/>
            <a:ext cx="11342915" cy="66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93" y="435428"/>
            <a:ext cx="11341936" cy="5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85" y="0"/>
            <a:ext cx="10417629" cy="66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61255"/>
            <a:ext cx="11201400" cy="5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972" y="-1"/>
            <a:ext cx="9699172" cy="68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Times New Roman</vt:lpstr>
      <vt:lpstr>Office Theme</vt:lpstr>
      <vt:lpstr>Hematology laboratory safety </vt:lpstr>
      <vt:lpstr>Laboratory hazards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 laboratory safety</dc:title>
  <dc:creator>AD4</dc:creator>
  <cp:lastModifiedBy>AD4</cp:lastModifiedBy>
  <cp:revision>18</cp:revision>
  <dcterms:created xsi:type="dcterms:W3CDTF">2021-09-15T10:00:53Z</dcterms:created>
  <dcterms:modified xsi:type="dcterms:W3CDTF">2021-09-16T02:43:34Z</dcterms:modified>
</cp:coreProperties>
</file>