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85" r:id="rId2"/>
    <p:sldId id="374" r:id="rId3"/>
    <p:sldId id="400" r:id="rId4"/>
    <p:sldId id="401" r:id="rId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6" autoAdjust="0"/>
    <p:restoredTop sz="94660"/>
  </p:normalViewPr>
  <p:slideViewPr>
    <p:cSldViewPr>
      <p:cViewPr varScale="1">
        <p:scale>
          <a:sx n="65" d="100"/>
          <a:sy n="65" d="100"/>
        </p:scale>
        <p:origin x="136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26" tIns="47114" rIns="94226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4" y="0"/>
            <a:ext cx="3077739" cy="469424"/>
          </a:xfrm>
          <a:prstGeom prst="rect">
            <a:avLst/>
          </a:prstGeom>
        </p:spPr>
        <p:txBody>
          <a:bodyPr vert="horz" lIns="94226" tIns="47114" rIns="94226" bIns="47114" rtlCol="0"/>
          <a:lstStyle>
            <a:lvl1pPr algn="r">
              <a:defRPr sz="1200"/>
            </a:lvl1pPr>
          </a:lstStyle>
          <a:p>
            <a:fld id="{5DA7D60B-87C8-4DB9-A3FB-AB27E73DF13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26" tIns="47114" rIns="94226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4" y="8917422"/>
            <a:ext cx="3077739" cy="469424"/>
          </a:xfrm>
          <a:prstGeom prst="rect">
            <a:avLst/>
          </a:prstGeom>
        </p:spPr>
        <p:txBody>
          <a:bodyPr vert="horz" lIns="94226" tIns="47114" rIns="94226" bIns="47114" rtlCol="0" anchor="b"/>
          <a:lstStyle>
            <a:lvl1pPr algn="r">
              <a:defRPr sz="1200"/>
            </a:lvl1pPr>
          </a:lstStyle>
          <a:p>
            <a:fld id="{89F4B2E3-8BB4-46BD-87AC-8462A6F71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63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26" tIns="47114" rIns="94226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0"/>
            <a:ext cx="3077739" cy="469424"/>
          </a:xfrm>
          <a:prstGeom prst="rect">
            <a:avLst/>
          </a:prstGeom>
        </p:spPr>
        <p:txBody>
          <a:bodyPr vert="horz" lIns="94226" tIns="47114" rIns="94226" bIns="47114" rtlCol="0"/>
          <a:lstStyle>
            <a:lvl1pPr algn="r">
              <a:defRPr sz="1200"/>
            </a:lvl1pPr>
          </a:lstStyle>
          <a:p>
            <a:fld id="{693D1930-EB71-4986-A6A8-1C6BF6BB8C32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4237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6" tIns="47114" rIns="94226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vert="horz" lIns="94226" tIns="47114" rIns="94226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26" tIns="47114" rIns="94226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8917422"/>
            <a:ext cx="3077739" cy="469424"/>
          </a:xfrm>
          <a:prstGeom prst="rect">
            <a:avLst/>
          </a:prstGeom>
        </p:spPr>
        <p:txBody>
          <a:bodyPr vert="horz" lIns="94226" tIns="47114" rIns="94226" bIns="47114" rtlCol="0" anchor="b"/>
          <a:lstStyle>
            <a:lvl1pPr algn="r">
              <a:defRPr sz="1200"/>
            </a:lvl1pPr>
          </a:lstStyle>
          <a:p>
            <a:fld id="{0A1ECBFA-68BE-4CB8-A9CB-327BE43C8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2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ECBFA-68BE-4CB8-A9CB-327BE43C85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09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ECBFA-68BE-4CB8-A9CB-327BE43C85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15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ECBFA-68BE-4CB8-A9CB-327BE43C85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15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ECBFA-68BE-4CB8-A9CB-327BE43C85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1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Jamal Kamal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Jamal Kamal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Jamal Kamal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Jamal Kamal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Jamal Kamal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Jamal Kamal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Jamal Kamal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Jamal Kamal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Jamal Kamal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Jamal Kamal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Jamal Kamal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Jamal Kamal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malkamal147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9552" y="2667000"/>
            <a:ext cx="7148168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Effects of Acid rain on Seed Germination</a:t>
            </a:r>
            <a:endParaRPr lang="en-US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1787" y="4191000"/>
            <a:ext cx="5800425" cy="19389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Jamal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Kamal Muhammad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</a:t>
            </a:r>
          </a:p>
          <a:p>
            <a:pPr algn="ctr">
              <a:lnSpc>
                <a:spcPct val="200000"/>
              </a:lnSpc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jamal.mohammedamin@su.edu.krd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34938"/>
            <a:ext cx="9144000" cy="1333500"/>
          </a:xfrm>
          <a:prstGeom prst="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University of Salahaddin–Erbil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College of Science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Department of Environmental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Science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Stage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Environmental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Science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Description: Armi_Zanko"/>
          <p:cNvPicPr/>
          <p:nvPr/>
        </p:nvPicPr>
        <p:blipFill>
          <a:blip r:embed="rId4">
            <a:lum bright="2000" contras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77788"/>
            <a:ext cx="1447800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264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0" y="152400"/>
            <a:ext cx="91440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 </a:t>
            </a:r>
            <a:r>
              <a:rPr lang="en-US" sz="3200" dirty="0" smtClean="0"/>
              <a:t>      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Effects of Acid rain on Seed Germination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0" y="152400"/>
            <a:ext cx="1720850" cy="990600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en-US" sz="2000" dirty="0" smtClean="0">
                <a:solidFill>
                  <a:schemeClr val="bg1"/>
                </a:solidFill>
                <a:cs typeface="Times New Roman" pitchFamily="18" charset="0"/>
              </a:rPr>
              <a:t>Environmental </a:t>
            </a:r>
            <a:r>
              <a:rPr lang="en-US" sz="2000" dirty="0" err="1" smtClean="0">
                <a:solidFill>
                  <a:schemeClr val="bg1"/>
                </a:solidFill>
                <a:cs typeface="Times New Roman" pitchFamily="18" charset="0"/>
              </a:rPr>
              <a:t>POllution</a:t>
            </a:r>
            <a:endParaRPr lang="en-US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1" dirty="0" smtClean="0">
                <a:latin typeface="Arial Black" pitchFamily="34" charset="0"/>
                <a:cs typeface="Times New Roman" pitchFamily="18" charset="0"/>
              </a:rPr>
              <a:t>1</a:t>
            </a:r>
            <a:endParaRPr lang="en-US" sz="14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839199" cy="441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Acid rain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is caused by emissions of sulfur dioxide and nitrogen oxide, which react with the water molecules in the atmosphere to produce acids.</a:t>
            </a:r>
            <a:endParaRPr lang="en-US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 rtl="1">
              <a:lnSpc>
                <a:spcPct val="115000"/>
              </a:lnSpc>
            </a:pPr>
            <a:r>
              <a:rPr lang="en-US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or</a:t>
            </a:r>
            <a:endParaRPr lang="en-US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Any rainfall has a pH value less than 5.6 is defined as acid rain.</a:t>
            </a:r>
          </a:p>
        </p:txBody>
      </p:sp>
    </p:spTree>
    <p:extLst>
      <p:ext uri="{BB962C8B-B14F-4D97-AF65-F5344CB8AC3E}">
        <p14:creationId xmlns:p14="http://schemas.microsoft.com/office/powerpoint/2010/main" val="206472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0" y="152400"/>
            <a:ext cx="91440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 </a:t>
            </a:r>
            <a:r>
              <a:rPr lang="en-US" sz="3200" dirty="0" smtClean="0"/>
              <a:t>      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Effects of Acid rain on Seed Germination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0" y="152400"/>
            <a:ext cx="1720850" cy="990600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en-US" sz="2000" dirty="0" smtClean="0">
                <a:solidFill>
                  <a:schemeClr val="bg1"/>
                </a:solidFill>
                <a:cs typeface="Times New Roman" pitchFamily="18" charset="0"/>
              </a:rPr>
              <a:t>Environmental </a:t>
            </a:r>
            <a:r>
              <a:rPr lang="en-US" sz="2000" dirty="0" err="1" smtClean="0">
                <a:solidFill>
                  <a:schemeClr val="bg1"/>
                </a:solidFill>
                <a:cs typeface="Times New Roman" pitchFamily="18" charset="0"/>
              </a:rPr>
              <a:t>POllution</a:t>
            </a:r>
            <a:endParaRPr lang="en-US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840694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6172200" cy="399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69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/>
        </p:nvSpPr>
        <p:spPr>
          <a:xfrm>
            <a:off x="0" y="152400"/>
            <a:ext cx="91440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 </a:t>
            </a:r>
            <a:r>
              <a:rPr lang="en-US" sz="3200" dirty="0" smtClean="0"/>
              <a:t>      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Effects of Acid rain on Seed Germination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0" y="152400"/>
            <a:ext cx="1720850" cy="990600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en-US" sz="2000" dirty="0" smtClean="0">
                <a:solidFill>
                  <a:schemeClr val="bg1"/>
                </a:solidFill>
                <a:cs typeface="Times New Roman" pitchFamily="18" charset="0"/>
              </a:rPr>
              <a:t>Environmental </a:t>
            </a:r>
            <a:r>
              <a:rPr lang="en-US" sz="2000" dirty="0" err="1" smtClean="0">
                <a:solidFill>
                  <a:schemeClr val="bg1"/>
                </a:solidFill>
                <a:cs typeface="Times New Roman" pitchFamily="18" charset="0"/>
              </a:rPr>
              <a:t>POllution</a:t>
            </a:r>
            <a:endParaRPr lang="en-US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81" y="1524000"/>
            <a:ext cx="8920037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881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1922</TotalTime>
  <Words>113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ecology</dc:creator>
  <cp:lastModifiedBy>jamal</cp:lastModifiedBy>
  <cp:revision>270</cp:revision>
  <cp:lastPrinted>2015-02-21T13:42:39Z</cp:lastPrinted>
  <dcterms:created xsi:type="dcterms:W3CDTF">2006-08-16T00:00:00Z</dcterms:created>
  <dcterms:modified xsi:type="dcterms:W3CDTF">2023-05-11T05:36:57Z</dcterms:modified>
</cp:coreProperties>
</file>